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6" autoAdjust="0"/>
    <p:restoredTop sz="94624" autoAdjust="0"/>
  </p:normalViewPr>
  <p:slideViewPr>
    <p:cSldViewPr>
      <p:cViewPr>
        <p:scale>
          <a:sx n="70" d="100"/>
          <a:sy n="70" d="100"/>
        </p:scale>
        <p:origin x="-1301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5943-8EC6-4044-B81F-EFFF6D3960A8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A8D58-1E83-4FA1-8751-E0B461BD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A8D58-1E83-4FA1-8751-E0B461BD9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4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D0641-285A-44B4-95CD-8838440FA977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1308-7493-4790-8CD2-F00C376E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381000" y="160020"/>
            <a:ext cx="1070610" cy="1318260"/>
            <a:chOff x="377190" y="76200"/>
            <a:chExt cx="1070610" cy="1318260"/>
          </a:xfrm>
        </p:grpSpPr>
        <p:sp>
          <p:nvSpPr>
            <p:cNvPr id="32" name="Rectangle 31"/>
            <p:cNvSpPr/>
            <p:nvPr/>
          </p:nvSpPr>
          <p:spPr>
            <a:xfrm>
              <a:off x="381000" y="76200"/>
              <a:ext cx="1066800" cy="1318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77190" y="76200"/>
              <a:ext cx="1070610" cy="230832"/>
              <a:chOff x="377190" y="76200"/>
              <a:chExt cx="1070610" cy="230832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>
                <a:off x="468630" y="302568"/>
                <a:ext cx="770840" cy="2232"/>
              </a:xfrm>
              <a:prstGeom prst="straightConnector1">
                <a:avLst/>
              </a:prstGeom>
              <a:ln cap="sq">
                <a:prstDash val="solid"/>
                <a:headEnd w="lg" len="lg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77190" y="76200"/>
                <a:ext cx="10706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'Use' Relationship</a:t>
                </a:r>
                <a:endParaRPr lang="en-US" sz="90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81000" y="381000"/>
              <a:ext cx="918210" cy="230832"/>
              <a:chOff x="381000" y="607368"/>
              <a:chExt cx="918210" cy="230832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381000" y="607368"/>
                <a:ext cx="9182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Inheritance</a:t>
                </a:r>
                <a:endParaRPr lang="en-US" sz="90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72440" y="762000"/>
                <a:ext cx="765190" cy="76200"/>
                <a:chOff x="472440" y="1104900"/>
                <a:chExt cx="765190" cy="76200"/>
              </a:xfrm>
            </p:grpSpPr>
            <p:sp>
              <p:nvSpPr>
                <p:cNvPr id="81" name="Isosceles Triangle 80"/>
                <p:cNvSpPr/>
                <p:nvPr/>
              </p:nvSpPr>
              <p:spPr>
                <a:xfrm rot="5570250">
                  <a:off x="1161430" y="1104900"/>
                  <a:ext cx="76200" cy="76200"/>
                </a:xfrm>
                <a:prstGeom prst="triangle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472440" y="1143000"/>
                  <a:ext cx="685800" cy="0"/>
                </a:xfrm>
                <a:prstGeom prst="straightConnector1">
                  <a:avLst/>
                </a:prstGeom>
                <a:ln cap="sq">
                  <a:prstDash val="solid"/>
                  <a:headEnd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oup 76"/>
            <p:cNvGrpSpPr/>
            <p:nvPr/>
          </p:nvGrpSpPr>
          <p:grpSpPr>
            <a:xfrm>
              <a:off x="377190" y="685800"/>
              <a:ext cx="918210" cy="246221"/>
              <a:chOff x="377190" y="58579"/>
              <a:chExt cx="918210" cy="246221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377190" y="58579"/>
                <a:ext cx="9182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smtClean="0"/>
                  <a:t>Implements</a:t>
                </a:r>
                <a:endParaRPr lang="en-US" sz="900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468630" y="228600"/>
                <a:ext cx="752410" cy="76200"/>
                <a:chOff x="468630" y="266700"/>
                <a:chExt cx="752410" cy="7620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68630" y="304800"/>
                  <a:ext cx="685800" cy="0"/>
                </a:xfrm>
                <a:prstGeom prst="straightConnector1">
                  <a:avLst/>
                </a:prstGeom>
                <a:ln cap="sq">
                  <a:prstDash val="dash"/>
                  <a:headEnd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Isosceles Triangle 88"/>
                <p:cNvSpPr/>
                <p:nvPr/>
              </p:nvSpPr>
              <p:spPr>
                <a:xfrm rot="5570250">
                  <a:off x="1144840" y="266700"/>
                  <a:ext cx="76200" cy="76200"/>
                </a:xfrm>
                <a:prstGeom prst="triangle">
                  <a:avLst/>
                </a:prstGeom>
                <a:solidFill>
                  <a:schemeClr val="bg1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4" name="Straight Arrow Connector 93"/>
            <p:cNvCxnSpPr/>
            <p:nvPr/>
          </p:nvCxnSpPr>
          <p:spPr>
            <a:xfrm>
              <a:off x="472440" y="1219200"/>
              <a:ext cx="767030" cy="0"/>
            </a:xfrm>
            <a:prstGeom prst="straightConnector1">
              <a:avLst/>
            </a:prstGeom>
            <a:ln cap="sq">
              <a:prstDash val="dash"/>
              <a:headEnd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81000" y="990600"/>
              <a:ext cx="80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smtClean="0"/>
                <a:t>Enumeration</a:t>
              </a:r>
              <a:endParaRPr lang="en-US" sz="9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271780"/>
            <a:ext cx="2743200" cy="1717040"/>
            <a:chOff x="1752600" y="340360"/>
            <a:chExt cx="2743200" cy="1717040"/>
          </a:xfrm>
        </p:grpSpPr>
        <p:sp>
          <p:nvSpPr>
            <p:cNvPr id="29" name="TextBox 28"/>
            <p:cNvSpPr txBox="1"/>
            <p:nvPr/>
          </p:nvSpPr>
          <p:spPr>
            <a:xfrm>
              <a:off x="1752600" y="340360"/>
              <a:ext cx="2743200" cy="1717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rtlCol="0">
              <a:norm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u="none" baseline="0" smtClean="0"/>
                <a:t>+ TimedAudioClip</a:t>
              </a:r>
              <a:endParaRPr lang="en-US" sz="1400" b="1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00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clip: AudioClip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playTime : int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- title : String</a:t>
              </a:r>
              <a:endParaRPr lang="en-US" sz="1000" b="0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00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+ TimedAudioClip(String,</a:t>
              </a:r>
              <a:r>
                <a:rPr lang="en-US" sz="1000" b="0" u="none" smtClean="0"/>
                <a:t> String, int) : Constructor</a:t>
              </a:r>
              <a:endParaRPr lang="en-US" sz="1000" b="0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</a:t>
              </a:r>
              <a:r>
                <a:rPr lang="en-US" sz="1000" smtClean="0"/>
                <a:t>play</a:t>
              </a:r>
              <a:r>
                <a:rPr lang="en-US" sz="1000" smtClean="0"/>
                <a:t>() </a:t>
              </a:r>
              <a:r>
                <a:rPr lang="en-US" sz="1000" smtClean="0"/>
                <a:t>: void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+</a:t>
              </a:r>
              <a:r>
                <a:rPr lang="en-US" sz="1000" b="0" u="none" smtClean="0"/>
                <a:t> </a:t>
              </a:r>
              <a:r>
                <a:rPr lang="en-US" sz="1000" b="0" u="none" smtClean="0"/>
                <a:t>stop() </a:t>
              </a:r>
              <a:r>
                <a:rPr lang="en-US" sz="1000" b="0" u="none" smtClean="0"/>
                <a:t>: </a:t>
              </a:r>
              <a:r>
                <a:rPr lang="en-US" sz="1000" b="0" u="none" smtClean="0"/>
                <a:t>void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aseline="0" smtClean="0"/>
                <a:t>+ playAndWait()</a:t>
              </a:r>
              <a:r>
                <a:rPr lang="en-US" sz="1000" smtClean="0"/>
                <a:t> : void</a:t>
              </a:r>
              <a:endParaRPr lang="en-US" sz="1000" b="0" u="none" baseline="0" smtClean="0"/>
            </a:p>
            <a:p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1752600" y="1295400"/>
              <a:ext cx="274320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752600" y="657639"/>
              <a:ext cx="274320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829175" y="76200"/>
            <a:ext cx="2343150" cy="1435100"/>
            <a:chOff x="2457450" y="2057400"/>
            <a:chExt cx="2343150" cy="1435100"/>
          </a:xfrm>
        </p:grpSpPr>
        <p:sp>
          <p:nvSpPr>
            <p:cNvPr id="36" name="TextBox 35"/>
            <p:cNvSpPr txBox="1"/>
            <p:nvPr/>
          </p:nvSpPr>
          <p:spPr>
            <a:xfrm>
              <a:off x="2457450" y="2057400"/>
              <a:ext cx="2343150" cy="1435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smtClean="0"/>
                <a:t>+ Jukebox</a:t>
              </a:r>
              <a:endParaRPr lang="en-US" sz="1400" b="1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000" b="0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/>
                <a:t>s</a:t>
              </a:r>
              <a:r>
                <a:rPr lang="en-US" sz="1000" b="0" u="none" baseline="0" smtClean="0"/>
                <a:t>can : Scanner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playList : PlayList</a:t>
              </a:r>
              <a:endParaRPr lang="en-US" sz="1000" b="0" u="none" baseline="0" smtClean="0"/>
            </a:p>
            <a:p>
              <a:endParaRPr lang="en-US" sz="1000" smtClean="0"/>
            </a:p>
            <a:p>
              <a:r>
                <a:rPr lang="en-US" sz="1000" smtClean="0"/>
                <a:t>+ main(String[]): void</a:t>
              </a:r>
            </a:p>
            <a:p>
              <a:r>
                <a:rPr lang="en-US" sz="1000" smtClean="0"/>
                <a:t>+ readSong(Scanner) : Song</a:t>
              </a:r>
            </a:p>
            <a:p>
              <a:r>
                <a:rPr lang="en-US" sz="1000" smtClean="0"/>
                <a:t>+ loadPlayList(String) : PlayList</a:t>
              </a:r>
              <a:endParaRPr lang="en-US" sz="1000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2457450" y="2362200"/>
              <a:ext cx="234315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457450" y="2895600"/>
              <a:ext cx="234315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57200" y="2329180"/>
            <a:ext cx="2971800" cy="2978218"/>
            <a:chOff x="381000" y="2397760"/>
            <a:chExt cx="2971800" cy="2978218"/>
          </a:xfrm>
        </p:grpSpPr>
        <p:sp>
          <p:nvSpPr>
            <p:cNvPr id="102" name="TextBox 101"/>
            <p:cNvSpPr txBox="1"/>
            <p:nvPr/>
          </p:nvSpPr>
          <p:spPr>
            <a:xfrm>
              <a:off x="381000" y="2397760"/>
              <a:ext cx="2971800" cy="2978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rtlCol="0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smtClean="0"/>
                <a:t>+ Song</a:t>
              </a:r>
              <a:endParaRPr lang="en-US" sz="1400" b="1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title : String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artist : String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- fileName: String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playTime : int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- genre : String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</a:t>
              </a:r>
              <a:r>
                <a:rPr lang="en-US" sz="1000" b="0" u="none" smtClean="0"/>
                <a:t> timesPlayed : int</a:t>
              </a:r>
              <a:endParaRPr lang="en-US" sz="1000" b="0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+ Song(String,</a:t>
              </a:r>
              <a:r>
                <a:rPr lang="en-US" sz="1000" b="0" u="none" smtClean="0"/>
                <a:t> String, String, int, String) : Constructor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aseline="0" smtClean="0"/>
                <a:t>+ Song(????) : Constructor ?</a:t>
              </a:r>
              <a:endParaRPr lang="en-US" sz="1000" b="0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</a:t>
              </a:r>
              <a:r>
                <a:rPr lang="en-US" sz="1000" smtClean="0"/>
                <a:t>getTitle() : String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+ getArtist()</a:t>
              </a:r>
              <a:r>
                <a:rPr lang="en-US" sz="1000"/>
                <a:t> : String</a:t>
              </a:r>
              <a:endParaRPr lang="en-US" sz="1000" b="0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getPlayTime() : int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+ getFileName()</a:t>
              </a:r>
              <a:r>
                <a:rPr lang="en-US" sz="1000"/>
                <a:t> : String</a:t>
              </a:r>
              <a:endParaRPr lang="en-US" sz="1000" b="0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setTitle(String) : void</a:t>
              </a:r>
              <a:endParaRPr lang="en-US" sz="100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/>
                <a:t>+ </a:t>
              </a:r>
              <a:r>
                <a:rPr lang="en-US" sz="1000" smtClean="0"/>
                <a:t>setArtist(String)</a:t>
              </a:r>
              <a:r>
                <a:rPr lang="en-US" sz="1000"/>
                <a:t> </a:t>
              </a:r>
              <a:r>
                <a:rPr lang="en-US" sz="1000"/>
                <a:t>: </a:t>
              </a:r>
              <a:r>
                <a:rPr lang="en-US" sz="1000" smtClean="0"/>
                <a:t>void</a:t>
              </a:r>
              <a:endParaRPr lang="en-US" sz="100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/>
                <a:t>+ </a:t>
              </a:r>
              <a:r>
                <a:rPr lang="en-US" sz="1000" smtClean="0"/>
                <a:t>setPlayTime(int) : void</a:t>
              </a:r>
              <a:endParaRPr lang="en-US" sz="100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/>
                <a:t>+ </a:t>
              </a:r>
              <a:r>
                <a:rPr lang="en-US" sz="1000" smtClean="0"/>
                <a:t>setFileName(String) : void</a:t>
              </a:r>
              <a:endParaRPr lang="en-US" sz="100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/>
                <a:t>+ toString()</a:t>
              </a:r>
              <a:r>
                <a:rPr lang="en-US" sz="1000"/>
                <a:t> </a:t>
              </a:r>
              <a:r>
                <a:rPr lang="en-US" sz="1000"/>
                <a:t>: String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381000" y="2667000"/>
              <a:ext cx="297180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381000" y="3581400"/>
              <a:ext cx="297180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V="1">
            <a:off x="2667000" y="1988820"/>
            <a:ext cx="0" cy="340360"/>
          </a:xfrm>
          <a:prstGeom prst="straightConnector1">
            <a:avLst/>
          </a:prstGeom>
          <a:ln cap="sq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3429001" y="1506536"/>
            <a:ext cx="2208849" cy="1003141"/>
          </a:xfrm>
          <a:prstGeom prst="bentConnector3">
            <a:avLst>
              <a:gd name="adj1" fmla="val -22"/>
            </a:avLst>
          </a:prstGeom>
          <a:ln cap="sq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536098" y="5570220"/>
            <a:ext cx="3197702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0" smtClean="0">
                <a:solidFill>
                  <a:srgbClr val="FF0000"/>
                </a:solidFill>
              </a:rPr>
              <a:t>+ SongTest</a:t>
            </a:r>
            <a:endParaRPr lang="en-US" sz="1400" b="1">
              <a:solidFill>
                <a:srgbClr val="FF0000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00" b="0" u="none" baseline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u="none" baseline="0" smtClean="0"/>
              <a:t>- songTitles, songArtists,</a:t>
            </a:r>
            <a:r>
              <a:rPr lang="en-US" sz="1000" b="0" u="none" smtClean="0"/>
              <a:t> </a:t>
            </a:r>
            <a:r>
              <a:rPr lang="en-US" sz="1000" b="0" u="none" baseline="0" smtClean="0"/>
              <a:t>timeStrings,</a:t>
            </a:r>
            <a:r>
              <a:rPr lang="en-US" sz="1000" b="0" u="none" smtClean="0"/>
              <a:t> songFiles : </a:t>
            </a:r>
            <a:r>
              <a:rPr lang="en-US" sz="1000" b="0" u="none" baseline="0" smtClean="0"/>
              <a:t>String</a:t>
            </a:r>
            <a:r>
              <a:rPr lang="en-US" sz="1000" smtClean="0"/>
              <a:t>[]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u="none" baseline="0" smtClean="0"/>
              <a:t>- songTimes : int[]</a:t>
            </a:r>
            <a:endParaRPr lang="en-US" sz="1000" b="0" u="none" baseline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00" b="0" u="none" baseline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u="none" baseline="0" smtClean="0"/>
              <a:t>+ pass() : void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mtClean="0"/>
              <a:t>+ fail() : void</a:t>
            </a:r>
            <a:endParaRPr lang="en-US" sz="1000" b="0" u="none" baseline="0" smtClean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536098" y="5875020"/>
            <a:ext cx="3200400" cy="0"/>
          </a:xfrm>
          <a:prstGeom prst="line">
            <a:avLst/>
          </a:prstGeom>
          <a:ln cap="sq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36098" y="6256020"/>
            <a:ext cx="3200400" cy="0"/>
          </a:xfrm>
          <a:prstGeom prst="line">
            <a:avLst/>
          </a:prstGeom>
          <a:ln cap="sq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5943600" y="2293620"/>
            <a:ext cx="2971800" cy="2978218"/>
            <a:chOff x="381000" y="2397760"/>
            <a:chExt cx="2971800" cy="2978218"/>
          </a:xfrm>
        </p:grpSpPr>
        <p:sp>
          <p:nvSpPr>
            <p:cNvPr id="156" name="TextBox 155"/>
            <p:cNvSpPr txBox="1"/>
            <p:nvPr/>
          </p:nvSpPr>
          <p:spPr>
            <a:xfrm>
              <a:off x="381000" y="2397760"/>
              <a:ext cx="2971800" cy="2978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rtlCol="0">
              <a:noAutofit/>
            </a:bodyPr>
            <a:lstStyle/>
            <a:p>
              <a:pPr lv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smtClean="0"/>
                <a:t>+ PlayList()</a:t>
              </a:r>
              <a:endParaRPr lang="en-US" sz="1400" b="1" u="none" baseline="0" smtClean="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name: String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playCount : int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- songList : ArrayList&lt;Song&gt;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000"/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getName() :  String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getPlayCount() : int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getNumSongs() : int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getSongList() : ArrayList&lt;Song&gt;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addSong(Song) : void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removeSong(int) : void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smtClean="0"/>
                <a:t>+ playAll() : void</a:t>
              </a:r>
            </a:p>
            <a:p>
              <a:pPr lv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u="none" baseline="0" smtClean="0"/>
                <a:t>+ </a:t>
              </a:r>
              <a:r>
                <a:rPr lang="en-US" sz="1000" smtClean="0"/>
                <a:t> </a:t>
              </a:r>
              <a:r>
                <a:rPr lang="en-US" sz="1000"/>
                <a:t>toString()</a:t>
              </a:r>
              <a:r>
                <a:rPr lang="en-US" sz="1000"/>
                <a:t> </a:t>
              </a:r>
              <a:r>
                <a:rPr lang="en-US" sz="1000"/>
                <a:t>: String</a:t>
              </a:r>
            </a:p>
          </p:txBody>
        </p:sp>
        <p:cxnSp>
          <p:nvCxnSpPr>
            <p:cNvPr id="157" name="Straight Connector 156"/>
            <p:cNvCxnSpPr/>
            <p:nvPr/>
          </p:nvCxnSpPr>
          <p:spPr>
            <a:xfrm flipH="1">
              <a:off x="381000" y="2667000"/>
              <a:ext cx="297180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381000" y="3159760"/>
              <a:ext cx="2971800" cy="0"/>
            </a:xfrm>
            <a:prstGeom prst="line">
              <a:avLst/>
            </a:prstGeom>
            <a:ln cap="sq"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>
            <a:off x="6705600" y="1511300"/>
            <a:ext cx="0" cy="782320"/>
          </a:xfrm>
          <a:prstGeom prst="straightConnector1">
            <a:avLst/>
          </a:prstGeom>
          <a:ln cap="sq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953000" y="5570220"/>
            <a:ext cx="39624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0" smtClean="0">
                <a:solidFill>
                  <a:srgbClr val="FF0000"/>
                </a:solidFill>
              </a:rPr>
              <a:t>+ PlayListTest</a:t>
            </a:r>
            <a:endParaRPr lang="en-US" sz="1000" b="1">
              <a:solidFill>
                <a:srgbClr val="FF0000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00" b="0" u="none" baseline="0" smtClean="0"/>
          </a:p>
          <a:p>
            <a:pPr lvl="0"/>
            <a:r>
              <a:rPr lang="en-US" sz="1000">
                <a:solidFill>
                  <a:prstClr val="black"/>
                </a:solidFill>
              </a:rPr>
              <a:t>- songTitles, songArtists, timeStrings</a:t>
            </a:r>
            <a:r>
              <a:rPr lang="en-US" sz="1000">
                <a:solidFill>
                  <a:prstClr val="black"/>
                </a:solidFill>
              </a:rPr>
              <a:t>, </a:t>
            </a:r>
            <a:r>
              <a:rPr lang="en-US" sz="1000" smtClean="0">
                <a:solidFill>
                  <a:prstClr val="black"/>
                </a:solidFill>
              </a:rPr>
              <a:t>songFiles, testName </a:t>
            </a:r>
            <a:r>
              <a:rPr lang="en-US" sz="1000">
                <a:solidFill>
                  <a:prstClr val="black"/>
                </a:solidFill>
              </a:rPr>
              <a:t>: String[]</a:t>
            </a:r>
          </a:p>
          <a:p>
            <a:pPr lvl="0"/>
            <a:r>
              <a:rPr lang="en-US" sz="1000">
                <a:solidFill>
                  <a:prstClr val="black"/>
                </a:solidFill>
              </a:rPr>
              <a:t>- </a:t>
            </a:r>
            <a:r>
              <a:rPr lang="en-US" sz="1000" smtClean="0">
                <a:solidFill>
                  <a:prstClr val="black"/>
                </a:solidFill>
              </a:rPr>
              <a:t>songTimes, status: </a:t>
            </a:r>
            <a:r>
              <a:rPr lang="en-US" sz="1000">
                <a:solidFill>
                  <a:prstClr val="black"/>
                </a:solidFill>
              </a:rPr>
              <a:t>int[]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0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smtClean="0"/>
              <a:t>+ </a:t>
            </a:r>
            <a:r>
              <a:rPr lang="en-US" sz="900"/>
              <a:t>pass() : void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/>
              <a:t>+ fail() </a:t>
            </a:r>
            <a:r>
              <a:rPr lang="en-US" sz="900"/>
              <a:t>: </a:t>
            </a:r>
            <a:r>
              <a:rPr lang="en-US" sz="900" smtClean="0"/>
              <a:t>void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smtClean="0"/>
              <a:t>+ equalfIgnoreWhiteSpace(String, String) : boolean</a:t>
            </a:r>
            <a:endParaRPr lang="en-US" sz="90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0" u="none" baseline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b="0" u="none" baseline="0" smtClean="0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3429000" y="2979420"/>
            <a:ext cx="2514600" cy="0"/>
          </a:xfrm>
          <a:prstGeom prst="straightConnector1">
            <a:avLst/>
          </a:prstGeom>
          <a:ln cap="sq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953000" y="5875020"/>
            <a:ext cx="3959352" cy="0"/>
          </a:xfrm>
          <a:prstGeom prst="line">
            <a:avLst/>
          </a:prstGeom>
          <a:ln cap="sq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953000" y="6256020"/>
            <a:ext cx="3959352" cy="0"/>
          </a:xfrm>
          <a:prstGeom prst="line">
            <a:avLst/>
          </a:prstGeom>
          <a:ln cap="sq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390051" y="5262372"/>
            <a:ext cx="0" cy="292608"/>
          </a:xfrm>
          <a:prstGeom prst="straightConnector1">
            <a:avLst/>
          </a:prstGeom>
          <a:ln cap="sq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1752600" y="5295900"/>
            <a:ext cx="0" cy="274320"/>
          </a:xfrm>
          <a:prstGeom prst="straightConnector1">
            <a:avLst/>
          </a:prstGeom>
          <a:ln cap="sq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10800000">
            <a:off x="3429000" y="4427220"/>
            <a:ext cx="1905000" cy="1143000"/>
          </a:xfrm>
          <a:prstGeom prst="bentConnector3">
            <a:avLst>
              <a:gd name="adj1" fmla="val -7333"/>
            </a:avLst>
          </a:prstGeom>
          <a:ln cap="sq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cap="sq">
          <a:headEnd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281</Words>
  <Application>Microsoft Office PowerPoint</Application>
  <PresentationFormat>On-screen Show (4:3)</PresentationFormat>
  <Paragraphs>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MaryJo Foster</dc:creator>
  <cp:lastModifiedBy>MaryJo Foster</cp:lastModifiedBy>
  <cp:revision>35</cp:revision>
  <dcterms:created xsi:type="dcterms:W3CDTF">2016-02-21T16:04:28Z</dcterms:created>
  <dcterms:modified xsi:type="dcterms:W3CDTF">2016-02-28T23:21:21Z</dcterms:modified>
</cp:coreProperties>
</file>