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A596-6E41-D4A6-53A2-7DD25905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00CD-E9B1-1693-FD09-24ADD094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F395-0D42-129E-3F87-0F8402DF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A3A-9698-80D5-959B-9C5FF9E0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2E69-DC24-5D81-CBCC-94DEDC29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7CD2-9A5F-CCDA-E335-D0DCDD4E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FD06E-2660-15FA-40E3-9D4571DB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7072-F4B5-BB69-B043-01EFE535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1FB6-67A9-2BF2-4EBF-CE47B4C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9F13-7E17-0CB7-5AC2-68BA4F0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2116D-48B8-B156-E4B2-60EAFCA99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FC4E-557E-1EFB-BE29-1B9083EC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4BA4-C15D-1B72-BA05-E092F4A4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0E7C-50A4-8F59-4BEB-E1020E4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C5AA-C3DA-7D28-31EE-0B60191A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4EFE-2FE4-0E1E-FA72-80C70182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9EF5-D057-C80B-1886-45D77A84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0F42-6814-74B2-2D9B-30AAD2F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B3A8-B975-0514-6EF2-0971149C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8485-5C14-D1D8-44BA-E8B030F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26A0-C661-7E4D-F038-1F231F80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88DA-037C-18C0-9770-EC8C9278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1BFD-7985-FBEB-498C-3636A1F1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A0CF-D241-CCAD-877E-E0ACDED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90-E4D3-3FBA-D309-0BDF819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96B6-2B90-40B3-5EAC-AC41421F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1537-08E1-7F7A-6FDE-291A2B8A6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7F4CF-A231-2960-62D1-096CAB91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5785-3AB7-6B1B-4AAE-4EA03440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68CA-8285-01CF-5F93-299B7E46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D5FAF-14F6-4D8A-551B-6E6F817C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9323-B2DA-326C-6210-0BB3D91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8985-36A9-E293-A20C-46F135B1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3C6E7-CA6A-ABDF-E9E1-74729BF2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D9328-B0A2-33E3-A57F-73EBEE4D4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2BE3B-EDFD-D958-7528-DF6766FA1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9C643-0862-EFD2-E520-C16A6E6B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9603-2596-91A4-4B1A-1A702AB2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8639-17FB-6CEC-C144-FF81457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9C44-E8E2-ADB6-C356-1EF54D41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0467-E6E5-ABB9-AEA9-2D5E053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9CA3-EBB0-C22D-BECF-0CA084BD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8D9A6-6EC1-A896-8413-1CBB4C2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14FB8-3920-4C65-D03A-6707EBE6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022AD-9AA0-3531-729B-B89DA7F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E79A-009E-5E87-1D17-CBE08483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4B4-2EC9-CB2A-C246-F7B3F455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51AE-4F27-A5F5-9E97-07253F19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635E-7BB4-AC42-0BEE-3EBE7BEB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56EA6-3F87-D547-FAEE-1A2E3097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C5F5D-54F9-CEE9-637E-12CA82FB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F931-4239-A80E-74F0-7A42039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7BF0-1B65-E73B-ABB2-A0421CBF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E1B09-C27F-6A24-2747-08E3376C4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5A07-F645-772B-B3DF-C723C03F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4794-6918-65BA-C3E2-6DF64A6B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317A-C63E-7F2C-74BB-70FA3E8B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E3BD-BF32-F01E-DD8C-21E6D371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890E-54A9-4668-44C5-BE78D789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F4737-C27A-CF54-27A4-E9F82C4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A208-B958-7372-DEF5-C6FA702D4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F26E-33B1-40C2-B730-7C48A89CA7E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6FB1-4B08-C7E2-AD46-5B4061E7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DC49-73D4-0E58-302F-B8A5BA3F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CA41-9271-4920-B97C-B69CE3F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EA5-F7D6-6E56-85AD-1BDF73B4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48" y="477255"/>
            <a:ext cx="9096103" cy="467203"/>
          </a:xfrm>
        </p:spPr>
        <p:txBody>
          <a:bodyPr>
            <a:normAutofit/>
          </a:bodyPr>
          <a:lstStyle/>
          <a:p>
            <a:r>
              <a:rPr lang="en-US" sz="2400" dirty="0"/>
              <a:t>Site Map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3AD417-5E1C-FBD7-C454-CD7873F1538A}"/>
              </a:ext>
            </a:extLst>
          </p:cNvPr>
          <p:cNvSpPr/>
          <p:nvPr/>
        </p:nvSpPr>
        <p:spPr>
          <a:xfrm>
            <a:off x="1029836" y="1992085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D5E237-AF08-B7B1-A5A3-F57CB89C376C}"/>
              </a:ext>
            </a:extLst>
          </p:cNvPr>
          <p:cNvSpPr/>
          <p:nvPr/>
        </p:nvSpPr>
        <p:spPr>
          <a:xfrm>
            <a:off x="5937776" y="1992085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Geo-Map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CD14F-CA26-2773-CD27-23015D7C49EB}"/>
              </a:ext>
            </a:extLst>
          </p:cNvPr>
          <p:cNvSpPr/>
          <p:nvPr/>
        </p:nvSpPr>
        <p:spPr>
          <a:xfrm>
            <a:off x="5229193" y="944458"/>
            <a:ext cx="1554379" cy="878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80CCA9-207E-DB7C-9DB1-14E3ABF9045E}"/>
              </a:ext>
            </a:extLst>
          </p:cNvPr>
          <p:cNvSpPr/>
          <p:nvPr/>
        </p:nvSpPr>
        <p:spPr>
          <a:xfrm>
            <a:off x="8593892" y="1992085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9BD91B-0EE2-A540-50BD-06FFE085030B}"/>
              </a:ext>
            </a:extLst>
          </p:cNvPr>
          <p:cNvSpPr/>
          <p:nvPr/>
        </p:nvSpPr>
        <p:spPr>
          <a:xfrm>
            <a:off x="3631019" y="303711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A88334-618A-5757-60B1-4AC14D244B75}"/>
              </a:ext>
            </a:extLst>
          </p:cNvPr>
          <p:cNvSpPr/>
          <p:nvPr/>
        </p:nvSpPr>
        <p:spPr>
          <a:xfrm>
            <a:off x="3631019" y="40821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A8B838-92CD-614F-0281-1F36F0D6135B}"/>
              </a:ext>
            </a:extLst>
          </p:cNvPr>
          <p:cNvSpPr/>
          <p:nvPr/>
        </p:nvSpPr>
        <p:spPr>
          <a:xfrm>
            <a:off x="3631019" y="51271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18983A-F580-69F3-49F3-C78229DE74C6}"/>
              </a:ext>
            </a:extLst>
          </p:cNvPr>
          <p:cNvSpPr/>
          <p:nvPr/>
        </p:nvSpPr>
        <p:spPr>
          <a:xfrm>
            <a:off x="3402419" y="1992084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Selecting a Good Pet</a:t>
            </a:r>
          </a:p>
        </p:txBody>
      </p:sp>
    </p:spTree>
    <p:extLst>
      <p:ext uri="{BB962C8B-B14F-4D97-AF65-F5344CB8AC3E}">
        <p14:creationId xmlns:p14="http://schemas.microsoft.com/office/powerpoint/2010/main" val="72981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B01CD-83DD-CDCF-5F71-4741B93C4996}"/>
              </a:ext>
            </a:extLst>
          </p:cNvPr>
          <p:cNvSpPr/>
          <p:nvPr/>
        </p:nvSpPr>
        <p:spPr>
          <a:xfrm>
            <a:off x="9660835" y="337930"/>
            <a:ext cx="2219739" cy="6154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Background picture of dogs.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1480-BCEA-E69A-35B5-AB10CD8027D9}"/>
              </a:ext>
            </a:extLst>
          </p:cNvPr>
          <p:cNvSpPr/>
          <p:nvPr/>
        </p:nvSpPr>
        <p:spPr>
          <a:xfrm>
            <a:off x="838200" y="1437861"/>
            <a:ext cx="8643730" cy="505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Picture(s) of Fluffy </a:t>
            </a:r>
            <a:r>
              <a:rPr lang="en-US" dirty="0" err="1"/>
              <a:t>Puppers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BD9218-1C44-2101-57C0-C170893C3534}"/>
              </a:ext>
            </a:extLst>
          </p:cNvPr>
          <p:cNvSpPr/>
          <p:nvPr/>
        </p:nvSpPr>
        <p:spPr>
          <a:xfrm>
            <a:off x="722243" y="437322"/>
            <a:ext cx="8759687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A Dog’s Life</a:t>
            </a:r>
            <a:br>
              <a:rPr lang="en-US" dirty="0"/>
            </a:br>
            <a:r>
              <a:rPr lang="en-US" dirty="0"/>
              <a:t>(company motto)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A9AE3-277A-A29F-B871-EE0A4EF1D32F}"/>
              </a:ext>
            </a:extLst>
          </p:cNvPr>
          <p:cNvSpPr/>
          <p:nvPr/>
        </p:nvSpPr>
        <p:spPr>
          <a:xfrm>
            <a:off x="9720470" y="143786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4A1B-C59C-B641-799F-A3AEB8D19C55}"/>
              </a:ext>
            </a:extLst>
          </p:cNvPr>
          <p:cNvSpPr/>
          <p:nvPr/>
        </p:nvSpPr>
        <p:spPr>
          <a:xfrm>
            <a:off x="9720470" y="2425148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0B5C1-8F7E-8A19-7CCE-B27668C16119}"/>
              </a:ext>
            </a:extLst>
          </p:cNvPr>
          <p:cNvSpPr/>
          <p:nvPr/>
        </p:nvSpPr>
        <p:spPr>
          <a:xfrm>
            <a:off x="9720470" y="3412435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57FC4-3B75-404D-5DB4-B5EE6A94CB46}"/>
              </a:ext>
            </a:extLst>
          </p:cNvPr>
          <p:cNvSpPr/>
          <p:nvPr/>
        </p:nvSpPr>
        <p:spPr>
          <a:xfrm>
            <a:off x="9720470" y="4399722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BBAD84-D8C1-9743-07B1-495D94ADF358}"/>
              </a:ext>
            </a:extLst>
          </p:cNvPr>
          <p:cNvSpPr/>
          <p:nvPr/>
        </p:nvSpPr>
        <p:spPr>
          <a:xfrm>
            <a:off x="934278" y="4671391"/>
            <a:ext cx="3385931" cy="17426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31B262-E95F-6AF1-198E-12AE0C12517D}"/>
              </a:ext>
            </a:extLst>
          </p:cNvPr>
          <p:cNvSpPr/>
          <p:nvPr/>
        </p:nvSpPr>
        <p:spPr>
          <a:xfrm>
            <a:off x="9720470" y="43732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Dogs house. (link to home page)</a:t>
            </a:r>
          </a:p>
        </p:txBody>
      </p:sp>
    </p:spTree>
    <p:extLst>
      <p:ext uri="{BB962C8B-B14F-4D97-AF65-F5344CB8AC3E}">
        <p14:creationId xmlns:p14="http://schemas.microsoft.com/office/powerpoint/2010/main" val="42474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B01CD-83DD-CDCF-5F71-4741B93C4996}"/>
              </a:ext>
            </a:extLst>
          </p:cNvPr>
          <p:cNvSpPr/>
          <p:nvPr/>
        </p:nvSpPr>
        <p:spPr>
          <a:xfrm>
            <a:off x="9660835" y="337930"/>
            <a:ext cx="2219739" cy="6154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Background picture of dogs.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1480-BCEA-E69A-35B5-AB10CD8027D9}"/>
              </a:ext>
            </a:extLst>
          </p:cNvPr>
          <p:cNvSpPr/>
          <p:nvPr/>
        </p:nvSpPr>
        <p:spPr>
          <a:xfrm>
            <a:off x="838200" y="1437861"/>
            <a:ext cx="8643730" cy="505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Picture(s) of Fluffy </a:t>
            </a:r>
            <a:r>
              <a:rPr lang="en-US" dirty="0" err="1"/>
              <a:t>Puppers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BD9218-1C44-2101-57C0-C170893C3534}"/>
              </a:ext>
            </a:extLst>
          </p:cNvPr>
          <p:cNvSpPr/>
          <p:nvPr/>
        </p:nvSpPr>
        <p:spPr>
          <a:xfrm>
            <a:off x="722243" y="437322"/>
            <a:ext cx="8759687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  <a:br>
              <a:rPr lang="en-US" dirty="0"/>
            </a:br>
            <a:r>
              <a:rPr lang="en-US" dirty="0"/>
              <a:t>(company motto)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A9AE3-277A-A29F-B871-EE0A4EF1D32F}"/>
              </a:ext>
            </a:extLst>
          </p:cNvPr>
          <p:cNvSpPr/>
          <p:nvPr/>
        </p:nvSpPr>
        <p:spPr>
          <a:xfrm>
            <a:off x="9720470" y="143786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4A1B-C59C-B641-799F-A3AEB8D19C55}"/>
              </a:ext>
            </a:extLst>
          </p:cNvPr>
          <p:cNvSpPr/>
          <p:nvPr/>
        </p:nvSpPr>
        <p:spPr>
          <a:xfrm>
            <a:off x="9720470" y="2425148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0B5C1-8F7E-8A19-7CCE-B27668C16119}"/>
              </a:ext>
            </a:extLst>
          </p:cNvPr>
          <p:cNvSpPr/>
          <p:nvPr/>
        </p:nvSpPr>
        <p:spPr>
          <a:xfrm>
            <a:off x="9720470" y="3412435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57FC4-3B75-404D-5DB4-B5EE6A94CB46}"/>
              </a:ext>
            </a:extLst>
          </p:cNvPr>
          <p:cNvSpPr/>
          <p:nvPr/>
        </p:nvSpPr>
        <p:spPr>
          <a:xfrm>
            <a:off x="9720470" y="4399722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BBAD84-D8C1-9743-07B1-495D94ADF358}"/>
              </a:ext>
            </a:extLst>
          </p:cNvPr>
          <p:cNvSpPr/>
          <p:nvPr/>
        </p:nvSpPr>
        <p:spPr>
          <a:xfrm>
            <a:off x="934279" y="5234609"/>
            <a:ext cx="8388626" cy="11794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Calendar Showing available service appointments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31B262-E95F-6AF1-198E-12AE0C12517D}"/>
              </a:ext>
            </a:extLst>
          </p:cNvPr>
          <p:cNvSpPr/>
          <p:nvPr/>
        </p:nvSpPr>
        <p:spPr>
          <a:xfrm>
            <a:off x="9720470" y="43732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Dogs house. (link to home page)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AB4A90-EDD4-F8A4-EACF-20CA8ED30DAA}"/>
              </a:ext>
            </a:extLst>
          </p:cNvPr>
          <p:cNvSpPr/>
          <p:nvPr/>
        </p:nvSpPr>
        <p:spPr>
          <a:xfrm>
            <a:off x="1166191" y="2014330"/>
            <a:ext cx="3823252" cy="30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B96DA5-CEC5-F628-BF0C-6C764A1B8D45}"/>
              </a:ext>
            </a:extLst>
          </p:cNvPr>
          <p:cNvSpPr/>
          <p:nvPr/>
        </p:nvSpPr>
        <p:spPr>
          <a:xfrm>
            <a:off x="5280992" y="2014330"/>
            <a:ext cx="3823251" cy="30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Testimonials</a:t>
            </a:r>
          </a:p>
        </p:txBody>
      </p:sp>
    </p:spTree>
    <p:extLst>
      <p:ext uri="{BB962C8B-B14F-4D97-AF65-F5344CB8AC3E}">
        <p14:creationId xmlns:p14="http://schemas.microsoft.com/office/powerpoint/2010/main" val="15146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B01CD-83DD-CDCF-5F71-4741B93C4996}"/>
              </a:ext>
            </a:extLst>
          </p:cNvPr>
          <p:cNvSpPr/>
          <p:nvPr/>
        </p:nvSpPr>
        <p:spPr>
          <a:xfrm>
            <a:off x="9660835" y="337930"/>
            <a:ext cx="2219739" cy="6154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Background picture of dogs.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1480-BCEA-E69A-35B5-AB10CD8027D9}"/>
              </a:ext>
            </a:extLst>
          </p:cNvPr>
          <p:cNvSpPr/>
          <p:nvPr/>
        </p:nvSpPr>
        <p:spPr>
          <a:xfrm>
            <a:off x="838200" y="1437861"/>
            <a:ext cx="8643730" cy="505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Picture(s) of </a:t>
            </a:r>
            <a:r>
              <a:rPr lang="en-US" dirty="0" err="1"/>
              <a:t>Puppers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BD9218-1C44-2101-57C0-C170893C3534}"/>
              </a:ext>
            </a:extLst>
          </p:cNvPr>
          <p:cNvSpPr/>
          <p:nvPr/>
        </p:nvSpPr>
        <p:spPr>
          <a:xfrm>
            <a:off x="722243" y="437320"/>
            <a:ext cx="8759687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  <a:br>
              <a:rPr lang="en-US" dirty="0"/>
            </a:br>
            <a:r>
              <a:rPr lang="en-US" dirty="0"/>
              <a:t>(company motto)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A9AE3-277A-A29F-B871-EE0A4EF1D32F}"/>
              </a:ext>
            </a:extLst>
          </p:cNvPr>
          <p:cNvSpPr/>
          <p:nvPr/>
        </p:nvSpPr>
        <p:spPr>
          <a:xfrm>
            <a:off x="9720470" y="143786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4A1B-C59C-B641-799F-A3AEB8D19C55}"/>
              </a:ext>
            </a:extLst>
          </p:cNvPr>
          <p:cNvSpPr/>
          <p:nvPr/>
        </p:nvSpPr>
        <p:spPr>
          <a:xfrm>
            <a:off x="9720470" y="2425148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0B5C1-8F7E-8A19-7CCE-B27668C16119}"/>
              </a:ext>
            </a:extLst>
          </p:cNvPr>
          <p:cNvSpPr/>
          <p:nvPr/>
        </p:nvSpPr>
        <p:spPr>
          <a:xfrm>
            <a:off x="9720470" y="3412435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57FC4-3B75-404D-5DB4-B5EE6A94CB46}"/>
              </a:ext>
            </a:extLst>
          </p:cNvPr>
          <p:cNvSpPr/>
          <p:nvPr/>
        </p:nvSpPr>
        <p:spPr>
          <a:xfrm>
            <a:off x="9720470" y="4399722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31B262-E95F-6AF1-198E-12AE0C12517D}"/>
              </a:ext>
            </a:extLst>
          </p:cNvPr>
          <p:cNvSpPr/>
          <p:nvPr/>
        </p:nvSpPr>
        <p:spPr>
          <a:xfrm>
            <a:off x="9720470" y="43732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Dogs house. (link to home page)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3C3C5E-9BEF-2382-AEFA-9C385A947986}"/>
              </a:ext>
            </a:extLst>
          </p:cNvPr>
          <p:cNvSpPr/>
          <p:nvPr/>
        </p:nvSpPr>
        <p:spPr>
          <a:xfrm>
            <a:off x="1119809" y="1941443"/>
            <a:ext cx="7845287" cy="42274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243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B01CD-83DD-CDCF-5F71-4741B93C4996}"/>
              </a:ext>
            </a:extLst>
          </p:cNvPr>
          <p:cNvSpPr/>
          <p:nvPr/>
        </p:nvSpPr>
        <p:spPr>
          <a:xfrm>
            <a:off x="9660835" y="337930"/>
            <a:ext cx="2219739" cy="6154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Background picture of dogs.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1480-BCEA-E69A-35B5-AB10CD8027D9}"/>
              </a:ext>
            </a:extLst>
          </p:cNvPr>
          <p:cNvSpPr/>
          <p:nvPr/>
        </p:nvSpPr>
        <p:spPr>
          <a:xfrm>
            <a:off x="838200" y="1437861"/>
            <a:ext cx="8643730" cy="505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Picture(s) of Fluffy </a:t>
            </a:r>
            <a:r>
              <a:rPr lang="en-US" dirty="0" err="1"/>
              <a:t>Puppers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BD9218-1C44-2101-57C0-C170893C3534}"/>
              </a:ext>
            </a:extLst>
          </p:cNvPr>
          <p:cNvSpPr/>
          <p:nvPr/>
        </p:nvSpPr>
        <p:spPr>
          <a:xfrm>
            <a:off x="722243" y="437322"/>
            <a:ext cx="8759687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</a:t>
            </a:r>
            <a:br>
              <a:rPr lang="en-US" dirty="0"/>
            </a:br>
            <a:r>
              <a:rPr lang="en-US" dirty="0"/>
              <a:t>(company motto)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A9AE3-277A-A29F-B871-EE0A4EF1D32F}"/>
              </a:ext>
            </a:extLst>
          </p:cNvPr>
          <p:cNvSpPr/>
          <p:nvPr/>
        </p:nvSpPr>
        <p:spPr>
          <a:xfrm>
            <a:off x="9720470" y="143786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4A1B-C59C-B641-799F-A3AEB8D19C55}"/>
              </a:ext>
            </a:extLst>
          </p:cNvPr>
          <p:cNvSpPr/>
          <p:nvPr/>
        </p:nvSpPr>
        <p:spPr>
          <a:xfrm>
            <a:off x="9720470" y="2425148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0B5C1-8F7E-8A19-7CCE-B27668C16119}"/>
              </a:ext>
            </a:extLst>
          </p:cNvPr>
          <p:cNvSpPr/>
          <p:nvPr/>
        </p:nvSpPr>
        <p:spPr>
          <a:xfrm>
            <a:off x="9720470" y="3412435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57FC4-3B75-404D-5DB4-B5EE6A94CB46}"/>
              </a:ext>
            </a:extLst>
          </p:cNvPr>
          <p:cNvSpPr/>
          <p:nvPr/>
        </p:nvSpPr>
        <p:spPr>
          <a:xfrm>
            <a:off x="9720470" y="4399722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BBAD84-D8C1-9743-07B1-495D94ADF358}"/>
              </a:ext>
            </a:extLst>
          </p:cNvPr>
          <p:cNvSpPr/>
          <p:nvPr/>
        </p:nvSpPr>
        <p:spPr>
          <a:xfrm>
            <a:off x="934278" y="4678017"/>
            <a:ext cx="8408505" cy="17426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Content scrolls as user scrolls down page. Each individual step to fade into view.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31B262-E95F-6AF1-198E-12AE0C12517D}"/>
              </a:ext>
            </a:extLst>
          </p:cNvPr>
          <p:cNvSpPr/>
          <p:nvPr/>
        </p:nvSpPr>
        <p:spPr>
          <a:xfrm>
            <a:off x="9720470" y="43732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Dogs house. (link to home page)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E7E4F7-A7AA-7796-0909-B7C879FA9311}"/>
              </a:ext>
            </a:extLst>
          </p:cNvPr>
          <p:cNvSpPr/>
          <p:nvPr/>
        </p:nvSpPr>
        <p:spPr>
          <a:xfrm>
            <a:off x="934278" y="3273288"/>
            <a:ext cx="8408505" cy="1332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Content scrolls as user scrolls down page. Each individual step to fade into view.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6872-B5D6-3426-F109-D2C805C41AF4}"/>
              </a:ext>
            </a:extLst>
          </p:cNvPr>
          <p:cNvSpPr/>
          <p:nvPr/>
        </p:nvSpPr>
        <p:spPr>
          <a:xfrm>
            <a:off x="934278" y="1789043"/>
            <a:ext cx="8408505" cy="1404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Content scrolls as user scrolls down page. Each individual step to fade into view. </a:t>
            </a:r>
          </a:p>
        </p:txBody>
      </p:sp>
    </p:spTree>
    <p:extLst>
      <p:ext uri="{BB962C8B-B14F-4D97-AF65-F5344CB8AC3E}">
        <p14:creationId xmlns:p14="http://schemas.microsoft.com/office/powerpoint/2010/main" val="218256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AB01CD-83DD-CDCF-5F71-4741B93C4996}"/>
              </a:ext>
            </a:extLst>
          </p:cNvPr>
          <p:cNvSpPr/>
          <p:nvPr/>
        </p:nvSpPr>
        <p:spPr>
          <a:xfrm>
            <a:off x="9660835" y="337930"/>
            <a:ext cx="2219739" cy="6154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Background picture of dogs.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1480-BCEA-E69A-35B5-AB10CD8027D9}"/>
              </a:ext>
            </a:extLst>
          </p:cNvPr>
          <p:cNvSpPr/>
          <p:nvPr/>
        </p:nvSpPr>
        <p:spPr>
          <a:xfrm>
            <a:off x="838200" y="1437861"/>
            <a:ext cx="8643730" cy="5055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Picture(s) of Fluffy </a:t>
            </a:r>
            <a:r>
              <a:rPr lang="en-US" dirty="0" err="1"/>
              <a:t>Puppers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BD9218-1C44-2101-57C0-C170893C3534}"/>
              </a:ext>
            </a:extLst>
          </p:cNvPr>
          <p:cNvSpPr/>
          <p:nvPr/>
        </p:nvSpPr>
        <p:spPr>
          <a:xfrm>
            <a:off x="722243" y="437322"/>
            <a:ext cx="8759687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{Home Page Banner}</a:t>
            </a:r>
          </a:p>
          <a:p>
            <a:pPr algn="ctr"/>
            <a:r>
              <a:rPr lang="en-US" dirty="0"/>
              <a:t>Welcome to A Dog’s Life</a:t>
            </a:r>
            <a:br>
              <a:rPr lang="en-US" dirty="0"/>
            </a:br>
            <a:r>
              <a:rPr lang="en-US" dirty="0"/>
              <a:t>(company motto)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A9AE3-277A-A29F-B871-EE0A4EF1D32F}"/>
              </a:ext>
            </a:extLst>
          </p:cNvPr>
          <p:cNvSpPr/>
          <p:nvPr/>
        </p:nvSpPr>
        <p:spPr>
          <a:xfrm>
            <a:off x="9720470" y="143786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14A1B-C59C-B641-799F-A3AEB8D19C55}"/>
              </a:ext>
            </a:extLst>
          </p:cNvPr>
          <p:cNvSpPr/>
          <p:nvPr/>
        </p:nvSpPr>
        <p:spPr>
          <a:xfrm>
            <a:off x="9720470" y="2425148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are we Located?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0B5C1-8F7E-8A19-7CCE-B27668C16119}"/>
              </a:ext>
            </a:extLst>
          </p:cNvPr>
          <p:cNvSpPr/>
          <p:nvPr/>
        </p:nvSpPr>
        <p:spPr>
          <a:xfrm>
            <a:off x="9720470" y="3412435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Choosing a best friend.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E57FC4-3B75-404D-5DB4-B5EE6A94CB46}"/>
              </a:ext>
            </a:extLst>
          </p:cNvPr>
          <p:cNvSpPr/>
          <p:nvPr/>
        </p:nvSpPr>
        <p:spPr>
          <a:xfrm>
            <a:off x="9720470" y="4399722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BBAD84-D8C1-9743-07B1-495D94ADF358}"/>
              </a:ext>
            </a:extLst>
          </p:cNvPr>
          <p:cNvSpPr/>
          <p:nvPr/>
        </p:nvSpPr>
        <p:spPr>
          <a:xfrm>
            <a:off x="934279" y="2107096"/>
            <a:ext cx="8441634" cy="4306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form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31B262-E95F-6AF1-198E-12AE0C12517D}"/>
              </a:ext>
            </a:extLst>
          </p:cNvPr>
          <p:cNvSpPr/>
          <p:nvPr/>
        </p:nvSpPr>
        <p:spPr>
          <a:xfrm>
            <a:off x="9720470" y="437321"/>
            <a:ext cx="2160104" cy="83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Dogs house. (link to home page)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7CF02-C3D8-66AF-8D0E-592B4D1FE0EA}"/>
              </a:ext>
            </a:extLst>
          </p:cNvPr>
          <p:cNvSpPr/>
          <p:nvPr/>
        </p:nvSpPr>
        <p:spPr>
          <a:xfrm>
            <a:off x="1027043" y="1563757"/>
            <a:ext cx="2657061" cy="3776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53871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329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Site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</dc:title>
  <dc:creator>Gibson,Matthew James</dc:creator>
  <cp:lastModifiedBy>Gibson,Matthew James</cp:lastModifiedBy>
  <cp:revision>1</cp:revision>
  <dcterms:created xsi:type="dcterms:W3CDTF">2023-10-14T23:05:08Z</dcterms:created>
  <dcterms:modified xsi:type="dcterms:W3CDTF">2023-10-15T05:11:16Z</dcterms:modified>
</cp:coreProperties>
</file>