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ce133aa4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ce133aa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ce133aa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ce133aa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ce133aa4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ce133aa4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ce133aa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ce133aa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ce133aa4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ce133aa4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ce133aa4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ce133aa4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ce133aa4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ce133aa4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ce133aa4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ce133aa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ce133aa4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ce133aa4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f2f8d17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f2f8d17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3b1fbd6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3b1fbd6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ce133aa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ce133aa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73b1fbd6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73b1fbd6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b90c765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b90c765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b90c765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b90c765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b90c765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b90c765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b90c765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b90c765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f2f8d17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f2f8d17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e133aa4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ce133aa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Ducks: Duck Quest </a:t>
            </a:r>
            <a:endParaRPr sz="53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Mikayla Winant: TL3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00" y="3075850"/>
            <a:ext cx="2274650" cy="22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Michael’s Stress Test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704325"/>
            <a:ext cx="22782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how fast you can transition between scenes.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900" y="1140925"/>
            <a:ext cx="6322622" cy="35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Mikayla’s Boundary Tests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34075"/>
            <a:ext cx="22782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that enemy does not move when player is outside chase radius.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300" y="1170125"/>
            <a:ext cx="6249302" cy="338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Mikayla’s Boundary Tests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34075"/>
            <a:ext cx="22782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2) Test that only one enemy is spawned when calling Spawn function.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25" y="639550"/>
            <a:ext cx="5345325" cy="37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Mikayla’s Stress Test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704325"/>
            <a:ext cx="22782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max number of enemies that can be loaded into scene before wall physics are broken.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075" y="445025"/>
            <a:ext cx="461990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22782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Tyler’s Boundary Tests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574825"/>
            <a:ext cx="22782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that player spawns in the scene.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Chest spawns in the scene.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625" y="433675"/>
            <a:ext cx="6250374" cy="427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Tyler’s Stress Test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34075"/>
            <a:ext cx="73839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how many chests can be loaded into the scene.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Ryan’s Boundary Tests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34075"/>
            <a:ext cx="22782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that Start Button works as intended.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300" y="1170125"/>
            <a:ext cx="59427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Ryan’s Boundary Tests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234075"/>
            <a:ext cx="22782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Scene Loading time is within acceptable parameters.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899" y="1234075"/>
            <a:ext cx="6242400" cy="3817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Ryan’s Stress Test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234075"/>
            <a:ext cx="73839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Rapid Scene Transition between Main Menu and Player Room Scene.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388" y="1969325"/>
            <a:ext cx="6110524" cy="303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Demo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080" y="1008803"/>
            <a:ext cx="3125850" cy="312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Teammate Roles and Deliverables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Michael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Town, implemented flags in doorways/different areas of the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Mikayla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Enemy animations, TakeDamage, and Die functionality, Goblin Enemy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interaction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Ryan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Pause/Inventory Design, Working on Sound Integration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83301"/>
            <a:ext cx="960202" cy="96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265500" y="20012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Ducks: Duck Quest</a:t>
            </a:r>
            <a:endParaRPr/>
          </a:p>
        </p:txBody>
      </p:sp>
      <p:sp>
        <p:nvSpPr>
          <p:cNvPr id="184" name="Google Shape;184;p32"/>
          <p:cNvSpPr txBox="1"/>
          <p:nvPr>
            <p:ph idx="2" type="body"/>
          </p:nvPr>
        </p:nvSpPr>
        <p:spPr>
          <a:xfrm flipH="1"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80" y="1921890"/>
            <a:ext cx="3125850" cy="312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/>
              <a:t>Progress Overview</a:t>
            </a:r>
            <a:endParaRPr sz="48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80" y="1921890"/>
            <a:ext cx="3125850" cy="312588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20012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Ducks: Duck Quest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Michael’s Gantt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4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Mikayla's</a:t>
            </a:r>
            <a:r>
              <a:rPr lang="en"/>
              <a:t> Gantt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1006"/>
            <a:ext cx="9144003" cy="178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Tyler’s Gantt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42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Ryan’s Gantt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42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6938"/>
            <a:ext cx="8839198" cy="1889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Michael’s Boundary Tests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34075"/>
            <a:ext cx="22782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that exit object exists in the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that ground object exists in the scene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650" y="1053137"/>
            <a:ext cx="6077600" cy="36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