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18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7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1.svg"/><Relationship Id="rId4" Type="http://schemas.openxmlformats.org/officeDocument/2006/relationships/image" Target="../media/image17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C9212-E6C6-4DAA-9847-187EDDA80E42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1B740D9-E1F7-485D-8272-E65AAC10DBE7}">
      <dgm:prSet/>
      <dgm:spPr/>
      <dgm:t>
        <a:bodyPr/>
        <a:lstStyle/>
        <a:p>
          <a:r>
            <a:rPr lang="en-US"/>
            <a:t>Traditional recruiters are inefficient for tech-driven hiring</a:t>
          </a:r>
        </a:p>
      </dgm:t>
    </dgm:pt>
    <dgm:pt modelId="{3262FF5B-E09A-4005-A403-7873957A96D5}" type="parTrans" cxnId="{1D2BCDEA-10A7-4CE2-B6CA-4F6F032DB861}">
      <dgm:prSet/>
      <dgm:spPr/>
      <dgm:t>
        <a:bodyPr/>
        <a:lstStyle/>
        <a:p>
          <a:endParaRPr lang="en-US"/>
        </a:p>
      </dgm:t>
    </dgm:pt>
    <dgm:pt modelId="{C16D4E2C-829A-47AC-B3EF-E4C5FAB0EE4E}" type="sibTrans" cxnId="{1D2BCDEA-10A7-4CE2-B6CA-4F6F032DB861}">
      <dgm:prSet/>
      <dgm:spPr/>
      <dgm:t>
        <a:bodyPr/>
        <a:lstStyle/>
        <a:p>
          <a:endParaRPr lang="en-US"/>
        </a:p>
      </dgm:t>
    </dgm:pt>
    <dgm:pt modelId="{EE21BBD1-209C-4E93-B73A-08A5D21E0167}">
      <dgm:prSet/>
      <dgm:spPr/>
      <dgm:t>
        <a:bodyPr/>
        <a:lstStyle/>
        <a:p>
          <a:r>
            <a:rPr lang="en-US"/>
            <a:t>Manual job descriptions are inconsistent</a:t>
          </a:r>
        </a:p>
      </dgm:t>
    </dgm:pt>
    <dgm:pt modelId="{31AED845-FE2B-4481-9B2E-C594CC2C8B62}" type="parTrans" cxnId="{4D5D12E4-DEEE-49D1-8BA7-88D197DBC06E}">
      <dgm:prSet/>
      <dgm:spPr/>
      <dgm:t>
        <a:bodyPr/>
        <a:lstStyle/>
        <a:p>
          <a:endParaRPr lang="en-US"/>
        </a:p>
      </dgm:t>
    </dgm:pt>
    <dgm:pt modelId="{3249DC35-FF4A-4FDD-9D3D-6B21C3BC51BE}" type="sibTrans" cxnId="{4D5D12E4-DEEE-49D1-8BA7-88D197DBC06E}">
      <dgm:prSet/>
      <dgm:spPr/>
      <dgm:t>
        <a:bodyPr/>
        <a:lstStyle/>
        <a:p>
          <a:endParaRPr lang="en-US"/>
        </a:p>
      </dgm:t>
    </dgm:pt>
    <dgm:pt modelId="{D97EEEF6-D961-478F-987A-ADBDF952B0C5}">
      <dgm:prSet/>
      <dgm:spPr/>
      <dgm:t>
        <a:bodyPr/>
        <a:lstStyle/>
        <a:p>
          <a:r>
            <a:rPr lang="en-US"/>
            <a:t>Human bias and fatigue affect candidate evaluation</a:t>
          </a:r>
        </a:p>
      </dgm:t>
    </dgm:pt>
    <dgm:pt modelId="{6D8CE63E-9B6F-4278-B965-CC6CBECFBA67}" type="parTrans" cxnId="{585253DE-69E1-4827-A0F0-29DE1DFFAFBE}">
      <dgm:prSet/>
      <dgm:spPr/>
      <dgm:t>
        <a:bodyPr/>
        <a:lstStyle/>
        <a:p>
          <a:endParaRPr lang="en-US"/>
        </a:p>
      </dgm:t>
    </dgm:pt>
    <dgm:pt modelId="{EDFDF0C9-005A-44FE-BADA-B6F341DF7BFB}" type="sibTrans" cxnId="{585253DE-69E1-4827-A0F0-29DE1DFFAFBE}">
      <dgm:prSet/>
      <dgm:spPr/>
      <dgm:t>
        <a:bodyPr/>
        <a:lstStyle/>
        <a:p>
          <a:endParaRPr lang="en-US"/>
        </a:p>
      </dgm:t>
    </dgm:pt>
    <dgm:pt modelId="{CE1F3A0E-2750-45D7-B2CE-2676F49398B5}">
      <dgm:prSet/>
      <dgm:spPr/>
      <dgm:t>
        <a:bodyPr/>
        <a:lstStyle/>
        <a:p>
          <a:r>
            <a:rPr lang="en-US"/>
            <a:t>Coordinating interviews is a logistical burden</a:t>
          </a:r>
        </a:p>
      </dgm:t>
    </dgm:pt>
    <dgm:pt modelId="{8D089C07-CEFD-431A-9227-B5DDED0A0705}" type="parTrans" cxnId="{D076243E-09E8-41A3-8A5A-ABD44C0AF83A}">
      <dgm:prSet/>
      <dgm:spPr/>
      <dgm:t>
        <a:bodyPr/>
        <a:lstStyle/>
        <a:p>
          <a:endParaRPr lang="en-US"/>
        </a:p>
      </dgm:t>
    </dgm:pt>
    <dgm:pt modelId="{842C3A7D-8272-498F-8DBB-800859F77112}" type="sibTrans" cxnId="{D076243E-09E8-41A3-8A5A-ABD44C0AF83A}">
      <dgm:prSet/>
      <dgm:spPr/>
      <dgm:t>
        <a:bodyPr/>
        <a:lstStyle/>
        <a:p>
          <a:endParaRPr lang="en-US"/>
        </a:p>
      </dgm:t>
    </dgm:pt>
    <dgm:pt modelId="{A70BA778-58CB-499C-B546-5F539189A214}">
      <dgm:prSet/>
      <dgm:spPr/>
      <dgm:t>
        <a:bodyPr/>
        <a:lstStyle/>
        <a:p>
          <a:r>
            <a:rPr lang="en-US"/>
            <a:t>Scaling requires intelligent systems</a:t>
          </a:r>
        </a:p>
      </dgm:t>
    </dgm:pt>
    <dgm:pt modelId="{06D309C5-136E-4F32-A565-841452A674BB}" type="parTrans" cxnId="{0E69571E-3D82-4429-8489-90D654BE6911}">
      <dgm:prSet/>
      <dgm:spPr/>
      <dgm:t>
        <a:bodyPr/>
        <a:lstStyle/>
        <a:p>
          <a:endParaRPr lang="en-US"/>
        </a:p>
      </dgm:t>
    </dgm:pt>
    <dgm:pt modelId="{DD0263BA-4E5F-4514-841A-E6882ABDCB4D}" type="sibTrans" cxnId="{0E69571E-3D82-4429-8489-90D654BE6911}">
      <dgm:prSet/>
      <dgm:spPr/>
      <dgm:t>
        <a:bodyPr/>
        <a:lstStyle/>
        <a:p>
          <a:endParaRPr lang="en-US"/>
        </a:p>
      </dgm:t>
    </dgm:pt>
    <dgm:pt modelId="{D1BA59F0-4897-6F4F-AD9E-3757CE6EEF2B}" type="pres">
      <dgm:prSet presAssocID="{A9DC9212-E6C6-4DAA-9847-187EDDA80E42}" presName="vert0" presStyleCnt="0">
        <dgm:presLayoutVars>
          <dgm:dir/>
          <dgm:animOne val="branch"/>
          <dgm:animLvl val="lvl"/>
        </dgm:presLayoutVars>
      </dgm:prSet>
      <dgm:spPr/>
    </dgm:pt>
    <dgm:pt modelId="{034D6A03-36DE-0648-82BA-CB6CA21AA17F}" type="pres">
      <dgm:prSet presAssocID="{E1B740D9-E1F7-485D-8272-E65AAC10DBE7}" presName="thickLine" presStyleLbl="alignNode1" presStyleIdx="0" presStyleCnt="5"/>
      <dgm:spPr/>
    </dgm:pt>
    <dgm:pt modelId="{7D73DB59-F162-F643-B735-0C03902D3B1D}" type="pres">
      <dgm:prSet presAssocID="{E1B740D9-E1F7-485D-8272-E65AAC10DBE7}" presName="horz1" presStyleCnt="0"/>
      <dgm:spPr/>
    </dgm:pt>
    <dgm:pt modelId="{67FF4FD8-77CE-5D47-8FEF-B156FBB5300E}" type="pres">
      <dgm:prSet presAssocID="{E1B740D9-E1F7-485D-8272-E65AAC10DBE7}" presName="tx1" presStyleLbl="revTx" presStyleIdx="0" presStyleCnt="5"/>
      <dgm:spPr/>
    </dgm:pt>
    <dgm:pt modelId="{0C3B39F1-47A5-B24B-9152-985B4891EFB7}" type="pres">
      <dgm:prSet presAssocID="{E1B740D9-E1F7-485D-8272-E65AAC10DBE7}" presName="vert1" presStyleCnt="0"/>
      <dgm:spPr/>
    </dgm:pt>
    <dgm:pt modelId="{495015E3-1DCB-FC42-A821-05F7F7593035}" type="pres">
      <dgm:prSet presAssocID="{EE21BBD1-209C-4E93-B73A-08A5D21E0167}" presName="thickLine" presStyleLbl="alignNode1" presStyleIdx="1" presStyleCnt="5"/>
      <dgm:spPr/>
    </dgm:pt>
    <dgm:pt modelId="{09008C13-18EE-8546-A96A-CD328E86DFD8}" type="pres">
      <dgm:prSet presAssocID="{EE21BBD1-209C-4E93-B73A-08A5D21E0167}" presName="horz1" presStyleCnt="0"/>
      <dgm:spPr/>
    </dgm:pt>
    <dgm:pt modelId="{F95A1AF6-D7AE-A346-9F94-1F41CF5BA607}" type="pres">
      <dgm:prSet presAssocID="{EE21BBD1-209C-4E93-B73A-08A5D21E0167}" presName="tx1" presStyleLbl="revTx" presStyleIdx="1" presStyleCnt="5"/>
      <dgm:spPr/>
    </dgm:pt>
    <dgm:pt modelId="{4D6317E6-F4F7-614A-9EC3-0CE6B4084AF7}" type="pres">
      <dgm:prSet presAssocID="{EE21BBD1-209C-4E93-B73A-08A5D21E0167}" presName="vert1" presStyleCnt="0"/>
      <dgm:spPr/>
    </dgm:pt>
    <dgm:pt modelId="{CFD84161-CC71-0E45-AAF1-B08FFC42C848}" type="pres">
      <dgm:prSet presAssocID="{D97EEEF6-D961-478F-987A-ADBDF952B0C5}" presName="thickLine" presStyleLbl="alignNode1" presStyleIdx="2" presStyleCnt="5"/>
      <dgm:spPr/>
    </dgm:pt>
    <dgm:pt modelId="{BCBEFCE7-8221-C240-A926-2BDE802F5FE2}" type="pres">
      <dgm:prSet presAssocID="{D97EEEF6-D961-478F-987A-ADBDF952B0C5}" presName="horz1" presStyleCnt="0"/>
      <dgm:spPr/>
    </dgm:pt>
    <dgm:pt modelId="{48B267B0-3B05-7D43-859A-82E035954F15}" type="pres">
      <dgm:prSet presAssocID="{D97EEEF6-D961-478F-987A-ADBDF952B0C5}" presName="tx1" presStyleLbl="revTx" presStyleIdx="2" presStyleCnt="5"/>
      <dgm:spPr/>
    </dgm:pt>
    <dgm:pt modelId="{87FC4B92-961C-6745-A27E-130FF7846C04}" type="pres">
      <dgm:prSet presAssocID="{D97EEEF6-D961-478F-987A-ADBDF952B0C5}" presName="vert1" presStyleCnt="0"/>
      <dgm:spPr/>
    </dgm:pt>
    <dgm:pt modelId="{77E65CE5-EAAE-DB45-A0AB-C97FA11EF1AB}" type="pres">
      <dgm:prSet presAssocID="{CE1F3A0E-2750-45D7-B2CE-2676F49398B5}" presName="thickLine" presStyleLbl="alignNode1" presStyleIdx="3" presStyleCnt="5"/>
      <dgm:spPr/>
    </dgm:pt>
    <dgm:pt modelId="{758350BE-7CF8-C049-AB83-60362BFA4585}" type="pres">
      <dgm:prSet presAssocID="{CE1F3A0E-2750-45D7-B2CE-2676F49398B5}" presName="horz1" presStyleCnt="0"/>
      <dgm:spPr/>
    </dgm:pt>
    <dgm:pt modelId="{8133D040-E164-AD45-8C1A-1C0C1B87A306}" type="pres">
      <dgm:prSet presAssocID="{CE1F3A0E-2750-45D7-B2CE-2676F49398B5}" presName="tx1" presStyleLbl="revTx" presStyleIdx="3" presStyleCnt="5"/>
      <dgm:spPr/>
    </dgm:pt>
    <dgm:pt modelId="{78BB9571-C709-0248-9632-0F80E81BDBC6}" type="pres">
      <dgm:prSet presAssocID="{CE1F3A0E-2750-45D7-B2CE-2676F49398B5}" presName="vert1" presStyleCnt="0"/>
      <dgm:spPr/>
    </dgm:pt>
    <dgm:pt modelId="{E2D3503B-4841-0B40-A118-803E5E179090}" type="pres">
      <dgm:prSet presAssocID="{A70BA778-58CB-499C-B546-5F539189A214}" presName="thickLine" presStyleLbl="alignNode1" presStyleIdx="4" presStyleCnt="5"/>
      <dgm:spPr/>
    </dgm:pt>
    <dgm:pt modelId="{950D98F8-E1BF-334B-9C51-12CA524E7AC9}" type="pres">
      <dgm:prSet presAssocID="{A70BA778-58CB-499C-B546-5F539189A214}" presName="horz1" presStyleCnt="0"/>
      <dgm:spPr/>
    </dgm:pt>
    <dgm:pt modelId="{67B15ACC-37C0-3741-BB53-A20D9B820585}" type="pres">
      <dgm:prSet presAssocID="{A70BA778-58CB-499C-B546-5F539189A214}" presName="tx1" presStyleLbl="revTx" presStyleIdx="4" presStyleCnt="5"/>
      <dgm:spPr/>
    </dgm:pt>
    <dgm:pt modelId="{D597784C-14BF-1640-B4D8-A5953158DCC3}" type="pres">
      <dgm:prSet presAssocID="{A70BA778-58CB-499C-B546-5F539189A214}" presName="vert1" presStyleCnt="0"/>
      <dgm:spPr/>
    </dgm:pt>
  </dgm:ptLst>
  <dgm:cxnLst>
    <dgm:cxn modelId="{73394714-744F-5443-830D-EB836A30785D}" type="presOf" srcId="{D97EEEF6-D961-478F-987A-ADBDF952B0C5}" destId="{48B267B0-3B05-7D43-859A-82E035954F15}" srcOrd="0" destOrd="0" presId="urn:microsoft.com/office/officeart/2008/layout/LinedList"/>
    <dgm:cxn modelId="{0E69571E-3D82-4429-8489-90D654BE6911}" srcId="{A9DC9212-E6C6-4DAA-9847-187EDDA80E42}" destId="{A70BA778-58CB-499C-B546-5F539189A214}" srcOrd="4" destOrd="0" parTransId="{06D309C5-136E-4F32-A565-841452A674BB}" sibTransId="{DD0263BA-4E5F-4514-841A-E6882ABDCB4D}"/>
    <dgm:cxn modelId="{D076243E-09E8-41A3-8A5A-ABD44C0AF83A}" srcId="{A9DC9212-E6C6-4DAA-9847-187EDDA80E42}" destId="{CE1F3A0E-2750-45D7-B2CE-2676F49398B5}" srcOrd="3" destOrd="0" parTransId="{8D089C07-CEFD-431A-9227-B5DDED0A0705}" sibTransId="{842C3A7D-8272-498F-8DBB-800859F77112}"/>
    <dgm:cxn modelId="{2B66F34F-6516-E742-88A3-A149A0B1E21D}" type="presOf" srcId="{A70BA778-58CB-499C-B546-5F539189A214}" destId="{67B15ACC-37C0-3741-BB53-A20D9B820585}" srcOrd="0" destOrd="0" presId="urn:microsoft.com/office/officeart/2008/layout/LinedList"/>
    <dgm:cxn modelId="{CC61B584-8D70-F34F-BF3A-7201FFBF208B}" type="presOf" srcId="{A9DC9212-E6C6-4DAA-9847-187EDDA80E42}" destId="{D1BA59F0-4897-6F4F-AD9E-3757CE6EEF2B}" srcOrd="0" destOrd="0" presId="urn:microsoft.com/office/officeart/2008/layout/LinedList"/>
    <dgm:cxn modelId="{08ACAC95-412B-774E-A7A0-0F582F877F35}" type="presOf" srcId="{E1B740D9-E1F7-485D-8272-E65AAC10DBE7}" destId="{67FF4FD8-77CE-5D47-8FEF-B156FBB5300E}" srcOrd="0" destOrd="0" presId="urn:microsoft.com/office/officeart/2008/layout/LinedList"/>
    <dgm:cxn modelId="{1C5DA3DA-5502-8845-ABE8-ABD3E532FFF2}" type="presOf" srcId="{EE21BBD1-209C-4E93-B73A-08A5D21E0167}" destId="{F95A1AF6-D7AE-A346-9F94-1F41CF5BA607}" srcOrd="0" destOrd="0" presId="urn:microsoft.com/office/officeart/2008/layout/LinedList"/>
    <dgm:cxn modelId="{585253DE-69E1-4827-A0F0-29DE1DFFAFBE}" srcId="{A9DC9212-E6C6-4DAA-9847-187EDDA80E42}" destId="{D97EEEF6-D961-478F-987A-ADBDF952B0C5}" srcOrd="2" destOrd="0" parTransId="{6D8CE63E-9B6F-4278-B965-CC6CBECFBA67}" sibTransId="{EDFDF0C9-005A-44FE-BADA-B6F341DF7BFB}"/>
    <dgm:cxn modelId="{4D5D12E4-DEEE-49D1-8BA7-88D197DBC06E}" srcId="{A9DC9212-E6C6-4DAA-9847-187EDDA80E42}" destId="{EE21BBD1-209C-4E93-B73A-08A5D21E0167}" srcOrd="1" destOrd="0" parTransId="{31AED845-FE2B-4481-9B2E-C594CC2C8B62}" sibTransId="{3249DC35-FF4A-4FDD-9D3D-6B21C3BC51BE}"/>
    <dgm:cxn modelId="{7D75C6EA-1E0B-BB48-84B1-D52B05505F7A}" type="presOf" srcId="{CE1F3A0E-2750-45D7-B2CE-2676F49398B5}" destId="{8133D040-E164-AD45-8C1A-1C0C1B87A306}" srcOrd="0" destOrd="0" presId="urn:microsoft.com/office/officeart/2008/layout/LinedList"/>
    <dgm:cxn modelId="{1D2BCDEA-10A7-4CE2-B6CA-4F6F032DB861}" srcId="{A9DC9212-E6C6-4DAA-9847-187EDDA80E42}" destId="{E1B740D9-E1F7-485D-8272-E65AAC10DBE7}" srcOrd="0" destOrd="0" parTransId="{3262FF5B-E09A-4005-A403-7873957A96D5}" sibTransId="{C16D4E2C-829A-47AC-B3EF-E4C5FAB0EE4E}"/>
    <dgm:cxn modelId="{B4040D9A-D1FE-CC43-9FB3-A2A575EA4DFF}" type="presParOf" srcId="{D1BA59F0-4897-6F4F-AD9E-3757CE6EEF2B}" destId="{034D6A03-36DE-0648-82BA-CB6CA21AA17F}" srcOrd="0" destOrd="0" presId="urn:microsoft.com/office/officeart/2008/layout/LinedList"/>
    <dgm:cxn modelId="{AAE5664E-FFF2-5340-AFF3-B15BF515731A}" type="presParOf" srcId="{D1BA59F0-4897-6F4F-AD9E-3757CE6EEF2B}" destId="{7D73DB59-F162-F643-B735-0C03902D3B1D}" srcOrd="1" destOrd="0" presId="urn:microsoft.com/office/officeart/2008/layout/LinedList"/>
    <dgm:cxn modelId="{F9ADA7DA-93DF-8742-8932-AF364C14048C}" type="presParOf" srcId="{7D73DB59-F162-F643-B735-0C03902D3B1D}" destId="{67FF4FD8-77CE-5D47-8FEF-B156FBB5300E}" srcOrd="0" destOrd="0" presId="urn:microsoft.com/office/officeart/2008/layout/LinedList"/>
    <dgm:cxn modelId="{3DB20055-E987-6841-80B6-2315907CAC18}" type="presParOf" srcId="{7D73DB59-F162-F643-B735-0C03902D3B1D}" destId="{0C3B39F1-47A5-B24B-9152-985B4891EFB7}" srcOrd="1" destOrd="0" presId="urn:microsoft.com/office/officeart/2008/layout/LinedList"/>
    <dgm:cxn modelId="{28F7D80E-1407-8D4C-882D-6C04902750AD}" type="presParOf" srcId="{D1BA59F0-4897-6F4F-AD9E-3757CE6EEF2B}" destId="{495015E3-1DCB-FC42-A821-05F7F7593035}" srcOrd="2" destOrd="0" presId="urn:microsoft.com/office/officeart/2008/layout/LinedList"/>
    <dgm:cxn modelId="{35F876BB-F657-0844-A642-ACA4195BEDC9}" type="presParOf" srcId="{D1BA59F0-4897-6F4F-AD9E-3757CE6EEF2B}" destId="{09008C13-18EE-8546-A96A-CD328E86DFD8}" srcOrd="3" destOrd="0" presId="urn:microsoft.com/office/officeart/2008/layout/LinedList"/>
    <dgm:cxn modelId="{7054C654-759C-1642-AD7E-689B05B3A857}" type="presParOf" srcId="{09008C13-18EE-8546-A96A-CD328E86DFD8}" destId="{F95A1AF6-D7AE-A346-9F94-1F41CF5BA607}" srcOrd="0" destOrd="0" presId="urn:microsoft.com/office/officeart/2008/layout/LinedList"/>
    <dgm:cxn modelId="{C0FB8BFE-547C-674E-9F65-446499692B45}" type="presParOf" srcId="{09008C13-18EE-8546-A96A-CD328E86DFD8}" destId="{4D6317E6-F4F7-614A-9EC3-0CE6B4084AF7}" srcOrd="1" destOrd="0" presId="urn:microsoft.com/office/officeart/2008/layout/LinedList"/>
    <dgm:cxn modelId="{DCB94E44-B022-894C-8E87-BC6B62639FB7}" type="presParOf" srcId="{D1BA59F0-4897-6F4F-AD9E-3757CE6EEF2B}" destId="{CFD84161-CC71-0E45-AAF1-B08FFC42C848}" srcOrd="4" destOrd="0" presId="urn:microsoft.com/office/officeart/2008/layout/LinedList"/>
    <dgm:cxn modelId="{2614DB1B-BE44-BD40-A414-E34ED5988C83}" type="presParOf" srcId="{D1BA59F0-4897-6F4F-AD9E-3757CE6EEF2B}" destId="{BCBEFCE7-8221-C240-A926-2BDE802F5FE2}" srcOrd="5" destOrd="0" presId="urn:microsoft.com/office/officeart/2008/layout/LinedList"/>
    <dgm:cxn modelId="{46ADCD1C-D234-F94B-BE13-A5ED66E93D22}" type="presParOf" srcId="{BCBEFCE7-8221-C240-A926-2BDE802F5FE2}" destId="{48B267B0-3B05-7D43-859A-82E035954F15}" srcOrd="0" destOrd="0" presId="urn:microsoft.com/office/officeart/2008/layout/LinedList"/>
    <dgm:cxn modelId="{AE944A83-0DFC-8743-9333-C59171C368FC}" type="presParOf" srcId="{BCBEFCE7-8221-C240-A926-2BDE802F5FE2}" destId="{87FC4B92-961C-6745-A27E-130FF7846C04}" srcOrd="1" destOrd="0" presId="urn:microsoft.com/office/officeart/2008/layout/LinedList"/>
    <dgm:cxn modelId="{3A230366-B2F4-A349-BBF3-10EB4B242542}" type="presParOf" srcId="{D1BA59F0-4897-6F4F-AD9E-3757CE6EEF2B}" destId="{77E65CE5-EAAE-DB45-A0AB-C97FA11EF1AB}" srcOrd="6" destOrd="0" presId="urn:microsoft.com/office/officeart/2008/layout/LinedList"/>
    <dgm:cxn modelId="{F938B174-9715-B847-BF07-CAA4DE56684C}" type="presParOf" srcId="{D1BA59F0-4897-6F4F-AD9E-3757CE6EEF2B}" destId="{758350BE-7CF8-C049-AB83-60362BFA4585}" srcOrd="7" destOrd="0" presId="urn:microsoft.com/office/officeart/2008/layout/LinedList"/>
    <dgm:cxn modelId="{46CD51E5-C3A7-5943-AA07-330CF1A78142}" type="presParOf" srcId="{758350BE-7CF8-C049-AB83-60362BFA4585}" destId="{8133D040-E164-AD45-8C1A-1C0C1B87A306}" srcOrd="0" destOrd="0" presId="urn:microsoft.com/office/officeart/2008/layout/LinedList"/>
    <dgm:cxn modelId="{29CB61A2-DC3C-DE45-8DC8-83418740E425}" type="presParOf" srcId="{758350BE-7CF8-C049-AB83-60362BFA4585}" destId="{78BB9571-C709-0248-9632-0F80E81BDBC6}" srcOrd="1" destOrd="0" presId="urn:microsoft.com/office/officeart/2008/layout/LinedList"/>
    <dgm:cxn modelId="{BE63CC31-712B-6445-8282-36C643398112}" type="presParOf" srcId="{D1BA59F0-4897-6F4F-AD9E-3757CE6EEF2B}" destId="{E2D3503B-4841-0B40-A118-803E5E179090}" srcOrd="8" destOrd="0" presId="urn:microsoft.com/office/officeart/2008/layout/LinedList"/>
    <dgm:cxn modelId="{FB2FF291-6CF5-844D-ACEA-90C282892D83}" type="presParOf" srcId="{D1BA59F0-4897-6F4F-AD9E-3757CE6EEF2B}" destId="{950D98F8-E1BF-334B-9C51-12CA524E7AC9}" srcOrd="9" destOrd="0" presId="urn:microsoft.com/office/officeart/2008/layout/LinedList"/>
    <dgm:cxn modelId="{FB06E07B-047D-5240-B673-5EDFFDB4497B}" type="presParOf" srcId="{950D98F8-E1BF-334B-9C51-12CA524E7AC9}" destId="{67B15ACC-37C0-3741-BB53-A20D9B820585}" srcOrd="0" destOrd="0" presId="urn:microsoft.com/office/officeart/2008/layout/LinedList"/>
    <dgm:cxn modelId="{BEA542CD-4FEC-CB4E-9753-41037130BD1A}" type="presParOf" srcId="{950D98F8-E1BF-334B-9C51-12CA524E7AC9}" destId="{D597784C-14BF-1640-B4D8-A5953158DC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127AF-EF62-4449-ABD9-A4F29B0ACF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B31A9E-A0A7-4553-B6BF-A681231D28AA}">
      <dgm:prSet/>
      <dgm:spPr/>
      <dgm:t>
        <a:bodyPr/>
        <a:lstStyle/>
        <a:p>
          <a:r>
            <a:rPr lang="en-US"/>
            <a:t>AI web agent fetches candidate data from LinkedIn, Monster, etc.</a:t>
          </a:r>
        </a:p>
      </dgm:t>
    </dgm:pt>
    <dgm:pt modelId="{AD526CB5-BEF1-4D3A-82BC-BEE789CE81BF}" type="parTrans" cxnId="{EBBE8261-D6E8-468F-9C75-FC20BB07A265}">
      <dgm:prSet/>
      <dgm:spPr/>
      <dgm:t>
        <a:bodyPr/>
        <a:lstStyle/>
        <a:p>
          <a:endParaRPr lang="en-US"/>
        </a:p>
      </dgm:t>
    </dgm:pt>
    <dgm:pt modelId="{6028CDF6-67F2-4184-987E-B05036C9961C}" type="sibTrans" cxnId="{EBBE8261-D6E8-468F-9C75-FC20BB07A265}">
      <dgm:prSet/>
      <dgm:spPr/>
      <dgm:t>
        <a:bodyPr/>
        <a:lstStyle/>
        <a:p>
          <a:endParaRPr lang="en-US"/>
        </a:p>
      </dgm:t>
    </dgm:pt>
    <dgm:pt modelId="{BCAA8424-A27E-49A2-B7CA-63A5AA5B4D3C}">
      <dgm:prSet/>
      <dgm:spPr/>
      <dgm:t>
        <a:bodyPr/>
        <a:lstStyle/>
        <a:p>
          <a:r>
            <a:rPr lang="en-US"/>
            <a:t>Uses legally authorized API keys</a:t>
          </a:r>
        </a:p>
      </dgm:t>
    </dgm:pt>
    <dgm:pt modelId="{ECA1E0DF-C206-4DEC-A517-952E93E8D6AE}" type="parTrans" cxnId="{E3935F03-E15B-47F1-A48E-95377344F8C0}">
      <dgm:prSet/>
      <dgm:spPr/>
      <dgm:t>
        <a:bodyPr/>
        <a:lstStyle/>
        <a:p>
          <a:endParaRPr lang="en-US"/>
        </a:p>
      </dgm:t>
    </dgm:pt>
    <dgm:pt modelId="{F9FF0DC0-676C-47BA-86F9-2A65E884FB26}" type="sibTrans" cxnId="{E3935F03-E15B-47F1-A48E-95377344F8C0}">
      <dgm:prSet/>
      <dgm:spPr/>
      <dgm:t>
        <a:bodyPr/>
        <a:lstStyle/>
        <a:p>
          <a:endParaRPr lang="en-US"/>
        </a:p>
      </dgm:t>
    </dgm:pt>
    <dgm:pt modelId="{60A70631-5851-4F8B-908C-B49A1CCAAA61}">
      <dgm:prSet/>
      <dgm:spPr/>
      <dgm:t>
        <a:bodyPr/>
        <a:lstStyle/>
        <a:p>
          <a:r>
            <a:rPr lang="en-US"/>
            <a:t>Scrapes profile data: name, job title, skills, experience, education</a:t>
          </a:r>
        </a:p>
      </dgm:t>
    </dgm:pt>
    <dgm:pt modelId="{82142A23-4D55-4398-A51B-C4910BC172DA}" type="parTrans" cxnId="{44833033-42C3-4C95-BAB8-8B45F1D1FD48}">
      <dgm:prSet/>
      <dgm:spPr/>
      <dgm:t>
        <a:bodyPr/>
        <a:lstStyle/>
        <a:p>
          <a:endParaRPr lang="en-US"/>
        </a:p>
      </dgm:t>
    </dgm:pt>
    <dgm:pt modelId="{05B0A925-6667-4DC6-9EB0-98741CE95B8F}" type="sibTrans" cxnId="{44833033-42C3-4C95-BAB8-8B45F1D1FD48}">
      <dgm:prSet/>
      <dgm:spPr/>
      <dgm:t>
        <a:bodyPr/>
        <a:lstStyle/>
        <a:p>
          <a:endParaRPr lang="en-US"/>
        </a:p>
      </dgm:t>
    </dgm:pt>
    <dgm:pt modelId="{CD754A6A-31C9-4241-9058-A3916D022979}">
      <dgm:prSet/>
      <dgm:spPr/>
      <dgm:t>
        <a:bodyPr/>
        <a:lstStyle/>
        <a:p>
          <a:r>
            <a:rPr lang="en-US"/>
            <a:t>Filters based on early JD keywords</a:t>
          </a:r>
        </a:p>
      </dgm:t>
    </dgm:pt>
    <dgm:pt modelId="{96313FAE-D36F-4424-AF4B-2F9D03655450}" type="parTrans" cxnId="{33B328D6-7678-429E-A6C3-BB5CEC460846}">
      <dgm:prSet/>
      <dgm:spPr/>
      <dgm:t>
        <a:bodyPr/>
        <a:lstStyle/>
        <a:p>
          <a:endParaRPr lang="en-US"/>
        </a:p>
      </dgm:t>
    </dgm:pt>
    <dgm:pt modelId="{64577E5F-B10C-4585-8357-2BB277D1F07E}" type="sibTrans" cxnId="{33B328D6-7678-429E-A6C3-BB5CEC460846}">
      <dgm:prSet/>
      <dgm:spPr/>
      <dgm:t>
        <a:bodyPr/>
        <a:lstStyle/>
        <a:p>
          <a:endParaRPr lang="en-US"/>
        </a:p>
      </dgm:t>
    </dgm:pt>
    <dgm:pt modelId="{4F407A09-4597-44B5-AAE2-285BB2A0C483}">
      <dgm:prSet/>
      <dgm:spPr/>
      <dgm:t>
        <a:bodyPr/>
        <a:lstStyle/>
        <a:p>
          <a:r>
            <a:rPr lang="en-US"/>
            <a:t>Built using Python + Async APIs + LangChain</a:t>
          </a:r>
        </a:p>
      </dgm:t>
    </dgm:pt>
    <dgm:pt modelId="{FD01EDD9-4D85-4E1A-BD28-AF8521CDF6D4}" type="parTrans" cxnId="{DF7E2DA4-2410-4ED9-BEC0-24CC4946599F}">
      <dgm:prSet/>
      <dgm:spPr/>
      <dgm:t>
        <a:bodyPr/>
        <a:lstStyle/>
        <a:p>
          <a:endParaRPr lang="en-US"/>
        </a:p>
      </dgm:t>
    </dgm:pt>
    <dgm:pt modelId="{A7B07C76-9AD4-415D-ADD7-9A2471DCDC65}" type="sibTrans" cxnId="{DF7E2DA4-2410-4ED9-BEC0-24CC4946599F}">
      <dgm:prSet/>
      <dgm:spPr/>
      <dgm:t>
        <a:bodyPr/>
        <a:lstStyle/>
        <a:p>
          <a:endParaRPr lang="en-US"/>
        </a:p>
      </dgm:t>
    </dgm:pt>
    <dgm:pt modelId="{DA601A50-C369-4E86-ABF2-93A37AB80817}">
      <dgm:prSet/>
      <dgm:spPr/>
      <dgm:t>
        <a:bodyPr/>
        <a:lstStyle/>
        <a:p>
          <a:r>
            <a:rPr lang="en-US"/>
            <a:t>OpenAI function calls used for dynamic parsing</a:t>
          </a:r>
        </a:p>
      </dgm:t>
    </dgm:pt>
    <dgm:pt modelId="{0B6A9D3B-4D1F-47AD-95A9-9E9178E2D721}" type="parTrans" cxnId="{CE396AC8-594B-4D09-96AA-0D569A0A7418}">
      <dgm:prSet/>
      <dgm:spPr/>
      <dgm:t>
        <a:bodyPr/>
        <a:lstStyle/>
        <a:p>
          <a:endParaRPr lang="en-US"/>
        </a:p>
      </dgm:t>
    </dgm:pt>
    <dgm:pt modelId="{B20D10A2-5F4B-473A-89BE-37F36B0D0AAE}" type="sibTrans" cxnId="{CE396AC8-594B-4D09-96AA-0D569A0A7418}">
      <dgm:prSet/>
      <dgm:spPr/>
      <dgm:t>
        <a:bodyPr/>
        <a:lstStyle/>
        <a:p>
          <a:endParaRPr lang="en-US"/>
        </a:p>
      </dgm:t>
    </dgm:pt>
    <dgm:pt modelId="{BA3BF2DE-10D6-40A5-9952-9CCFF0F40CB4}" type="pres">
      <dgm:prSet presAssocID="{98D127AF-EF62-4449-ABD9-A4F29B0ACF94}" presName="root" presStyleCnt="0">
        <dgm:presLayoutVars>
          <dgm:dir/>
          <dgm:resizeHandles val="exact"/>
        </dgm:presLayoutVars>
      </dgm:prSet>
      <dgm:spPr/>
    </dgm:pt>
    <dgm:pt modelId="{86058F38-E489-4F45-AF11-3981F9C71B3A}" type="pres">
      <dgm:prSet presAssocID="{0BB31A9E-A0A7-4553-B6BF-A681231D28AA}" presName="compNode" presStyleCnt="0"/>
      <dgm:spPr/>
    </dgm:pt>
    <dgm:pt modelId="{DAC636D3-5E3F-4CD5-9D1C-47A627906CF6}" type="pres">
      <dgm:prSet presAssocID="{0BB31A9E-A0A7-4553-B6BF-A681231D28AA}" presName="bgRect" presStyleLbl="bgShp" presStyleIdx="0" presStyleCnt="6"/>
      <dgm:spPr/>
    </dgm:pt>
    <dgm:pt modelId="{24916D79-DB18-4CAC-9317-B2B9544A11C4}" type="pres">
      <dgm:prSet presAssocID="{0BB31A9E-A0A7-4553-B6BF-A681231D28A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6FA5ECD-C48B-4006-9452-736D5B33B163}" type="pres">
      <dgm:prSet presAssocID="{0BB31A9E-A0A7-4553-B6BF-A681231D28AA}" presName="spaceRect" presStyleCnt="0"/>
      <dgm:spPr/>
    </dgm:pt>
    <dgm:pt modelId="{9F066588-32EA-4CCE-AAC0-165E363D171A}" type="pres">
      <dgm:prSet presAssocID="{0BB31A9E-A0A7-4553-B6BF-A681231D28AA}" presName="parTx" presStyleLbl="revTx" presStyleIdx="0" presStyleCnt="6">
        <dgm:presLayoutVars>
          <dgm:chMax val="0"/>
          <dgm:chPref val="0"/>
        </dgm:presLayoutVars>
      </dgm:prSet>
      <dgm:spPr/>
    </dgm:pt>
    <dgm:pt modelId="{82E9E41F-E8B5-4C52-9C0B-8DCD3A7E9B0E}" type="pres">
      <dgm:prSet presAssocID="{6028CDF6-67F2-4184-987E-B05036C9961C}" presName="sibTrans" presStyleCnt="0"/>
      <dgm:spPr/>
    </dgm:pt>
    <dgm:pt modelId="{974058AD-7E6C-42A5-91E0-24843EAF3567}" type="pres">
      <dgm:prSet presAssocID="{BCAA8424-A27E-49A2-B7CA-63A5AA5B4D3C}" presName="compNode" presStyleCnt="0"/>
      <dgm:spPr/>
    </dgm:pt>
    <dgm:pt modelId="{4E487284-81FA-4579-9E9C-16B86DABDF56}" type="pres">
      <dgm:prSet presAssocID="{BCAA8424-A27E-49A2-B7CA-63A5AA5B4D3C}" presName="bgRect" presStyleLbl="bgShp" presStyleIdx="1" presStyleCnt="6"/>
      <dgm:spPr/>
    </dgm:pt>
    <dgm:pt modelId="{6D5CAB14-44A2-4FA8-9B86-B481C918B775}" type="pres">
      <dgm:prSet presAssocID="{BCAA8424-A27E-49A2-B7CA-63A5AA5B4D3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0B5928C-3B17-4106-A2AE-34A29F803387}" type="pres">
      <dgm:prSet presAssocID="{BCAA8424-A27E-49A2-B7CA-63A5AA5B4D3C}" presName="spaceRect" presStyleCnt="0"/>
      <dgm:spPr/>
    </dgm:pt>
    <dgm:pt modelId="{8B6EA430-E808-4A52-95DC-56E379E5998E}" type="pres">
      <dgm:prSet presAssocID="{BCAA8424-A27E-49A2-B7CA-63A5AA5B4D3C}" presName="parTx" presStyleLbl="revTx" presStyleIdx="1" presStyleCnt="6">
        <dgm:presLayoutVars>
          <dgm:chMax val="0"/>
          <dgm:chPref val="0"/>
        </dgm:presLayoutVars>
      </dgm:prSet>
      <dgm:spPr/>
    </dgm:pt>
    <dgm:pt modelId="{7F779C80-1588-4AF7-A301-AD37E7800414}" type="pres">
      <dgm:prSet presAssocID="{F9FF0DC0-676C-47BA-86F9-2A65E884FB26}" presName="sibTrans" presStyleCnt="0"/>
      <dgm:spPr/>
    </dgm:pt>
    <dgm:pt modelId="{A484A35B-1B30-4086-AB2C-2EA1E50F0CCD}" type="pres">
      <dgm:prSet presAssocID="{60A70631-5851-4F8B-908C-B49A1CCAAA61}" presName="compNode" presStyleCnt="0"/>
      <dgm:spPr/>
    </dgm:pt>
    <dgm:pt modelId="{6B28510E-F93A-4390-B5FA-4145824AD35A}" type="pres">
      <dgm:prSet presAssocID="{60A70631-5851-4F8B-908C-B49A1CCAAA61}" presName="bgRect" presStyleLbl="bgShp" presStyleIdx="2" presStyleCnt="6"/>
      <dgm:spPr/>
    </dgm:pt>
    <dgm:pt modelId="{2687F019-8261-4EA7-A45A-BF96A324D4BB}" type="pres">
      <dgm:prSet presAssocID="{60A70631-5851-4F8B-908C-B49A1CCAAA6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barrow"/>
        </a:ext>
      </dgm:extLst>
    </dgm:pt>
    <dgm:pt modelId="{F4A5CFED-8514-4E60-88CC-95EBBE2A4376}" type="pres">
      <dgm:prSet presAssocID="{60A70631-5851-4F8B-908C-B49A1CCAAA61}" presName="spaceRect" presStyleCnt="0"/>
      <dgm:spPr/>
    </dgm:pt>
    <dgm:pt modelId="{28D9AF80-9ABB-41E5-8DD2-A22A313378E9}" type="pres">
      <dgm:prSet presAssocID="{60A70631-5851-4F8B-908C-B49A1CCAAA61}" presName="parTx" presStyleLbl="revTx" presStyleIdx="2" presStyleCnt="6">
        <dgm:presLayoutVars>
          <dgm:chMax val="0"/>
          <dgm:chPref val="0"/>
        </dgm:presLayoutVars>
      </dgm:prSet>
      <dgm:spPr/>
    </dgm:pt>
    <dgm:pt modelId="{5BA67BF2-F301-4E84-B600-43D7BB95B285}" type="pres">
      <dgm:prSet presAssocID="{05B0A925-6667-4DC6-9EB0-98741CE95B8F}" presName="sibTrans" presStyleCnt="0"/>
      <dgm:spPr/>
    </dgm:pt>
    <dgm:pt modelId="{942153D2-863E-4E6C-BA4E-A6968236ABAE}" type="pres">
      <dgm:prSet presAssocID="{CD754A6A-31C9-4241-9058-A3916D022979}" presName="compNode" presStyleCnt="0"/>
      <dgm:spPr/>
    </dgm:pt>
    <dgm:pt modelId="{7141C265-3A14-41AE-B7CF-F0815E50D52C}" type="pres">
      <dgm:prSet presAssocID="{CD754A6A-31C9-4241-9058-A3916D022979}" presName="bgRect" presStyleLbl="bgShp" presStyleIdx="3" presStyleCnt="6"/>
      <dgm:spPr/>
    </dgm:pt>
    <dgm:pt modelId="{C8352F27-A330-4E51-BE41-0EF18441BFCA}" type="pres">
      <dgm:prSet presAssocID="{CD754A6A-31C9-4241-9058-A3916D02297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028A5A0-AAB7-4924-AA50-B9419D23E47C}" type="pres">
      <dgm:prSet presAssocID="{CD754A6A-31C9-4241-9058-A3916D022979}" presName="spaceRect" presStyleCnt="0"/>
      <dgm:spPr/>
    </dgm:pt>
    <dgm:pt modelId="{456FCFFC-E841-462A-B101-D76A69334C8D}" type="pres">
      <dgm:prSet presAssocID="{CD754A6A-31C9-4241-9058-A3916D022979}" presName="parTx" presStyleLbl="revTx" presStyleIdx="3" presStyleCnt="6">
        <dgm:presLayoutVars>
          <dgm:chMax val="0"/>
          <dgm:chPref val="0"/>
        </dgm:presLayoutVars>
      </dgm:prSet>
      <dgm:spPr/>
    </dgm:pt>
    <dgm:pt modelId="{1F51B6B3-57EF-45FE-94A1-1F1DA8F60C6D}" type="pres">
      <dgm:prSet presAssocID="{64577E5F-B10C-4585-8357-2BB277D1F07E}" presName="sibTrans" presStyleCnt="0"/>
      <dgm:spPr/>
    </dgm:pt>
    <dgm:pt modelId="{6987EE3D-4033-4DC6-A9E7-5D456D33E723}" type="pres">
      <dgm:prSet presAssocID="{4F407A09-4597-44B5-AAE2-285BB2A0C483}" presName="compNode" presStyleCnt="0"/>
      <dgm:spPr/>
    </dgm:pt>
    <dgm:pt modelId="{1EE376F1-1CF4-4334-BF86-4A92AD39C535}" type="pres">
      <dgm:prSet presAssocID="{4F407A09-4597-44B5-AAE2-285BB2A0C483}" presName="bgRect" presStyleLbl="bgShp" presStyleIdx="4" presStyleCnt="6"/>
      <dgm:spPr/>
    </dgm:pt>
    <dgm:pt modelId="{D91DF016-F665-423F-8FC5-BA7A9C822E98}" type="pres">
      <dgm:prSet presAssocID="{4F407A09-4597-44B5-AAE2-285BB2A0C48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AA0095-DACF-4064-9426-4E08433AA9BF}" type="pres">
      <dgm:prSet presAssocID="{4F407A09-4597-44B5-AAE2-285BB2A0C483}" presName="spaceRect" presStyleCnt="0"/>
      <dgm:spPr/>
    </dgm:pt>
    <dgm:pt modelId="{02EE386E-478D-45A9-B42E-E22EDB73B9FA}" type="pres">
      <dgm:prSet presAssocID="{4F407A09-4597-44B5-AAE2-285BB2A0C483}" presName="parTx" presStyleLbl="revTx" presStyleIdx="4" presStyleCnt="6">
        <dgm:presLayoutVars>
          <dgm:chMax val="0"/>
          <dgm:chPref val="0"/>
        </dgm:presLayoutVars>
      </dgm:prSet>
      <dgm:spPr/>
    </dgm:pt>
    <dgm:pt modelId="{08E3EF7A-A2CE-440C-942C-E404E1891586}" type="pres">
      <dgm:prSet presAssocID="{A7B07C76-9AD4-415D-ADD7-9A2471DCDC65}" presName="sibTrans" presStyleCnt="0"/>
      <dgm:spPr/>
    </dgm:pt>
    <dgm:pt modelId="{9A8191A0-1493-4AA3-9AA0-69D6A72869E8}" type="pres">
      <dgm:prSet presAssocID="{DA601A50-C369-4E86-ABF2-93A37AB80817}" presName="compNode" presStyleCnt="0"/>
      <dgm:spPr/>
    </dgm:pt>
    <dgm:pt modelId="{0B160F07-D3F8-4253-8B8B-36D9850D477B}" type="pres">
      <dgm:prSet presAssocID="{DA601A50-C369-4E86-ABF2-93A37AB80817}" presName="bgRect" presStyleLbl="bgShp" presStyleIdx="5" presStyleCnt="6"/>
      <dgm:spPr/>
    </dgm:pt>
    <dgm:pt modelId="{E844853D-EB56-4ECB-AE4C-21264CB5ECC7}" type="pres">
      <dgm:prSet presAssocID="{DA601A50-C369-4E86-ABF2-93A37AB8081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B163425-405C-49B1-BBF2-2E23A467DA4D}" type="pres">
      <dgm:prSet presAssocID="{DA601A50-C369-4E86-ABF2-93A37AB80817}" presName="spaceRect" presStyleCnt="0"/>
      <dgm:spPr/>
    </dgm:pt>
    <dgm:pt modelId="{B7A37997-BDFE-4244-8024-E11B8BB4EAD2}" type="pres">
      <dgm:prSet presAssocID="{DA601A50-C369-4E86-ABF2-93A37AB8081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300D502-B3D4-4E29-A7D9-5B1FEA43D5BF}" type="presOf" srcId="{60A70631-5851-4F8B-908C-B49A1CCAAA61}" destId="{28D9AF80-9ABB-41E5-8DD2-A22A313378E9}" srcOrd="0" destOrd="0" presId="urn:microsoft.com/office/officeart/2018/2/layout/IconVerticalSolidList"/>
    <dgm:cxn modelId="{E3935F03-E15B-47F1-A48E-95377344F8C0}" srcId="{98D127AF-EF62-4449-ABD9-A4F29B0ACF94}" destId="{BCAA8424-A27E-49A2-B7CA-63A5AA5B4D3C}" srcOrd="1" destOrd="0" parTransId="{ECA1E0DF-C206-4DEC-A517-952E93E8D6AE}" sibTransId="{F9FF0DC0-676C-47BA-86F9-2A65E884FB26}"/>
    <dgm:cxn modelId="{A96FF00F-9776-4A2F-8485-035AD645CB9D}" type="presOf" srcId="{DA601A50-C369-4E86-ABF2-93A37AB80817}" destId="{B7A37997-BDFE-4244-8024-E11B8BB4EAD2}" srcOrd="0" destOrd="0" presId="urn:microsoft.com/office/officeart/2018/2/layout/IconVerticalSolidList"/>
    <dgm:cxn modelId="{75968912-563C-4807-B887-485A59F64434}" type="presOf" srcId="{0BB31A9E-A0A7-4553-B6BF-A681231D28AA}" destId="{9F066588-32EA-4CCE-AAC0-165E363D171A}" srcOrd="0" destOrd="0" presId="urn:microsoft.com/office/officeart/2018/2/layout/IconVerticalSolidList"/>
    <dgm:cxn modelId="{E8F8CC25-8982-4962-900F-78FD4A3212E6}" type="presOf" srcId="{BCAA8424-A27E-49A2-B7CA-63A5AA5B4D3C}" destId="{8B6EA430-E808-4A52-95DC-56E379E5998E}" srcOrd="0" destOrd="0" presId="urn:microsoft.com/office/officeart/2018/2/layout/IconVerticalSolidList"/>
    <dgm:cxn modelId="{3BDD8028-EBB2-4C17-B789-4C86F2B63BD4}" type="presOf" srcId="{4F407A09-4597-44B5-AAE2-285BB2A0C483}" destId="{02EE386E-478D-45A9-B42E-E22EDB73B9FA}" srcOrd="0" destOrd="0" presId="urn:microsoft.com/office/officeart/2018/2/layout/IconVerticalSolidList"/>
    <dgm:cxn modelId="{44833033-42C3-4C95-BAB8-8B45F1D1FD48}" srcId="{98D127AF-EF62-4449-ABD9-A4F29B0ACF94}" destId="{60A70631-5851-4F8B-908C-B49A1CCAAA61}" srcOrd="2" destOrd="0" parTransId="{82142A23-4D55-4398-A51B-C4910BC172DA}" sibTransId="{05B0A925-6667-4DC6-9EB0-98741CE95B8F}"/>
    <dgm:cxn modelId="{B1E92E54-A6BF-42A2-94FB-8DB4BF5A58A8}" type="presOf" srcId="{CD754A6A-31C9-4241-9058-A3916D022979}" destId="{456FCFFC-E841-462A-B101-D76A69334C8D}" srcOrd="0" destOrd="0" presId="urn:microsoft.com/office/officeart/2018/2/layout/IconVerticalSolidList"/>
    <dgm:cxn modelId="{EBBE8261-D6E8-468F-9C75-FC20BB07A265}" srcId="{98D127AF-EF62-4449-ABD9-A4F29B0ACF94}" destId="{0BB31A9E-A0A7-4553-B6BF-A681231D28AA}" srcOrd="0" destOrd="0" parTransId="{AD526CB5-BEF1-4D3A-82BC-BEE789CE81BF}" sibTransId="{6028CDF6-67F2-4184-987E-B05036C9961C}"/>
    <dgm:cxn modelId="{DF7E2DA4-2410-4ED9-BEC0-24CC4946599F}" srcId="{98D127AF-EF62-4449-ABD9-A4F29B0ACF94}" destId="{4F407A09-4597-44B5-AAE2-285BB2A0C483}" srcOrd="4" destOrd="0" parTransId="{FD01EDD9-4D85-4E1A-BD28-AF8521CDF6D4}" sibTransId="{A7B07C76-9AD4-415D-ADD7-9A2471DCDC65}"/>
    <dgm:cxn modelId="{65A0BEBB-AC9A-42A3-8293-77F3C3BD9836}" type="presOf" srcId="{98D127AF-EF62-4449-ABD9-A4F29B0ACF94}" destId="{BA3BF2DE-10D6-40A5-9952-9CCFF0F40CB4}" srcOrd="0" destOrd="0" presId="urn:microsoft.com/office/officeart/2018/2/layout/IconVerticalSolidList"/>
    <dgm:cxn modelId="{CE396AC8-594B-4D09-96AA-0D569A0A7418}" srcId="{98D127AF-EF62-4449-ABD9-A4F29B0ACF94}" destId="{DA601A50-C369-4E86-ABF2-93A37AB80817}" srcOrd="5" destOrd="0" parTransId="{0B6A9D3B-4D1F-47AD-95A9-9E9178E2D721}" sibTransId="{B20D10A2-5F4B-473A-89BE-37F36B0D0AAE}"/>
    <dgm:cxn modelId="{33B328D6-7678-429E-A6C3-BB5CEC460846}" srcId="{98D127AF-EF62-4449-ABD9-A4F29B0ACF94}" destId="{CD754A6A-31C9-4241-9058-A3916D022979}" srcOrd="3" destOrd="0" parTransId="{96313FAE-D36F-4424-AF4B-2F9D03655450}" sibTransId="{64577E5F-B10C-4585-8357-2BB277D1F07E}"/>
    <dgm:cxn modelId="{D19F5812-B037-4E8B-8208-D4C86C3D1343}" type="presParOf" srcId="{BA3BF2DE-10D6-40A5-9952-9CCFF0F40CB4}" destId="{86058F38-E489-4F45-AF11-3981F9C71B3A}" srcOrd="0" destOrd="0" presId="urn:microsoft.com/office/officeart/2018/2/layout/IconVerticalSolidList"/>
    <dgm:cxn modelId="{78EE58B5-1086-4FFA-A991-099B00DA32DB}" type="presParOf" srcId="{86058F38-E489-4F45-AF11-3981F9C71B3A}" destId="{DAC636D3-5E3F-4CD5-9D1C-47A627906CF6}" srcOrd="0" destOrd="0" presId="urn:microsoft.com/office/officeart/2018/2/layout/IconVerticalSolidList"/>
    <dgm:cxn modelId="{9375B936-64A1-4577-9624-8DBD12611DFC}" type="presParOf" srcId="{86058F38-E489-4F45-AF11-3981F9C71B3A}" destId="{24916D79-DB18-4CAC-9317-B2B9544A11C4}" srcOrd="1" destOrd="0" presId="urn:microsoft.com/office/officeart/2018/2/layout/IconVerticalSolidList"/>
    <dgm:cxn modelId="{62C9FC0C-8B82-404E-9385-F27D359882E7}" type="presParOf" srcId="{86058F38-E489-4F45-AF11-3981F9C71B3A}" destId="{66FA5ECD-C48B-4006-9452-736D5B33B163}" srcOrd="2" destOrd="0" presId="urn:microsoft.com/office/officeart/2018/2/layout/IconVerticalSolidList"/>
    <dgm:cxn modelId="{AA864D85-64AA-48A1-A314-B1A01F81EB20}" type="presParOf" srcId="{86058F38-E489-4F45-AF11-3981F9C71B3A}" destId="{9F066588-32EA-4CCE-AAC0-165E363D171A}" srcOrd="3" destOrd="0" presId="urn:microsoft.com/office/officeart/2018/2/layout/IconVerticalSolidList"/>
    <dgm:cxn modelId="{BD400116-531D-44E2-9800-6F47EE9FE254}" type="presParOf" srcId="{BA3BF2DE-10D6-40A5-9952-9CCFF0F40CB4}" destId="{82E9E41F-E8B5-4C52-9C0B-8DCD3A7E9B0E}" srcOrd="1" destOrd="0" presId="urn:microsoft.com/office/officeart/2018/2/layout/IconVerticalSolidList"/>
    <dgm:cxn modelId="{40A122E7-8C78-4431-89DA-A77FA8CF9315}" type="presParOf" srcId="{BA3BF2DE-10D6-40A5-9952-9CCFF0F40CB4}" destId="{974058AD-7E6C-42A5-91E0-24843EAF3567}" srcOrd="2" destOrd="0" presId="urn:microsoft.com/office/officeart/2018/2/layout/IconVerticalSolidList"/>
    <dgm:cxn modelId="{80AAAB92-5929-4595-8A51-B773D28C5D54}" type="presParOf" srcId="{974058AD-7E6C-42A5-91E0-24843EAF3567}" destId="{4E487284-81FA-4579-9E9C-16B86DABDF56}" srcOrd="0" destOrd="0" presId="urn:microsoft.com/office/officeart/2018/2/layout/IconVerticalSolidList"/>
    <dgm:cxn modelId="{B0B08220-F5FB-4841-B06C-A8805AD662F6}" type="presParOf" srcId="{974058AD-7E6C-42A5-91E0-24843EAF3567}" destId="{6D5CAB14-44A2-4FA8-9B86-B481C918B775}" srcOrd="1" destOrd="0" presId="urn:microsoft.com/office/officeart/2018/2/layout/IconVerticalSolidList"/>
    <dgm:cxn modelId="{193E0D91-6907-4A72-AB11-132A4E6C0831}" type="presParOf" srcId="{974058AD-7E6C-42A5-91E0-24843EAF3567}" destId="{C0B5928C-3B17-4106-A2AE-34A29F803387}" srcOrd="2" destOrd="0" presId="urn:microsoft.com/office/officeart/2018/2/layout/IconVerticalSolidList"/>
    <dgm:cxn modelId="{B4C9443F-0332-4A69-8F83-AA92E3E712D3}" type="presParOf" srcId="{974058AD-7E6C-42A5-91E0-24843EAF3567}" destId="{8B6EA430-E808-4A52-95DC-56E379E5998E}" srcOrd="3" destOrd="0" presId="urn:microsoft.com/office/officeart/2018/2/layout/IconVerticalSolidList"/>
    <dgm:cxn modelId="{2325FB3C-9773-4BEE-99EE-A23F14B685D0}" type="presParOf" srcId="{BA3BF2DE-10D6-40A5-9952-9CCFF0F40CB4}" destId="{7F779C80-1588-4AF7-A301-AD37E7800414}" srcOrd="3" destOrd="0" presId="urn:microsoft.com/office/officeart/2018/2/layout/IconVerticalSolidList"/>
    <dgm:cxn modelId="{7E7FF921-7350-4BA0-89FD-14014E8D1A01}" type="presParOf" srcId="{BA3BF2DE-10D6-40A5-9952-9CCFF0F40CB4}" destId="{A484A35B-1B30-4086-AB2C-2EA1E50F0CCD}" srcOrd="4" destOrd="0" presId="urn:microsoft.com/office/officeart/2018/2/layout/IconVerticalSolidList"/>
    <dgm:cxn modelId="{AD08B031-F4AC-4802-A00B-8731E885BB23}" type="presParOf" srcId="{A484A35B-1B30-4086-AB2C-2EA1E50F0CCD}" destId="{6B28510E-F93A-4390-B5FA-4145824AD35A}" srcOrd="0" destOrd="0" presId="urn:microsoft.com/office/officeart/2018/2/layout/IconVerticalSolidList"/>
    <dgm:cxn modelId="{A06793F0-BFCA-4453-B7DF-C70D67D56090}" type="presParOf" srcId="{A484A35B-1B30-4086-AB2C-2EA1E50F0CCD}" destId="{2687F019-8261-4EA7-A45A-BF96A324D4BB}" srcOrd="1" destOrd="0" presId="urn:microsoft.com/office/officeart/2018/2/layout/IconVerticalSolidList"/>
    <dgm:cxn modelId="{65A69C28-063E-4637-B061-E4D588EF8D3B}" type="presParOf" srcId="{A484A35B-1B30-4086-AB2C-2EA1E50F0CCD}" destId="{F4A5CFED-8514-4E60-88CC-95EBBE2A4376}" srcOrd="2" destOrd="0" presId="urn:microsoft.com/office/officeart/2018/2/layout/IconVerticalSolidList"/>
    <dgm:cxn modelId="{DD13BC42-4C0E-420F-8717-68D73D1A0CB8}" type="presParOf" srcId="{A484A35B-1B30-4086-AB2C-2EA1E50F0CCD}" destId="{28D9AF80-9ABB-41E5-8DD2-A22A313378E9}" srcOrd="3" destOrd="0" presId="urn:microsoft.com/office/officeart/2018/2/layout/IconVerticalSolidList"/>
    <dgm:cxn modelId="{F46E07E8-B442-495B-ACAE-3C4504CFDFA5}" type="presParOf" srcId="{BA3BF2DE-10D6-40A5-9952-9CCFF0F40CB4}" destId="{5BA67BF2-F301-4E84-B600-43D7BB95B285}" srcOrd="5" destOrd="0" presId="urn:microsoft.com/office/officeart/2018/2/layout/IconVerticalSolidList"/>
    <dgm:cxn modelId="{6D073239-AB9B-465D-8944-7638F13011E3}" type="presParOf" srcId="{BA3BF2DE-10D6-40A5-9952-9CCFF0F40CB4}" destId="{942153D2-863E-4E6C-BA4E-A6968236ABAE}" srcOrd="6" destOrd="0" presId="urn:microsoft.com/office/officeart/2018/2/layout/IconVerticalSolidList"/>
    <dgm:cxn modelId="{70D4EA7A-FE03-46AF-84E7-AADC090ADB5D}" type="presParOf" srcId="{942153D2-863E-4E6C-BA4E-A6968236ABAE}" destId="{7141C265-3A14-41AE-B7CF-F0815E50D52C}" srcOrd="0" destOrd="0" presId="urn:microsoft.com/office/officeart/2018/2/layout/IconVerticalSolidList"/>
    <dgm:cxn modelId="{A1F6499D-9C7D-417E-81BC-E2D5A67ADF8E}" type="presParOf" srcId="{942153D2-863E-4E6C-BA4E-A6968236ABAE}" destId="{C8352F27-A330-4E51-BE41-0EF18441BFCA}" srcOrd="1" destOrd="0" presId="urn:microsoft.com/office/officeart/2018/2/layout/IconVerticalSolidList"/>
    <dgm:cxn modelId="{1CC02F96-2556-4971-83B1-90D3ADA23B6F}" type="presParOf" srcId="{942153D2-863E-4E6C-BA4E-A6968236ABAE}" destId="{1028A5A0-AAB7-4924-AA50-B9419D23E47C}" srcOrd="2" destOrd="0" presId="urn:microsoft.com/office/officeart/2018/2/layout/IconVerticalSolidList"/>
    <dgm:cxn modelId="{772C8572-08CC-4F0D-9C94-6D74955BE74F}" type="presParOf" srcId="{942153D2-863E-4E6C-BA4E-A6968236ABAE}" destId="{456FCFFC-E841-462A-B101-D76A69334C8D}" srcOrd="3" destOrd="0" presId="urn:microsoft.com/office/officeart/2018/2/layout/IconVerticalSolidList"/>
    <dgm:cxn modelId="{A1930AC3-FB75-4FE5-9559-3AA66EA3E109}" type="presParOf" srcId="{BA3BF2DE-10D6-40A5-9952-9CCFF0F40CB4}" destId="{1F51B6B3-57EF-45FE-94A1-1F1DA8F60C6D}" srcOrd="7" destOrd="0" presId="urn:microsoft.com/office/officeart/2018/2/layout/IconVerticalSolidList"/>
    <dgm:cxn modelId="{6C14CDBC-0653-4D01-A1FB-1D9548B9FC24}" type="presParOf" srcId="{BA3BF2DE-10D6-40A5-9952-9CCFF0F40CB4}" destId="{6987EE3D-4033-4DC6-A9E7-5D456D33E723}" srcOrd="8" destOrd="0" presId="urn:microsoft.com/office/officeart/2018/2/layout/IconVerticalSolidList"/>
    <dgm:cxn modelId="{623883D4-2FAE-445A-A9F3-F91B04F98A2D}" type="presParOf" srcId="{6987EE3D-4033-4DC6-A9E7-5D456D33E723}" destId="{1EE376F1-1CF4-4334-BF86-4A92AD39C535}" srcOrd="0" destOrd="0" presId="urn:microsoft.com/office/officeart/2018/2/layout/IconVerticalSolidList"/>
    <dgm:cxn modelId="{774B53DB-CC33-4454-9995-FEBA16741D3D}" type="presParOf" srcId="{6987EE3D-4033-4DC6-A9E7-5D456D33E723}" destId="{D91DF016-F665-423F-8FC5-BA7A9C822E98}" srcOrd="1" destOrd="0" presId="urn:microsoft.com/office/officeart/2018/2/layout/IconVerticalSolidList"/>
    <dgm:cxn modelId="{96C42180-DE4A-4924-89E3-D15ABDC0A3A3}" type="presParOf" srcId="{6987EE3D-4033-4DC6-A9E7-5D456D33E723}" destId="{0BAA0095-DACF-4064-9426-4E08433AA9BF}" srcOrd="2" destOrd="0" presId="urn:microsoft.com/office/officeart/2018/2/layout/IconVerticalSolidList"/>
    <dgm:cxn modelId="{C504295E-0483-4158-9762-06FF783C41D8}" type="presParOf" srcId="{6987EE3D-4033-4DC6-A9E7-5D456D33E723}" destId="{02EE386E-478D-45A9-B42E-E22EDB73B9FA}" srcOrd="3" destOrd="0" presId="urn:microsoft.com/office/officeart/2018/2/layout/IconVerticalSolidList"/>
    <dgm:cxn modelId="{ED69D33A-2038-4237-B396-9D2A8D776B57}" type="presParOf" srcId="{BA3BF2DE-10D6-40A5-9952-9CCFF0F40CB4}" destId="{08E3EF7A-A2CE-440C-942C-E404E1891586}" srcOrd="9" destOrd="0" presId="urn:microsoft.com/office/officeart/2018/2/layout/IconVerticalSolidList"/>
    <dgm:cxn modelId="{83E272C3-7433-41B5-BB5E-01C8988C1CC7}" type="presParOf" srcId="{BA3BF2DE-10D6-40A5-9952-9CCFF0F40CB4}" destId="{9A8191A0-1493-4AA3-9AA0-69D6A72869E8}" srcOrd="10" destOrd="0" presId="urn:microsoft.com/office/officeart/2018/2/layout/IconVerticalSolidList"/>
    <dgm:cxn modelId="{E7AE7EC1-A366-449E-8458-897C2B72D25F}" type="presParOf" srcId="{9A8191A0-1493-4AA3-9AA0-69D6A72869E8}" destId="{0B160F07-D3F8-4253-8B8B-36D9850D477B}" srcOrd="0" destOrd="0" presId="urn:microsoft.com/office/officeart/2018/2/layout/IconVerticalSolidList"/>
    <dgm:cxn modelId="{32B65904-0A7B-49EE-B57A-DA363609C4A2}" type="presParOf" srcId="{9A8191A0-1493-4AA3-9AA0-69D6A72869E8}" destId="{E844853D-EB56-4ECB-AE4C-21264CB5ECC7}" srcOrd="1" destOrd="0" presId="urn:microsoft.com/office/officeart/2018/2/layout/IconVerticalSolidList"/>
    <dgm:cxn modelId="{4676DE03-A000-4178-B94B-C09D51EE671D}" type="presParOf" srcId="{9A8191A0-1493-4AA3-9AA0-69D6A72869E8}" destId="{FB163425-405C-49B1-BBF2-2E23A467DA4D}" srcOrd="2" destOrd="0" presId="urn:microsoft.com/office/officeart/2018/2/layout/IconVerticalSolidList"/>
    <dgm:cxn modelId="{D92D14C8-CC35-4E5B-A2C5-CAD13BD5DA1B}" type="presParOf" srcId="{9A8191A0-1493-4AA3-9AA0-69D6A72869E8}" destId="{B7A37997-BDFE-4244-8024-E11B8BB4EA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29468-CC5D-42D8-857A-A6284C11AA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F7EC6D-4A46-46D1-B5B4-681BF0709D8F}">
      <dgm:prSet/>
      <dgm:spPr/>
      <dgm:t>
        <a:bodyPr/>
        <a:lstStyle/>
        <a:p>
          <a:r>
            <a:rPr lang="en-US"/>
            <a:t>Profiles vectorized using embedding models (e.g., OpenAI embedding)</a:t>
          </a:r>
        </a:p>
      </dgm:t>
    </dgm:pt>
    <dgm:pt modelId="{52DD54ED-3319-4C25-91C1-978902C4B8F8}" type="parTrans" cxnId="{74887BA4-5F64-4D71-9A57-29F71028AA59}">
      <dgm:prSet/>
      <dgm:spPr/>
      <dgm:t>
        <a:bodyPr/>
        <a:lstStyle/>
        <a:p>
          <a:endParaRPr lang="en-US"/>
        </a:p>
      </dgm:t>
    </dgm:pt>
    <dgm:pt modelId="{D4D71025-326A-4FFD-B5C4-05506D5F337C}" type="sibTrans" cxnId="{74887BA4-5F64-4D71-9A57-29F71028AA59}">
      <dgm:prSet/>
      <dgm:spPr/>
      <dgm:t>
        <a:bodyPr/>
        <a:lstStyle/>
        <a:p>
          <a:endParaRPr lang="en-US"/>
        </a:p>
      </dgm:t>
    </dgm:pt>
    <dgm:pt modelId="{0AA96402-B69A-4FB1-9E77-225A1F80DE9F}">
      <dgm:prSet/>
      <dgm:spPr/>
      <dgm:t>
        <a:bodyPr/>
        <a:lstStyle/>
        <a:p>
          <a:r>
            <a:rPr lang="en-US"/>
            <a:t>JD is also embedded</a:t>
          </a:r>
        </a:p>
      </dgm:t>
    </dgm:pt>
    <dgm:pt modelId="{87CF4012-27F7-42D5-A19C-7EC447635C0B}" type="parTrans" cxnId="{296565D5-7EE4-461D-B8D4-3DADC804F143}">
      <dgm:prSet/>
      <dgm:spPr/>
      <dgm:t>
        <a:bodyPr/>
        <a:lstStyle/>
        <a:p>
          <a:endParaRPr lang="en-US"/>
        </a:p>
      </dgm:t>
    </dgm:pt>
    <dgm:pt modelId="{CFD87279-F248-40DB-8C14-DE5416B7157D}" type="sibTrans" cxnId="{296565D5-7EE4-461D-B8D4-3DADC804F143}">
      <dgm:prSet/>
      <dgm:spPr/>
      <dgm:t>
        <a:bodyPr/>
        <a:lstStyle/>
        <a:p>
          <a:endParaRPr lang="en-US"/>
        </a:p>
      </dgm:t>
    </dgm:pt>
    <dgm:pt modelId="{C35BC1CF-8E4E-4EB3-B6DD-EF4185258689}">
      <dgm:prSet/>
      <dgm:spPr/>
      <dgm:t>
        <a:bodyPr/>
        <a:lstStyle/>
        <a:p>
          <a:r>
            <a:rPr lang="en-US"/>
            <a:t>Cosine similarity used to compute match</a:t>
          </a:r>
        </a:p>
      </dgm:t>
    </dgm:pt>
    <dgm:pt modelId="{041E3348-2630-4923-8CD8-FDF03F2E5D7C}" type="parTrans" cxnId="{86136883-49EE-432D-A5DA-8382A6869FB9}">
      <dgm:prSet/>
      <dgm:spPr/>
      <dgm:t>
        <a:bodyPr/>
        <a:lstStyle/>
        <a:p>
          <a:endParaRPr lang="en-US"/>
        </a:p>
      </dgm:t>
    </dgm:pt>
    <dgm:pt modelId="{BF6D967A-9BB0-4224-BAB0-D271278C3944}" type="sibTrans" cxnId="{86136883-49EE-432D-A5DA-8382A6869FB9}">
      <dgm:prSet/>
      <dgm:spPr/>
      <dgm:t>
        <a:bodyPr/>
        <a:lstStyle/>
        <a:p>
          <a:endParaRPr lang="en-US"/>
        </a:p>
      </dgm:t>
    </dgm:pt>
    <dgm:pt modelId="{858173E4-6759-4246-BCF7-4BD8FFB80CB8}">
      <dgm:prSet/>
      <dgm:spPr/>
      <dgm:t>
        <a:bodyPr/>
        <a:lstStyle/>
        <a:p>
          <a:r>
            <a:rPr lang="en-US"/>
            <a:t>Matching includes skills, experience, and context</a:t>
          </a:r>
        </a:p>
      </dgm:t>
    </dgm:pt>
    <dgm:pt modelId="{653CD34F-754F-4B5B-9B5F-0E38F0D333FD}" type="parTrans" cxnId="{9C1EEDD5-CCEB-4393-94EB-186C1F1E75A9}">
      <dgm:prSet/>
      <dgm:spPr/>
      <dgm:t>
        <a:bodyPr/>
        <a:lstStyle/>
        <a:p>
          <a:endParaRPr lang="en-US"/>
        </a:p>
      </dgm:t>
    </dgm:pt>
    <dgm:pt modelId="{650DC854-AF00-4627-ACA5-D4864EA2F6D8}" type="sibTrans" cxnId="{9C1EEDD5-CCEB-4393-94EB-186C1F1E75A9}">
      <dgm:prSet/>
      <dgm:spPr/>
      <dgm:t>
        <a:bodyPr/>
        <a:lstStyle/>
        <a:p>
          <a:endParaRPr lang="en-US"/>
        </a:p>
      </dgm:t>
    </dgm:pt>
    <dgm:pt modelId="{25A03430-9783-4013-A6B4-86D12D698853}">
      <dgm:prSet/>
      <dgm:spPr/>
      <dgm:t>
        <a:bodyPr/>
        <a:lstStyle/>
        <a:p>
          <a:r>
            <a:rPr lang="en-US"/>
            <a:t>FAISS or Weaviate used for vector DB and filtering</a:t>
          </a:r>
        </a:p>
      </dgm:t>
    </dgm:pt>
    <dgm:pt modelId="{13059CC1-1A24-472A-9235-5C0B697FC9C4}" type="parTrans" cxnId="{70A9C379-2EB9-4DE2-AD81-971ECAD6E50D}">
      <dgm:prSet/>
      <dgm:spPr/>
      <dgm:t>
        <a:bodyPr/>
        <a:lstStyle/>
        <a:p>
          <a:endParaRPr lang="en-US"/>
        </a:p>
      </dgm:t>
    </dgm:pt>
    <dgm:pt modelId="{A557D95C-62F4-44B5-97F4-A3D6EF19457A}" type="sibTrans" cxnId="{70A9C379-2EB9-4DE2-AD81-971ECAD6E50D}">
      <dgm:prSet/>
      <dgm:spPr/>
      <dgm:t>
        <a:bodyPr/>
        <a:lstStyle/>
        <a:p>
          <a:endParaRPr lang="en-US"/>
        </a:p>
      </dgm:t>
    </dgm:pt>
    <dgm:pt modelId="{06F30403-1B65-4D26-BCE5-CD163C11A4DF}" type="pres">
      <dgm:prSet presAssocID="{E4229468-CC5D-42D8-857A-A6284C11AA83}" presName="root" presStyleCnt="0">
        <dgm:presLayoutVars>
          <dgm:dir/>
          <dgm:resizeHandles val="exact"/>
        </dgm:presLayoutVars>
      </dgm:prSet>
      <dgm:spPr/>
    </dgm:pt>
    <dgm:pt modelId="{24A8DCD6-919A-46DE-A895-A22DB2175561}" type="pres">
      <dgm:prSet presAssocID="{EBF7EC6D-4A46-46D1-B5B4-681BF0709D8F}" presName="compNode" presStyleCnt="0"/>
      <dgm:spPr/>
    </dgm:pt>
    <dgm:pt modelId="{575F18A9-1CA0-4B37-BE30-AB0D55DE4A54}" type="pres">
      <dgm:prSet presAssocID="{EBF7EC6D-4A46-46D1-B5B4-681BF0709D8F}" presName="bgRect" presStyleLbl="bgShp" presStyleIdx="0" presStyleCnt="5"/>
      <dgm:spPr/>
    </dgm:pt>
    <dgm:pt modelId="{3B2E79EB-9607-4CDE-89A9-A3E968119025}" type="pres">
      <dgm:prSet presAssocID="{EBF7EC6D-4A46-46D1-B5B4-681BF0709D8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F44513C-AA97-42EB-A5EC-1C05F8BA7345}" type="pres">
      <dgm:prSet presAssocID="{EBF7EC6D-4A46-46D1-B5B4-681BF0709D8F}" presName="spaceRect" presStyleCnt="0"/>
      <dgm:spPr/>
    </dgm:pt>
    <dgm:pt modelId="{A989C2D4-A57A-4EDA-A911-846DF34F90EC}" type="pres">
      <dgm:prSet presAssocID="{EBF7EC6D-4A46-46D1-B5B4-681BF0709D8F}" presName="parTx" presStyleLbl="revTx" presStyleIdx="0" presStyleCnt="5">
        <dgm:presLayoutVars>
          <dgm:chMax val="0"/>
          <dgm:chPref val="0"/>
        </dgm:presLayoutVars>
      </dgm:prSet>
      <dgm:spPr/>
    </dgm:pt>
    <dgm:pt modelId="{8F0384F5-A1C1-445F-A0ED-D510ACE0594E}" type="pres">
      <dgm:prSet presAssocID="{D4D71025-326A-4FFD-B5C4-05506D5F337C}" presName="sibTrans" presStyleCnt="0"/>
      <dgm:spPr/>
    </dgm:pt>
    <dgm:pt modelId="{47BB4480-2C63-4CF5-A4AB-9FA591328C62}" type="pres">
      <dgm:prSet presAssocID="{0AA96402-B69A-4FB1-9E77-225A1F80DE9F}" presName="compNode" presStyleCnt="0"/>
      <dgm:spPr/>
    </dgm:pt>
    <dgm:pt modelId="{D68F08E9-7247-4489-8F5D-FE7B3C265016}" type="pres">
      <dgm:prSet presAssocID="{0AA96402-B69A-4FB1-9E77-225A1F80DE9F}" presName="bgRect" presStyleLbl="bgShp" presStyleIdx="1" presStyleCnt="5"/>
      <dgm:spPr/>
    </dgm:pt>
    <dgm:pt modelId="{745A11C5-70BA-49E0-83D5-67D5EB4B6442}" type="pres">
      <dgm:prSet presAssocID="{0AA96402-B69A-4FB1-9E77-225A1F80DE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4109363-BD10-4859-9213-805D6E11D5DA}" type="pres">
      <dgm:prSet presAssocID="{0AA96402-B69A-4FB1-9E77-225A1F80DE9F}" presName="spaceRect" presStyleCnt="0"/>
      <dgm:spPr/>
    </dgm:pt>
    <dgm:pt modelId="{B00C9096-B1BD-41C9-A8D3-626EA07F418E}" type="pres">
      <dgm:prSet presAssocID="{0AA96402-B69A-4FB1-9E77-225A1F80DE9F}" presName="parTx" presStyleLbl="revTx" presStyleIdx="1" presStyleCnt="5">
        <dgm:presLayoutVars>
          <dgm:chMax val="0"/>
          <dgm:chPref val="0"/>
        </dgm:presLayoutVars>
      </dgm:prSet>
      <dgm:spPr/>
    </dgm:pt>
    <dgm:pt modelId="{2759D157-5D76-49FF-93E8-5EFE44BD2A05}" type="pres">
      <dgm:prSet presAssocID="{CFD87279-F248-40DB-8C14-DE5416B7157D}" presName="sibTrans" presStyleCnt="0"/>
      <dgm:spPr/>
    </dgm:pt>
    <dgm:pt modelId="{7489A2D3-ACDB-48D1-92A8-5A6B26CBF4EB}" type="pres">
      <dgm:prSet presAssocID="{C35BC1CF-8E4E-4EB3-B6DD-EF4185258689}" presName="compNode" presStyleCnt="0"/>
      <dgm:spPr/>
    </dgm:pt>
    <dgm:pt modelId="{36F24DF8-C6A2-41E4-B278-512B9E439CE8}" type="pres">
      <dgm:prSet presAssocID="{C35BC1CF-8E4E-4EB3-B6DD-EF4185258689}" presName="bgRect" presStyleLbl="bgShp" presStyleIdx="2" presStyleCnt="5"/>
      <dgm:spPr/>
    </dgm:pt>
    <dgm:pt modelId="{AC39A290-0B94-4F39-906F-2D0B0AAF9D58}" type="pres">
      <dgm:prSet presAssocID="{C35BC1CF-8E4E-4EB3-B6DD-EF41852586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1CF48-0CCE-44C9-8794-D2F24ECE9E53}" type="pres">
      <dgm:prSet presAssocID="{C35BC1CF-8E4E-4EB3-B6DD-EF4185258689}" presName="spaceRect" presStyleCnt="0"/>
      <dgm:spPr/>
    </dgm:pt>
    <dgm:pt modelId="{54AB53AD-BE92-4D97-B958-46B74DDD7D9A}" type="pres">
      <dgm:prSet presAssocID="{C35BC1CF-8E4E-4EB3-B6DD-EF4185258689}" presName="parTx" presStyleLbl="revTx" presStyleIdx="2" presStyleCnt="5">
        <dgm:presLayoutVars>
          <dgm:chMax val="0"/>
          <dgm:chPref val="0"/>
        </dgm:presLayoutVars>
      </dgm:prSet>
      <dgm:spPr/>
    </dgm:pt>
    <dgm:pt modelId="{AE01B92C-4193-4AA5-B6E1-A68613B67899}" type="pres">
      <dgm:prSet presAssocID="{BF6D967A-9BB0-4224-BAB0-D271278C3944}" presName="sibTrans" presStyleCnt="0"/>
      <dgm:spPr/>
    </dgm:pt>
    <dgm:pt modelId="{EFD8E175-E7B3-4DEC-8796-26519E4D2B11}" type="pres">
      <dgm:prSet presAssocID="{858173E4-6759-4246-BCF7-4BD8FFB80CB8}" presName="compNode" presStyleCnt="0"/>
      <dgm:spPr/>
    </dgm:pt>
    <dgm:pt modelId="{7131A8A6-7DBD-470E-9F27-987E1FD624C3}" type="pres">
      <dgm:prSet presAssocID="{858173E4-6759-4246-BCF7-4BD8FFB80CB8}" presName="bgRect" presStyleLbl="bgShp" presStyleIdx="3" presStyleCnt="5"/>
      <dgm:spPr/>
    </dgm:pt>
    <dgm:pt modelId="{E6619517-78CB-4143-BCC7-223044E6A7A9}" type="pres">
      <dgm:prSet presAssocID="{858173E4-6759-4246-BCF7-4BD8FFB80C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64BF4B70-B35D-46F0-A464-54D312167F3E}" type="pres">
      <dgm:prSet presAssocID="{858173E4-6759-4246-BCF7-4BD8FFB80CB8}" presName="spaceRect" presStyleCnt="0"/>
      <dgm:spPr/>
    </dgm:pt>
    <dgm:pt modelId="{D83DC22B-5D51-43C6-B45A-6E2D849780D5}" type="pres">
      <dgm:prSet presAssocID="{858173E4-6759-4246-BCF7-4BD8FFB80CB8}" presName="parTx" presStyleLbl="revTx" presStyleIdx="3" presStyleCnt="5">
        <dgm:presLayoutVars>
          <dgm:chMax val="0"/>
          <dgm:chPref val="0"/>
        </dgm:presLayoutVars>
      </dgm:prSet>
      <dgm:spPr/>
    </dgm:pt>
    <dgm:pt modelId="{8B05B14D-2507-4540-B47F-7F1B2A4A5292}" type="pres">
      <dgm:prSet presAssocID="{650DC854-AF00-4627-ACA5-D4864EA2F6D8}" presName="sibTrans" presStyleCnt="0"/>
      <dgm:spPr/>
    </dgm:pt>
    <dgm:pt modelId="{75C866C8-2AA7-4351-A4F5-97838F9E194B}" type="pres">
      <dgm:prSet presAssocID="{25A03430-9783-4013-A6B4-86D12D698853}" presName="compNode" presStyleCnt="0"/>
      <dgm:spPr/>
    </dgm:pt>
    <dgm:pt modelId="{3772DA81-8CC7-4034-9D35-2E01DC7A34EE}" type="pres">
      <dgm:prSet presAssocID="{25A03430-9783-4013-A6B4-86D12D698853}" presName="bgRect" presStyleLbl="bgShp" presStyleIdx="4" presStyleCnt="5"/>
      <dgm:spPr/>
    </dgm:pt>
    <dgm:pt modelId="{6C823720-C0AC-4214-A604-B7D36AAF0486}" type="pres">
      <dgm:prSet presAssocID="{25A03430-9783-4013-A6B4-86D12D6988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BF6B4A-515B-4CDC-B4A9-B1FD52DB69A4}" type="pres">
      <dgm:prSet presAssocID="{25A03430-9783-4013-A6B4-86D12D698853}" presName="spaceRect" presStyleCnt="0"/>
      <dgm:spPr/>
    </dgm:pt>
    <dgm:pt modelId="{2B795CC9-B508-4175-99B8-7BC2ACAD8EED}" type="pres">
      <dgm:prSet presAssocID="{25A03430-9783-4013-A6B4-86D12D69885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8D5A39-2D5D-4BAF-9B2E-CC3D7D3E3B23}" type="presOf" srcId="{E4229468-CC5D-42D8-857A-A6284C11AA83}" destId="{06F30403-1B65-4D26-BCE5-CD163C11A4DF}" srcOrd="0" destOrd="0" presId="urn:microsoft.com/office/officeart/2018/2/layout/IconVerticalSolidList"/>
    <dgm:cxn modelId="{1EA6A140-63A3-4644-9961-76E54D2BB713}" type="presOf" srcId="{25A03430-9783-4013-A6B4-86D12D698853}" destId="{2B795CC9-B508-4175-99B8-7BC2ACAD8EED}" srcOrd="0" destOrd="0" presId="urn:microsoft.com/office/officeart/2018/2/layout/IconVerticalSolidList"/>
    <dgm:cxn modelId="{70A9C379-2EB9-4DE2-AD81-971ECAD6E50D}" srcId="{E4229468-CC5D-42D8-857A-A6284C11AA83}" destId="{25A03430-9783-4013-A6B4-86D12D698853}" srcOrd="4" destOrd="0" parTransId="{13059CC1-1A24-472A-9235-5C0B697FC9C4}" sibTransId="{A557D95C-62F4-44B5-97F4-A3D6EF19457A}"/>
    <dgm:cxn modelId="{86136883-49EE-432D-A5DA-8382A6869FB9}" srcId="{E4229468-CC5D-42D8-857A-A6284C11AA83}" destId="{C35BC1CF-8E4E-4EB3-B6DD-EF4185258689}" srcOrd="2" destOrd="0" parTransId="{041E3348-2630-4923-8CD8-FDF03F2E5D7C}" sibTransId="{BF6D967A-9BB0-4224-BAB0-D271278C3944}"/>
    <dgm:cxn modelId="{B5EF4B9B-8C84-47D2-AB77-70EA4B433D09}" type="presOf" srcId="{0AA96402-B69A-4FB1-9E77-225A1F80DE9F}" destId="{B00C9096-B1BD-41C9-A8D3-626EA07F418E}" srcOrd="0" destOrd="0" presId="urn:microsoft.com/office/officeart/2018/2/layout/IconVerticalSolidList"/>
    <dgm:cxn modelId="{74887BA4-5F64-4D71-9A57-29F71028AA59}" srcId="{E4229468-CC5D-42D8-857A-A6284C11AA83}" destId="{EBF7EC6D-4A46-46D1-B5B4-681BF0709D8F}" srcOrd="0" destOrd="0" parTransId="{52DD54ED-3319-4C25-91C1-978902C4B8F8}" sibTransId="{D4D71025-326A-4FFD-B5C4-05506D5F337C}"/>
    <dgm:cxn modelId="{A5AD66C0-87D7-4A97-A545-990006735483}" type="presOf" srcId="{C35BC1CF-8E4E-4EB3-B6DD-EF4185258689}" destId="{54AB53AD-BE92-4D97-B958-46B74DDD7D9A}" srcOrd="0" destOrd="0" presId="urn:microsoft.com/office/officeart/2018/2/layout/IconVerticalSolidList"/>
    <dgm:cxn modelId="{A58F01C7-901C-4B25-9A7C-C588223AE670}" type="presOf" srcId="{EBF7EC6D-4A46-46D1-B5B4-681BF0709D8F}" destId="{A989C2D4-A57A-4EDA-A911-846DF34F90EC}" srcOrd="0" destOrd="0" presId="urn:microsoft.com/office/officeart/2018/2/layout/IconVerticalSolidList"/>
    <dgm:cxn modelId="{296565D5-7EE4-461D-B8D4-3DADC804F143}" srcId="{E4229468-CC5D-42D8-857A-A6284C11AA83}" destId="{0AA96402-B69A-4FB1-9E77-225A1F80DE9F}" srcOrd="1" destOrd="0" parTransId="{87CF4012-27F7-42D5-A19C-7EC447635C0B}" sibTransId="{CFD87279-F248-40DB-8C14-DE5416B7157D}"/>
    <dgm:cxn modelId="{9C1EEDD5-CCEB-4393-94EB-186C1F1E75A9}" srcId="{E4229468-CC5D-42D8-857A-A6284C11AA83}" destId="{858173E4-6759-4246-BCF7-4BD8FFB80CB8}" srcOrd="3" destOrd="0" parTransId="{653CD34F-754F-4B5B-9B5F-0E38F0D333FD}" sibTransId="{650DC854-AF00-4627-ACA5-D4864EA2F6D8}"/>
    <dgm:cxn modelId="{472C54FD-02A1-40FD-85B7-6E07CA447DB6}" type="presOf" srcId="{858173E4-6759-4246-BCF7-4BD8FFB80CB8}" destId="{D83DC22B-5D51-43C6-B45A-6E2D849780D5}" srcOrd="0" destOrd="0" presId="urn:microsoft.com/office/officeart/2018/2/layout/IconVerticalSolidList"/>
    <dgm:cxn modelId="{622D8A60-00FE-4291-AB2B-78EA0AF6322C}" type="presParOf" srcId="{06F30403-1B65-4D26-BCE5-CD163C11A4DF}" destId="{24A8DCD6-919A-46DE-A895-A22DB2175561}" srcOrd="0" destOrd="0" presId="urn:microsoft.com/office/officeart/2018/2/layout/IconVerticalSolidList"/>
    <dgm:cxn modelId="{19A41D6D-3303-40C9-8894-ADF1A4E3E4EF}" type="presParOf" srcId="{24A8DCD6-919A-46DE-A895-A22DB2175561}" destId="{575F18A9-1CA0-4B37-BE30-AB0D55DE4A54}" srcOrd="0" destOrd="0" presId="urn:microsoft.com/office/officeart/2018/2/layout/IconVerticalSolidList"/>
    <dgm:cxn modelId="{28E5D41F-6BEA-4712-B36F-31723325D15C}" type="presParOf" srcId="{24A8DCD6-919A-46DE-A895-A22DB2175561}" destId="{3B2E79EB-9607-4CDE-89A9-A3E968119025}" srcOrd="1" destOrd="0" presId="urn:microsoft.com/office/officeart/2018/2/layout/IconVerticalSolidList"/>
    <dgm:cxn modelId="{BCFD28A2-1783-48C0-B2F9-66F64D0C7232}" type="presParOf" srcId="{24A8DCD6-919A-46DE-A895-A22DB2175561}" destId="{EF44513C-AA97-42EB-A5EC-1C05F8BA7345}" srcOrd="2" destOrd="0" presId="urn:microsoft.com/office/officeart/2018/2/layout/IconVerticalSolidList"/>
    <dgm:cxn modelId="{B0A0F5CA-438E-40F4-A640-336AD8EC9C37}" type="presParOf" srcId="{24A8DCD6-919A-46DE-A895-A22DB2175561}" destId="{A989C2D4-A57A-4EDA-A911-846DF34F90EC}" srcOrd="3" destOrd="0" presId="urn:microsoft.com/office/officeart/2018/2/layout/IconVerticalSolidList"/>
    <dgm:cxn modelId="{EBE2B642-2B8B-497E-9169-0E0FC3453137}" type="presParOf" srcId="{06F30403-1B65-4D26-BCE5-CD163C11A4DF}" destId="{8F0384F5-A1C1-445F-A0ED-D510ACE0594E}" srcOrd="1" destOrd="0" presId="urn:microsoft.com/office/officeart/2018/2/layout/IconVerticalSolidList"/>
    <dgm:cxn modelId="{F328AA5C-1C79-4D86-91F2-E09B965F9179}" type="presParOf" srcId="{06F30403-1B65-4D26-BCE5-CD163C11A4DF}" destId="{47BB4480-2C63-4CF5-A4AB-9FA591328C62}" srcOrd="2" destOrd="0" presId="urn:microsoft.com/office/officeart/2018/2/layout/IconVerticalSolidList"/>
    <dgm:cxn modelId="{A004C373-0F32-4D10-B27A-00EA0380ABBD}" type="presParOf" srcId="{47BB4480-2C63-4CF5-A4AB-9FA591328C62}" destId="{D68F08E9-7247-4489-8F5D-FE7B3C265016}" srcOrd="0" destOrd="0" presId="urn:microsoft.com/office/officeart/2018/2/layout/IconVerticalSolidList"/>
    <dgm:cxn modelId="{34BBE5AB-8BE5-43AD-893D-3F173D4B3520}" type="presParOf" srcId="{47BB4480-2C63-4CF5-A4AB-9FA591328C62}" destId="{745A11C5-70BA-49E0-83D5-67D5EB4B6442}" srcOrd="1" destOrd="0" presId="urn:microsoft.com/office/officeart/2018/2/layout/IconVerticalSolidList"/>
    <dgm:cxn modelId="{EF65BB20-9637-4729-BF28-18E5C0BE7587}" type="presParOf" srcId="{47BB4480-2C63-4CF5-A4AB-9FA591328C62}" destId="{94109363-BD10-4859-9213-805D6E11D5DA}" srcOrd="2" destOrd="0" presId="urn:microsoft.com/office/officeart/2018/2/layout/IconVerticalSolidList"/>
    <dgm:cxn modelId="{D0197F7F-29C0-4195-B854-D344FC7824D0}" type="presParOf" srcId="{47BB4480-2C63-4CF5-A4AB-9FA591328C62}" destId="{B00C9096-B1BD-41C9-A8D3-626EA07F418E}" srcOrd="3" destOrd="0" presId="urn:microsoft.com/office/officeart/2018/2/layout/IconVerticalSolidList"/>
    <dgm:cxn modelId="{76C9E22B-AD58-4509-9D40-6293D2A4DE78}" type="presParOf" srcId="{06F30403-1B65-4D26-BCE5-CD163C11A4DF}" destId="{2759D157-5D76-49FF-93E8-5EFE44BD2A05}" srcOrd="3" destOrd="0" presId="urn:microsoft.com/office/officeart/2018/2/layout/IconVerticalSolidList"/>
    <dgm:cxn modelId="{ACC11A14-F93C-4D71-8EE3-737C7189B154}" type="presParOf" srcId="{06F30403-1B65-4D26-BCE5-CD163C11A4DF}" destId="{7489A2D3-ACDB-48D1-92A8-5A6B26CBF4EB}" srcOrd="4" destOrd="0" presId="urn:microsoft.com/office/officeart/2018/2/layout/IconVerticalSolidList"/>
    <dgm:cxn modelId="{567BAE29-010E-46C2-8750-5D1194BAFAC6}" type="presParOf" srcId="{7489A2D3-ACDB-48D1-92A8-5A6B26CBF4EB}" destId="{36F24DF8-C6A2-41E4-B278-512B9E439CE8}" srcOrd="0" destOrd="0" presId="urn:microsoft.com/office/officeart/2018/2/layout/IconVerticalSolidList"/>
    <dgm:cxn modelId="{80B8171E-948C-4AD7-AEC3-0094B863A7A0}" type="presParOf" srcId="{7489A2D3-ACDB-48D1-92A8-5A6B26CBF4EB}" destId="{AC39A290-0B94-4F39-906F-2D0B0AAF9D58}" srcOrd="1" destOrd="0" presId="urn:microsoft.com/office/officeart/2018/2/layout/IconVerticalSolidList"/>
    <dgm:cxn modelId="{37494820-2246-48B2-83F7-86C79BF1B0FF}" type="presParOf" srcId="{7489A2D3-ACDB-48D1-92A8-5A6B26CBF4EB}" destId="{3FB1CF48-0CCE-44C9-8794-D2F24ECE9E53}" srcOrd="2" destOrd="0" presId="urn:microsoft.com/office/officeart/2018/2/layout/IconVerticalSolidList"/>
    <dgm:cxn modelId="{48DC501E-4650-43F7-8BBB-9D3039CBE565}" type="presParOf" srcId="{7489A2D3-ACDB-48D1-92A8-5A6B26CBF4EB}" destId="{54AB53AD-BE92-4D97-B958-46B74DDD7D9A}" srcOrd="3" destOrd="0" presId="urn:microsoft.com/office/officeart/2018/2/layout/IconVerticalSolidList"/>
    <dgm:cxn modelId="{92A3CC7F-8FD7-496F-A93D-D94FD820B994}" type="presParOf" srcId="{06F30403-1B65-4D26-BCE5-CD163C11A4DF}" destId="{AE01B92C-4193-4AA5-B6E1-A68613B67899}" srcOrd="5" destOrd="0" presId="urn:microsoft.com/office/officeart/2018/2/layout/IconVerticalSolidList"/>
    <dgm:cxn modelId="{00FCAE18-8FC1-4C83-AF44-406C92864329}" type="presParOf" srcId="{06F30403-1B65-4D26-BCE5-CD163C11A4DF}" destId="{EFD8E175-E7B3-4DEC-8796-26519E4D2B11}" srcOrd="6" destOrd="0" presId="urn:microsoft.com/office/officeart/2018/2/layout/IconVerticalSolidList"/>
    <dgm:cxn modelId="{945C8BAA-9FE3-4A84-88C1-A291AA258D57}" type="presParOf" srcId="{EFD8E175-E7B3-4DEC-8796-26519E4D2B11}" destId="{7131A8A6-7DBD-470E-9F27-987E1FD624C3}" srcOrd="0" destOrd="0" presId="urn:microsoft.com/office/officeart/2018/2/layout/IconVerticalSolidList"/>
    <dgm:cxn modelId="{9F33B123-967D-4F99-8130-ABEC96E822D7}" type="presParOf" srcId="{EFD8E175-E7B3-4DEC-8796-26519E4D2B11}" destId="{E6619517-78CB-4143-BCC7-223044E6A7A9}" srcOrd="1" destOrd="0" presId="urn:microsoft.com/office/officeart/2018/2/layout/IconVerticalSolidList"/>
    <dgm:cxn modelId="{F71238E0-201F-42B3-BC1B-36654C56B463}" type="presParOf" srcId="{EFD8E175-E7B3-4DEC-8796-26519E4D2B11}" destId="{64BF4B70-B35D-46F0-A464-54D312167F3E}" srcOrd="2" destOrd="0" presId="urn:microsoft.com/office/officeart/2018/2/layout/IconVerticalSolidList"/>
    <dgm:cxn modelId="{4E99537F-E4F9-4BEA-9973-186EFFD52C42}" type="presParOf" srcId="{EFD8E175-E7B3-4DEC-8796-26519E4D2B11}" destId="{D83DC22B-5D51-43C6-B45A-6E2D849780D5}" srcOrd="3" destOrd="0" presId="urn:microsoft.com/office/officeart/2018/2/layout/IconVerticalSolidList"/>
    <dgm:cxn modelId="{8F01FE53-3549-4702-BAB1-41E8D2142B85}" type="presParOf" srcId="{06F30403-1B65-4D26-BCE5-CD163C11A4DF}" destId="{8B05B14D-2507-4540-B47F-7F1B2A4A5292}" srcOrd="7" destOrd="0" presId="urn:microsoft.com/office/officeart/2018/2/layout/IconVerticalSolidList"/>
    <dgm:cxn modelId="{BD1831DA-C348-487D-BF4D-2F85991DBC14}" type="presParOf" srcId="{06F30403-1B65-4D26-BCE5-CD163C11A4DF}" destId="{75C866C8-2AA7-4351-A4F5-97838F9E194B}" srcOrd="8" destOrd="0" presId="urn:microsoft.com/office/officeart/2018/2/layout/IconVerticalSolidList"/>
    <dgm:cxn modelId="{5DE0FC34-C58B-46CA-922B-3897610B7A6E}" type="presParOf" srcId="{75C866C8-2AA7-4351-A4F5-97838F9E194B}" destId="{3772DA81-8CC7-4034-9D35-2E01DC7A34EE}" srcOrd="0" destOrd="0" presId="urn:microsoft.com/office/officeart/2018/2/layout/IconVerticalSolidList"/>
    <dgm:cxn modelId="{48762877-B6B2-4FBB-8EEA-A899A9819796}" type="presParOf" srcId="{75C866C8-2AA7-4351-A4F5-97838F9E194B}" destId="{6C823720-C0AC-4214-A604-B7D36AAF0486}" srcOrd="1" destOrd="0" presId="urn:microsoft.com/office/officeart/2018/2/layout/IconVerticalSolidList"/>
    <dgm:cxn modelId="{6057DA50-9174-4F8E-8C00-A3A6C1B188F0}" type="presParOf" srcId="{75C866C8-2AA7-4351-A4F5-97838F9E194B}" destId="{D6BF6B4A-515B-4CDC-B4A9-B1FD52DB69A4}" srcOrd="2" destOrd="0" presId="urn:microsoft.com/office/officeart/2018/2/layout/IconVerticalSolidList"/>
    <dgm:cxn modelId="{7DEBC6DE-F995-4242-BD79-920667AA3777}" type="presParOf" srcId="{75C866C8-2AA7-4351-A4F5-97838F9E194B}" destId="{2B795CC9-B508-4175-99B8-7BC2ACAD8E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49A79F-986F-4D79-B3D1-9F0975F71A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BEA930-9F1F-4AC9-B283-B02CADF164A3}">
      <dgm:prSet/>
      <dgm:spPr/>
      <dgm:t>
        <a:bodyPr/>
        <a:lstStyle/>
        <a:p>
          <a:r>
            <a:rPr lang="en-US"/>
            <a:t>Shortlisted candidates receive automated scheduling requests</a:t>
          </a:r>
        </a:p>
      </dgm:t>
    </dgm:pt>
    <dgm:pt modelId="{8DB75C1F-2B08-42A7-B137-65669A5875C4}" type="parTrans" cxnId="{14A586A2-E446-4E28-951C-1C346B1348CE}">
      <dgm:prSet/>
      <dgm:spPr/>
      <dgm:t>
        <a:bodyPr/>
        <a:lstStyle/>
        <a:p>
          <a:endParaRPr lang="en-US"/>
        </a:p>
      </dgm:t>
    </dgm:pt>
    <dgm:pt modelId="{DD2B3B59-08E1-45A4-8EAC-9DFAD8712600}" type="sibTrans" cxnId="{14A586A2-E446-4E28-951C-1C346B1348CE}">
      <dgm:prSet/>
      <dgm:spPr/>
      <dgm:t>
        <a:bodyPr/>
        <a:lstStyle/>
        <a:p>
          <a:endParaRPr lang="en-US"/>
        </a:p>
      </dgm:t>
    </dgm:pt>
    <dgm:pt modelId="{46895178-94E9-48D4-A479-AB8C82AA6B79}">
      <dgm:prSet/>
      <dgm:spPr/>
      <dgm:t>
        <a:bodyPr/>
        <a:lstStyle/>
        <a:p>
          <a:r>
            <a:rPr lang="en-US"/>
            <a:t>Integrated with Google Calendar / MS Graph API</a:t>
          </a:r>
        </a:p>
      </dgm:t>
    </dgm:pt>
    <dgm:pt modelId="{B551B2A2-BF09-4F4A-93AF-1EBA88DAF424}" type="parTrans" cxnId="{D35B8FF8-12E7-4701-BCD0-6C7B23C11283}">
      <dgm:prSet/>
      <dgm:spPr/>
      <dgm:t>
        <a:bodyPr/>
        <a:lstStyle/>
        <a:p>
          <a:endParaRPr lang="en-US"/>
        </a:p>
      </dgm:t>
    </dgm:pt>
    <dgm:pt modelId="{E15B9E38-E72B-4E20-863C-C0C2C71ACABF}" type="sibTrans" cxnId="{D35B8FF8-12E7-4701-BCD0-6C7B23C11283}">
      <dgm:prSet/>
      <dgm:spPr/>
      <dgm:t>
        <a:bodyPr/>
        <a:lstStyle/>
        <a:p>
          <a:endParaRPr lang="en-US"/>
        </a:p>
      </dgm:t>
    </dgm:pt>
    <dgm:pt modelId="{16996281-7CE9-4B02-A9BF-CE0A2C5BDFAB}">
      <dgm:prSet/>
      <dgm:spPr/>
      <dgm:t>
        <a:bodyPr/>
        <a:lstStyle/>
        <a:p>
          <a:r>
            <a:rPr lang="en-US"/>
            <a:t>Python backend handles slot optimization and timezones</a:t>
          </a:r>
        </a:p>
      </dgm:t>
    </dgm:pt>
    <dgm:pt modelId="{02F13265-4860-41FF-935B-87A17E6A651E}" type="parTrans" cxnId="{86E7F326-069F-490A-89DD-24106E780494}">
      <dgm:prSet/>
      <dgm:spPr/>
      <dgm:t>
        <a:bodyPr/>
        <a:lstStyle/>
        <a:p>
          <a:endParaRPr lang="en-US"/>
        </a:p>
      </dgm:t>
    </dgm:pt>
    <dgm:pt modelId="{F14A74E0-B623-49D3-AA2A-19C5C9B8B0AE}" type="sibTrans" cxnId="{86E7F326-069F-490A-89DD-24106E780494}">
      <dgm:prSet/>
      <dgm:spPr/>
      <dgm:t>
        <a:bodyPr/>
        <a:lstStyle/>
        <a:p>
          <a:endParaRPr lang="en-US"/>
        </a:p>
      </dgm:t>
    </dgm:pt>
    <dgm:pt modelId="{13F0D10C-1102-4BC3-B731-699BA8BFA69F}">
      <dgm:prSet/>
      <dgm:spPr/>
      <dgm:t>
        <a:bodyPr/>
        <a:lstStyle/>
        <a:p>
          <a:r>
            <a:rPr lang="en-US"/>
            <a:t>Chatbot interface confirms availability</a:t>
          </a:r>
        </a:p>
      </dgm:t>
    </dgm:pt>
    <dgm:pt modelId="{BBA957DF-AFF9-4171-B5AF-F84814487E02}" type="parTrans" cxnId="{41EA0852-3C17-4730-82B5-DFAEEFE92157}">
      <dgm:prSet/>
      <dgm:spPr/>
      <dgm:t>
        <a:bodyPr/>
        <a:lstStyle/>
        <a:p>
          <a:endParaRPr lang="en-US"/>
        </a:p>
      </dgm:t>
    </dgm:pt>
    <dgm:pt modelId="{FEAC1E64-0DEE-45B6-A706-198EB5B5A756}" type="sibTrans" cxnId="{41EA0852-3C17-4730-82B5-DFAEEFE92157}">
      <dgm:prSet/>
      <dgm:spPr/>
      <dgm:t>
        <a:bodyPr/>
        <a:lstStyle/>
        <a:p>
          <a:endParaRPr lang="en-US"/>
        </a:p>
      </dgm:t>
    </dgm:pt>
    <dgm:pt modelId="{F1AAF784-620C-4BA9-BD76-6B722A0F48EF}">
      <dgm:prSet/>
      <dgm:spPr/>
      <dgm:t>
        <a:bodyPr/>
        <a:lstStyle/>
        <a:p>
          <a:r>
            <a:rPr lang="en-US"/>
            <a:t>Buffer logic between interviews for smooth coordination</a:t>
          </a:r>
        </a:p>
      </dgm:t>
    </dgm:pt>
    <dgm:pt modelId="{E189B87F-6364-45EE-A08C-DE8E68190B16}" type="parTrans" cxnId="{CE917B89-9763-46AB-A941-769CB7559075}">
      <dgm:prSet/>
      <dgm:spPr/>
      <dgm:t>
        <a:bodyPr/>
        <a:lstStyle/>
        <a:p>
          <a:endParaRPr lang="en-US"/>
        </a:p>
      </dgm:t>
    </dgm:pt>
    <dgm:pt modelId="{7999F82F-BA92-4EDC-8814-9664B7E7F29A}" type="sibTrans" cxnId="{CE917B89-9763-46AB-A941-769CB7559075}">
      <dgm:prSet/>
      <dgm:spPr/>
      <dgm:t>
        <a:bodyPr/>
        <a:lstStyle/>
        <a:p>
          <a:endParaRPr lang="en-US"/>
        </a:p>
      </dgm:t>
    </dgm:pt>
    <dgm:pt modelId="{4E5809AE-7B13-4E47-BB4F-84E660E2389F}" type="pres">
      <dgm:prSet presAssocID="{AF49A79F-986F-4D79-B3D1-9F0975F71AE1}" presName="linear" presStyleCnt="0">
        <dgm:presLayoutVars>
          <dgm:animLvl val="lvl"/>
          <dgm:resizeHandles val="exact"/>
        </dgm:presLayoutVars>
      </dgm:prSet>
      <dgm:spPr/>
    </dgm:pt>
    <dgm:pt modelId="{6A6D492F-EAB2-CB48-A0F2-DE36FAC13728}" type="pres">
      <dgm:prSet presAssocID="{BBBEA930-9F1F-4AC9-B283-B02CADF164A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827FC9-292F-244B-8B3C-589D8152BA84}" type="pres">
      <dgm:prSet presAssocID="{DD2B3B59-08E1-45A4-8EAC-9DFAD8712600}" presName="spacer" presStyleCnt="0"/>
      <dgm:spPr/>
    </dgm:pt>
    <dgm:pt modelId="{2D255C36-B647-FD47-B8BF-51083F1D1C11}" type="pres">
      <dgm:prSet presAssocID="{46895178-94E9-48D4-A479-AB8C82AA6B7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AF085D-C032-5647-8287-084A070C4DA7}" type="pres">
      <dgm:prSet presAssocID="{E15B9E38-E72B-4E20-863C-C0C2C71ACABF}" presName="spacer" presStyleCnt="0"/>
      <dgm:spPr/>
    </dgm:pt>
    <dgm:pt modelId="{D5113085-A9A4-8C45-A03F-C2172321131D}" type="pres">
      <dgm:prSet presAssocID="{16996281-7CE9-4B02-A9BF-CE0A2C5BDF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E53EF0-5232-B74C-97B0-94F103BECC07}" type="pres">
      <dgm:prSet presAssocID="{F14A74E0-B623-49D3-AA2A-19C5C9B8B0AE}" presName="spacer" presStyleCnt="0"/>
      <dgm:spPr/>
    </dgm:pt>
    <dgm:pt modelId="{3E6B8A26-4475-6146-9205-C5A2C9820627}" type="pres">
      <dgm:prSet presAssocID="{13F0D10C-1102-4BC3-B731-699BA8BFA6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527036-D03D-3143-975C-6E49E4E95173}" type="pres">
      <dgm:prSet presAssocID="{FEAC1E64-0DEE-45B6-A706-198EB5B5A756}" presName="spacer" presStyleCnt="0"/>
      <dgm:spPr/>
    </dgm:pt>
    <dgm:pt modelId="{D5D80E79-F8EF-9240-98D5-0A43038E53F3}" type="pres">
      <dgm:prSet presAssocID="{F1AAF784-620C-4BA9-BD76-6B722A0F48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5A5E70F-C5A6-A54D-9297-849C0AEB064A}" type="presOf" srcId="{F1AAF784-620C-4BA9-BD76-6B722A0F48EF}" destId="{D5D80E79-F8EF-9240-98D5-0A43038E53F3}" srcOrd="0" destOrd="0" presId="urn:microsoft.com/office/officeart/2005/8/layout/vList2"/>
    <dgm:cxn modelId="{8D5D0113-B261-5148-8BB8-EF22CF637970}" type="presOf" srcId="{BBBEA930-9F1F-4AC9-B283-B02CADF164A3}" destId="{6A6D492F-EAB2-CB48-A0F2-DE36FAC13728}" srcOrd="0" destOrd="0" presId="urn:microsoft.com/office/officeart/2005/8/layout/vList2"/>
    <dgm:cxn modelId="{86E7F326-069F-490A-89DD-24106E780494}" srcId="{AF49A79F-986F-4D79-B3D1-9F0975F71AE1}" destId="{16996281-7CE9-4B02-A9BF-CE0A2C5BDFAB}" srcOrd="2" destOrd="0" parTransId="{02F13265-4860-41FF-935B-87A17E6A651E}" sibTransId="{F14A74E0-B623-49D3-AA2A-19C5C9B8B0AE}"/>
    <dgm:cxn modelId="{26E7A538-20DD-094E-8D3E-C0102CA4F250}" type="presOf" srcId="{13F0D10C-1102-4BC3-B731-699BA8BFA69F}" destId="{3E6B8A26-4475-6146-9205-C5A2C9820627}" srcOrd="0" destOrd="0" presId="urn:microsoft.com/office/officeart/2005/8/layout/vList2"/>
    <dgm:cxn modelId="{41EA0852-3C17-4730-82B5-DFAEEFE92157}" srcId="{AF49A79F-986F-4D79-B3D1-9F0975F71AE1}" destId="{13F0D10C-1102-4BC3-B731-699BA8BFA69F}" srcOrd="3" destOrd="0" parTransId="{BBA957DF-AFF9-4171-B5AF-F84814487E02}" sibTransId="{FEAC1E64-0DEE-45B6-A706-198EB5B5A756}"/>
    <dgm:cxn modelId="{5D66895A-88D8-D84A-9F35-90CBFA13E749}" type="presOf" srcId="{AF49A79F-986F-4D79-B3D1-9F0975F71AE1}" destId="{4E5809AE-7B13-4E47-BB4F-84E660E2389F}" srcOrd="0" destOrd="0" presId="urn:microsoft.com/office/officeart/2005/8/layout/vList2"/>
    <dgm:cxn modelId="{9A4BE65B-1C05-8348-BD80-81B4145C76ED}" type="presOf" srcId="{46895178-94E9-48D4-A479-AB8C82AA6B79}" destId="{2D255C36-B647-FD47-B8BF-51083F1D1C11}" srcOrd="0" destOrd="0" presId="urn:microsoft.com/office/officeart/2005/8/layout/vList2"/>
    <dgm:cxn modelId="{A0A23383-98A5-384E-A673-05AC85C7027D}" type="presOf" srcId="{16996281-7CE9-4B02-A9BF-CE0A2C5BDFAB}" destId="{D5113085-A9A4-8C45-A03F-C2172321131D}" srcOrd="0" destOrd="0" presId="urn:microsoft.com/office/officeart/2005/8/layout/vList2"/>
    <dgm:cxn modelId="{CE917B89-9763-46AB-A941-769CB7559075}" srcId="{AF49A79F-986F-4D79-B3D1-9F0975F71AE1}" destId="{F1AAF784-620C-4BA9-BD76-6B722A0F48EF}" srcOrd="4" destOrd="0" parTransId="{E189B87F-6364-45EE-A08C-DE8E68190B16}" sibTransId="{7999F82F-BA92-4EDC-8814-9664B7E7F29A}"/>
    <dgm:cxn modelId="{14A586A2-E446-4E28-951C-1C346B1348CE}" srcId="{AF49A79F-986F-4D79-B3D1-9F0975F71AE1}" destId="{BBBEA930-9F1F-4AC9-B283-B02CADF164A3}" srcOrd="0" destOrd="0" parTransId="{8DB75C1F-2B08-42A7-B137-65669A5875C4}" sibTransId="{DD2B3B59-08E1-45A4-8EAC-9DFAD8712600}"/>
    <dgm:cxn modelId="{D35B8FF8-12E7-4701-BCD0-6C7B23C11283}" srcId="{AF49A79F-986F-4D79-B3D1-9F0975F71AE1}" destId="{46895178-94E9-48D4-A479-AB8C82AA6B79}" srcOrd="1" destOrd="0" parTransId="{B551B2A2-BF09-4F4A-93AF-1EBA88DAF424}" sibTransId="{E15B9E38-E72B-4E20-863C-C0C2C71ACABF}"/>
    <dgm:cxn modelId="{3B5A09FD-354F-7B43-99C7-06E22F834737}" type="presParOf" srcId="{4E5809AE-7B13-4E47-BB4F-84E660E2389F}" destId="{6A6D492F-EAB2-CB48-A0F2-DE36FAC13728}" srcOrd="0" destOrd="0" presId="urn:microsoft.com/office/officeart/2005/8/layout/vList2"/>
    <dgm:cxn modelId="{FAD71BCD-9936-404C-ADAF-CFC23FE84D31}" type="presParOf" srcId="{4E5809AE-7B13-4E47-BB4F-84E660E2389F}" destId="{C0827FC9-292F-244B-8B3C-589D8152BA84}" srcOrd="1" destOrd="0" presId="urn:microsoft.com/office/officeart/2005/8/layout/vList2"/>
    <dgm:cxn modelId="{D0D318F0-F10B-114F-91E9-758860DF7682}" type="presParOf" srcId="{4E5809AE-7B13-4E47-BB4F-84E660E2389F}" destId="{2D255C36-B647-FD47-B8BF-51083F1D1C11}" srcOrd="2" destOrd="0" presId="urn:microsoft.com/office/officeart/2005/8/layout/vList2"/>
    <dgm:cxn modelId="{BE945ACC-F9AA-AB48-91FC-1D0C647F7DE6}" type="presParOf" srcId="{4E5809AE-7B13-4E47-BB4F-84E660E2389F}" destId="{E1AF085D-C032-5647-8287-084A070C4DA7}" srcOrd="3" destOrd="0" presId="urn:microsoft.com/office/officeart/2005/8/layout/vList2"/>
    <dgm:cxn modelId="{91B3E89E-E0D3-C04C-9263-88DDCEAAEB72}" type="presParOf" srcId="{4E5809AE-7B13-4E47-BB4F-84E660E2389F}" destId="{D5113085-A9A4-8C45-A03F-C2172321131D}" srcOrd="4" destOrd="0" presId="urn:microsoft.com/office/officeart/2005/8/layout/vList2"/>
    <dgm:cxn modelId="{BC48EE74-22CB-7B4D-BC1E-F2E043E5962A}" type="presParOf" srcId="{4E5809AE-7B13-4E47-BB4F-84E660E2389F}" destId="{F0E53EF0-5232-B74C-97B0-94F103BECC07}" srcOrd="5" destOrd="0" presId="urn:microsoft.com/office/officeart/2005/8/layout/vList2"/>
    <dgm:cxn modelId="{2A9D1A18-AB2F-A64F-B84D-4805909571D9}" type="presParOf" srcId="{4E5809AE-7B13-4E47-BB4F-84E660E2389F}" destId="{3E6B8A26-4475-6146-9205-C5A2C9820627}" srcOrd="6" destOrd="0" presId="urn:microsoft.com/office/officeart/2005/8/layout/vList2"/>
    <dgm:cxn modelId="{101937B7-9F9C-0C46-BFD0-CCE7A25C92EC}" type="presParOf" srcId="{4E5809AE-7B13-4E47-BB4F-84E660E2389F}" destId="{FE527036-D03D-3143-975C-6E49E4E95173}" srcOrd="7" destOrd="0" presId="urn:microsoft.com/office/officeart/2005/8/layout/vList2"/>
    <dgm:cxn modelId="{6E28F862-5F3A-EC4D-80EF-52BCFCE43BCD}" type="presParOf" srcId="{4E5809AE-7B13-4E47-BB4F-84E660E2389F}" destId="{D5D80E79-F8EF-9240-98D5-0A43038E53F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5A0246-47D9-45C7-9561-BD0C3BE49A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B9CDD0-E75C-4061-AD20-562851229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Sourcing Agent → JD Generator → Matching Engine</a:t>
          </a:r>
        </a:p>
      </dgm:t>
    </dgm:pt>
    <dgm:pt modelId="{DB6569F8-F904-4972-9E7C-6F7508EC4858}" type="parTrans" cxnId="{F825BCA7-17BB-4655-8DC1-AE5876F9A897}">
      <dgm:prSet/>
      <dgm:spPr/>
      <dgm:t>
        <a:bodyPr/>
        <a:lstStyle/>
        <a:p>
          <a:endParaRPr lang="en-US"/>
        </a:p>
      </dgm:t>
    </dgm:pt>
    <dgm:pt modelId="{9A245F61-7D6D-45A0-AACD-DD3ECF8E10C3}" type="sibTrans" cxnId="{F825BCA7-17BB-4655-8DC1-AE5876F9A897}">
      <dgm:prSet/>
      <dgm:spPr/>
      <dgm:t>
        <a:bodyPr/>
        <a:lstStyle/>
        <a:p>
          <a:endParaRPr lang="en-US"/>
        </a:p>
      </dgm:t>
    </dgm:pt>
    <dgm:pt modelId="{76CA986E-3E06-465C-8EDC-B9F856E56F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Scheduler API → AI Interviewer → Evaluation &amp; Report</a:t>
          </a:r>
        </a:p>
      </dgm:t>
    </dgm:pt>
    <dgm:pt modelId="{5450B9B3-048E-4D51-A943-EE0FCD2CA3A4}" type="parTrans" cxnId="{89E9DFEC-B5A3-412C-A081-B03B041D7B55}">
      <dgm:prSet/>
      <dgm:spPr/>
      <dgm:t>
        <a:bodyPr/>
        <a:lstStyle/>
        <a:p>
          <a:endParaRPr lang="en-US"/>
        </a:p>
      </dgm:t>
    </dgm:pt>
    <dgm:pt modelId="{CFFB7BDD-62DE-48F8-987D-25F40F40C774}" type="sibTrans" cxnId="{89E9DFEC-B5A3-412C-A081-B03B041D7B55}">
      <dgm:prSet/>
      <dgm:spPr/>
      <dgm:t>
        <a:bodyPr/>
        <a:lstStyle/>
        <a:p>
          <a:endParaRPr lang="en-US"/>
        </a:p>
      </dgm:t>
    </dgm:pt>
    <dgm:pt modelId="{CF5E4ECD-9DC3-4E0E-B59B-36C132B51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stages are async, API-based, and state-tracked</a:t>
          </a:r>
        </a:p>
      </dgm:t>
    </dgm:pt>
    <dgm:pt modelId="{7806A516-F9F5-4947-9EBA-CAF01B2694B6}" type="parTrans" cxnId="{1374D413-A681-4065-9DC3-47A5489A58D9}">
      <dgm:prSet/>
      <dgm:spPr/>
      <dgm:t>
        <a:bodyPr/>
        <a:lstStyle/>
        <a:p>
          <a:endParaRPr lang="en-US"/>
        </a:p>
      </dgm:t>
    </dgm:pt>
    <dgm:pt modelId="{AD9C7B56-8D40-4A25-9468-D58555A0F6E5}" type="sibTrans" cxnId="{1374D413-A681-4065-9DC3-47A5489A58D9}">
      <dgm:prSet/>
      <dgm:spPr/>
      <dgm:t>
        <a:bodyPr/>
        <a:lstStyle/>
        <a:p>
          <a:endParaRPr lang="en-US"/>
        </a:p>
      </dgm:t>
    </dgm:pt>
    <dgm:pt modelId="{D70A8294-EA1C-42A5-B344-CC4228550F10}" type="pres">
      <dgm:prSet presAssocID="{715A0246-47D9-45C7-9561-BD0C3BE49A8D}" presName="root" presStyleCnt="0">
        <dgm:presLayoutVars>
          <dgm:dir/>
          <dgm:resizeHandles val="exact"/>
        </dgm:presLayoutVars>
      </dgm:prSet>
      <dgm:spPr/>
    </dgm:pt>
    <dgm:pt modelId="{FCC2F1DA-6599-457E-A44B-7703AD161BF1}" type="pres">
      <dgm:prSet presAssocID="{52B9CDD0-E75C-4061-AD20-562851229958}" presName="compNode" presStyleCnt="0"/>
      <dgm:spPr/>
    </dgm:pt>
    <dgm:pt modelId="{3AA108CA-40D0-4AB3-A794-8C023D0775EC}" type="pres">
      <dgm:prSet presAssocID="{52B9CDD0-E75C-4061-AD20-562851229958}" presName="bgRect" presStyleLbl="bgShp" presStyleIdx="0" presStyleCnt="3"/>
      <dgm:spPr/>
    </dgm:pt>
    <dgm:pt modelId="{763DB8E2-1D70-4206-A9D1-1DBF251D7CDD}" type="pres">
      <dgm:prSet presAssocID="{52B9CDD0-E75C-4061-AD20-5628512299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D018F3-90B0-4B68-9A1B-01029B38FCED}" type="pres">
      <dgm:prSet presAssocID="{52B9CDD0-E75C-4061-AD20-562851229958}" presName="spaceRect" presStyleCnt="0"/>
      <dgm:spPr/>
    </dgm:pt>
    <dgm:pt modelId="{D29FB173-A2E8-4742-BE5E-9C121FE1094B}" type="pres">
      <dgm:prSet presAssocID="{52B9CDD0-E75C-4061-AD20-562851229958}" presName="parTx" presStyleLbl="revTx" presStyleIdx="0" presStyleCnt="3">
        <dgm:presLayoutVars>
          <dgm:chMax val="0"/>
          <dgm:chPref val="0"/>
        </dgm:presLayoutVars>
      </dgm:prSet>
      <dgm:spPr/>
    </dgm:pt>
    <dgm:pt modelId="{6BC048C9-A392-4E3F-8707-7E54A9A3FE60}" type="pres">
      <dgm:prSet presAssocID="{9A245F61-7D6D-45A0-AACD-DD3ECF8E10C3}" presName="sibTrans" presStyleCnt="0"/>
      <dgm:spPr/>
    </dgm:pt>
    <dgm:pt modelId="{F1E7279D-E6BC-4069-98E8-B3E2CBE6A8F1}" type="pres">
      <dgm:prSet presAssocID="{76CA986E-3E06-465C-8EDC-B9F856E56F43}" presName="compNode" presStyleCnt="0"/>
      <dgm:spPr/>
    </dgm:pt>
    <dgm:pt modelId="{807AAB0A-5E83-4503-B255-A265266DE64D}" type="pres">
      <dgm:prSet presAssocID="{76CA986E-3E06-465C-8EDC-B9F856E56F43}" presName="bgRect" presStyleLbl="bgShp" presStyleIdx="1" presStyleCnt="3"/>
      <dgm:spPr/>
    </dgm:pt>
    <dgm:pt modelId="{754CEFEA-0147-4385-B839-FFDB4EAD5A50}" type="pres">
      <dgm:prSet presAssocID="{76CA986E-3E06-465C-8EDC-B9F856E56F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AAE5AA7-6428-4FDA-86EF-6BAE0B623C52}" type="pres">
      <dgm:prSet presAssocID="{76CA986E-3E06-465C-8EDC-B9F856E56F43}" presName="spaceRect" presStyleCnt="0"/>
      <dgm:spPr/>
    </dgm:pt>
    <dgm:pt modelId="{13C47B2C-5031-402F-9107-5A64C4AE7387}" type="pres">
      <dgm:prSet presAssocID="{76CA986E-3E06-465C-8EDC-B9F856E56F43}" presName="parTx" presStyleLbl="revTx" presStyleIdx="1" presStyleCnt="3">
        <dgm:presLayoutVars>
          <dgm:chMax val="0"/>
          <dgm:chPref val="0"/>
        </dgm:presLayoutVars>
      </dgm:prSet>
      <dgm:spPr/>
    </dgm:pt>
    <dgm:pt modelId="{F94CB133-A005-400A-996E-0B9E69207E31}" type="pres">
      <dgm:prSet presAssocID="{CFFB7BDD-62DE-48F8-987D-25F40F40C774}" presName="sibTrans" presStyleCnt="0"/>
      <dgm:spPr/>
    </dgm:pt>
    <dgm:pt modelId="{21055D9F-0F70-4EED-8D36-56557C167D2A}" type="pres">
      <dgm:prSet presAssocID="{CF5E4ECD-9DC3-4E0E-B59B-36C132B51C55}" presName="compNode" presStyleCnt="0"/>
      <dgm:spPr/>
    </dgm:pt>
    <dgm:pt modelId="{1EAED38A-917F-47F3-B47D-4E5E723E9D7E}" type="pres">
      <dgm:prSet presAssocID="{CF5E4ECD-9DC3-4E0E-B59B-36C132B51C55}" presName="bgRect" presStyleLbl="bgShp" presStyleIdx="2" presStyleCnt="3"/>
      <dgm:spPr/>
    </dgm:pt>
    <dgm:pt modelId="{8E49CD3D-4E64-4E49-AAF8-F0EF9907C098}" type="pres">
      <dgm:prSet presAssocID="{CF5E4ECD-9DC3-4E0E-B59B-36C132B51C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FF8E2A4-D020-4A92-AFA0-7FC2C76E6B70}" type="pres">
      <dgm:prSet presAssocID="{CF5E4ECD-9DC3-4E0E-B59B-36C132B51C55}" presName="spaceRect" presStyleCnt="0"/>
      <dgm:spPr/>
    </dgm:pt>
    <dgm:pt modelId="{36C41EC6-FD92-420B-B9D1-C09046976460}" type="pres">
      <dgm:prSet presAssocID="{CF5E4ECD-9DC3-4E0E-B59B-36C132B51C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74D413-A681-4065-9DC3-47A5489A58D9}" srcId="{715A0246-47D9-45C7-9561-BD0C3BE49A8D}" destId="{CF5E4ECD-9DC3-4E0E-B59B-36C132B51C55}" srcOrd="2" destOrd="0" parTransId="{7806A516-F9F5-4947-9EBA-CAF01B2694B6}" sibTransId="{AD9C7B56-8D40-4A25-9468-D58555A0F6E5}"/>
    <dgm:cxn modelId="{CE72B72A-C86C-4E1C-A90C-744808F6BC90}" type="presOf" srcId="{CF5E4ECD-9DC3-4E0E-B59B-36C132B51C55}" destId="{36C41EC6-FD92-420B-B9D1-C09046976460}" srcOrd="0" destOrd="0" presId="urn:microsoft.com/office/officeart/2018/2/layout/IconVerticalSolidList"/>
    <dgm:cxn modelId="{59E28A41-A08F-42C8-A403-FE2301D32A54}" type="presOf" srcId="{52B9CDD0-E75C-4061-AD20-562851229958}" destId="{D29FB173-A2E8-4742-BE5E-9C121FE1094B}" srcOrd="0" destOrd="0" presId="urn:microsoft.com/office/officeart/2018/2/layout/IconVerticalSolidList"/>
    <dgm:cxn modelId="{F825BCA7-17BB-4655-8DC1-AE5876F9A897}" srcId="{715A0246-47D9-45C7-9561-BD0C3BE49A8D}" destId="{52B9CDD0-E75C-4061-AD20-562851229958}" srcOrd="0" destOrd="0" parTransId="{DB6569F8-F904-4972-9E7C-6F7508EC4858}" sibTransId="{9A245F61-7D6D-45A0-AACD-DD3ECF8E10C3}"/>
    <dgm:cxn modelId="{2B12BDB3-6A02-4284-97C0-D8DF2F0FBC8B}" type="presOf" srcId="{76CA986E-3E06-465C-8EDC-B9F856E56F43}" destId="{13C47B2C-5031-402F-9107-5A64C4AE7387}" srcOrd="0" destOrd="0" presId="urn:microsoft.com/office/officeart/2018/2/layout/IconVerticalSolidList"/>
    <dgm:cxn modelId="{89E9DFEC-B5A3-412C-A081-B03B041D7B55}" srcId="{715A0246-47D9-45C7-9561-BD0C3BE49A8D}" destId="{76CA986E-3E06-465C-8EDC-B9F856E56F43}" srcOrd="1" destOrd="0" parTransId="{5450B9B3-048E-4D51-A943-EE0FCD2CA3A4}" sibTransId="{CFFB7BDD-62DE-48F8-987D-25F40F40C774}"/>
    <dgm:cxn modelId="{2A8F16F7-71B5-4154-82C1-03F8A740870E}" type="presOf" srcId="{715A0246-47D9-45C7-9561-BD0C3BE49A8D}" destId="{D70A8294-EA1C-42A5-B344-CC4228550F10}" srcOrd="0" destOrd="0" presId="urn:microsoft.com/office/officeart/2018/2/layout/IconVerticalSolidList"/>
    <dgm:cxn modelId="{B43548B4-84EE-407B-A84A-F4FDC305B1BE}" type="presParOf" srcId="{D70A8294-EA1C-42A5-B344-CC4228550F10}" destId="{FCC2F1DA-6599-457E-A44B-7703AD161BF1}" srcOrd="0" destOrd="0" presId="urn:microsoft.com/office/officeart/2018/2/layout/IconVerticalSolidList"/>
    <dgm:cxn modelId="{C4380ED7-B5FE-457C-8144-20A5D0EBEBAB}" type="presParOf" srcId="{FCC2F1DA-6599-457E-A44B-7703AD161BF1}" destId="{3AA108CA-40D0-4AB3-A794-8C023D0775EC}" srcOrd="0" destOrd="0" presId="urn:microsoft.com/office/officeart/2018/2/layout/IconVerticalSolidList"/>
    <dgm:cxn modelId="{67D7A668-E5D9-492A-9F8C-2FEA0D5F3721}" type="presParOf" srcId="{FCC2F1DA-6599-457E-A44B-7703AD161BF1}" destId="{763DB8E2-1D70-4206-A9D1-1DBF251D7CDD}" srcOrd="1" destOrd="0" presId="urn:microsoft.com/office/officeart/2018/2/layout/IconVerticalSolidList"/>
    <dgm:cxn modelId="{305F9C3E-EE2A-4C28-A796-5BADD440760A}" type="presParOf" srcId="{FCC2F1DA-6599-457E-A44B-7703AD161BF1}" destId="{91D018F3-90B0-4B68-9A1B-01029B38FCED}" srcOrd="2" destOrd="0" presId="urn:microsoft.com/office/officeart/2018/2/layout/IconVerticalSolidList"/>
    <dgm:cxn modelId="{6BEF16C8-BC74-4E8C-8627-6E6AF4B08420}" type="presParOf" srcId="{FCC2F1DA-6599-457E-A44B-7703AD161BF1}" destId="{D29FB173-A2E8-4742-BE5E-9C121FE1094B}" srcOrd="3" destOrd="0" presId="urn:microsoft.com/office/officeart/2018/2/layout/IconVerticalSolidList"/>
    <dgm:cxn modelId="{E488DE52-1483-4B6F-9DEB-C1D40BBD3211}" type="presParOf" srcId="{D70A8294-EA1C-42A5-B344-CC4228550F10}" destId="{6BC048C9-A392-4E3F-8707-7E54A9A3FE60}" srcOrd="1" destOrd="0" presId="urn:microsoft.com/office/officeart/2018/2/layout/IconVerticalSolidList"/>
    <dgm:cxn modelId="{572DF2E9-6CB5-4186-BFC7-D14F78DDCEC6}" type="presParOf" srcId="{D70A8294-EA1C-42A5-B344-CC4228550F10}" destId="{F1E7279D-E6BC-4069-98E8-B3E2CBE6A8F1}" srcOrd="2" destOrd="0" presId="urn:microsoft.com/office/officeart/2018/2/layout/IconVerticalSolidList"/>
    <dgm:cxn modelId="{FB8D43D6-6207-458E-B12E-2DA8F157DD71}" type="presParOf" srcId="{F1E7279D-E6BC-4069-98E8-B3E2CBE6A8F1}" destId="{807AAB0A-5E83-4503-B255-A265266DE64D}" srcOrd="0" destOrd="0" presId="urn:microsoft.com/office/officeart/2018/2/layout/IconVerticalSolidList"/>
    <dgm:cxn modelId="{062E85CF-ABD9-4A26-8F85-87EC060931BD}" type="presParOf" srcId="{F1E7279D-E6BC-4069-98E8-B3E2CBE6A8F1}" destId="{754CEFEA-0147-4385-B839-FFDB4EAD5A50}" srcOrd="1" destOrd="0" presId="urn:microsoft.com/office/officeart/2018/2/layout/IconVerticalSolidList"/>
    <dgm:cxn modelId="{1DE6B35D-8CA0-49D9-8F3F-DB8D3ED85FCF}" type="presParOf" srcId="{F1E7279D-E6BC-4069-98E8-B3E2CBE6A8F1}" destId="{3AAE5AA7-6428-4FDA-86EF-6BAE0B623C52}" srcOrd="2" destOrd="0" presId="urn:microsoft.com/office/officeart/2018/2/layout/IconVerticalSolidList"/>
    <dgm:cxn modelId="{80070E1D-C88C-420D-9573-EF60417AC523}" type="presParOf" srcId="{F1E7279D-E6BC-4069-98E8-B3E2CBE6A8F1}" destId="{13C47B2C-5031-402F-9107-5A64C4AE7387}" srcOrd="3" destOrd="0" presId="urn:microsoft.com/office/officeart/2018/2/layout/IconVerticalSolidList"/>
    <dgm:cxn modelId="{F24339A2-16F3-4235-A993-D1BA30690BE8}" type="presParOf" srcId="{D70A8294-EA1C-42A5-B344-CC4228550F10}" destId="{F94CB133-A005-400A-996E-0B9E69207E31}" srcOrd="3" destOrd="0" presId="urn:microsoft.com/office/officeart/2018/2/layout/IconVerticalSolidList"/>
    <dgm:cxn modelId="{F9BCDBA5-14F6-4F85-980F-89007F43C810}" type="presParOf" srcId="{D70A8294-EA1C-42A5-B344-CC4228550F10}" destId="{21055D9F-0F70-4EED-8D36-56557C167D2A}" srcOrd="4" destOrd="0" presId="urn:microsoft.com/office/officeart/2018/2/layout/IconVerticalSolidList"/>
    <dgm:cxn modelId="{94E75614-E7C5-4F79-A6B3-BDB6BDB90846}" type="presParOf" srcId="{21055D9F-0F70-4EED-8D36-56557C167D2A}" destId="{1EAED38A-917F-47F3-B47D-4E5E723E9D7E}" srcOrd="0" destOrd="0" presId="urn:microsoft.com/office/officeart/2018/2/layout/IconVerticalSolidList"/>
    <dgm:cxn modelId="{74415D26-F3A8-48A2-B75B-11C9674ADB0A}" type="presParOf" srcId="{21055D9F-0F70-4EED-8D36-56557C167D2A}" destId="{8E49CD3D-4E64-4E49-AAF8-F0EF9907C098}" srcOrd="1" destOrd="0" presId="urn:microsoft.com/office/officeart/2018/2/layout/IconVerticalSolidList"/>
    <dgm:cxn modelId="{C622E297-D9B8-40F8-8731-CBEC909694C5}" type="presParOf" srcId="{21055D9F-0F70-4EED-8D36-56557C167D2A}" destId="{6FF8E2A4-D020-4A92-AFA0-7FC2C76E6B70}" srcOrd="2" destOrd="0" presId="urn:microsoft.com/office/officeart/2018/2/layout/IconVerticalSolidList"/>
    <dgm:cxn modelId="{707A0DF4-1FE7-47DE-B9CA-85F3EAFC21D3}" type="presParOf" srcId="{21055D9F-0F70-4EED-8D36-56557C167D2A}" destId="{36C41EC6-FD92-420B-B9D1-C090469764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B1843F-D085-4D54-943D-F4EFCFF05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7CB2F6-92BA-4AC5-B87E-7A6C79D24FB1}">
      <dgm:prSet/>
      <dgm:spPr/>
      <dgm:t>
        <a:bodyPr/>
        <a:lstStyle/>
        <a:p>
          <a:r>
            <a:rPr lang="en-US"/>
            <a:t>LLMs: GPT-4-turbo, Mistral (fallback)</a:t>
          </a:r>
        </a:p>
      </dgm:t>
    </dgm:pt>
    <dgm:pt modelId="{493622D0-1275-4599-917A-18033A4CE682}" type="parTrans" cxnId="{D7B0F1D9-C4EB-4896-A56C-F838D009884D}">
      <dgm:prSet/>
      <dgm:spPr/>
      <dgm:t>
        <a:bodyPr/>
        <a:lstStyle/>
        <a:p>
          <a:endParaRPr lang="en-US"/>
        </a:p>
      </dgm:t>
    </dgm:pt>
    <dgm:pt modelId="{B2F0DEC8-3C69-4A7F-8DBE-7EFA9099DC83}" type="sibTrans" cxnId="{D7B0F1D9-C4EB-4896-A56C-F838D009884D}">
      <dgm:prSet/>
      <dgm:spPr/>
      <dgm:t>
        <a:bodyPr/>
        <a:lstStyle/>
        <a:p>
          <a:endParaRPr lang="en-US"/>
        </a:p>
      </dgm:t>
    </dgm:pt>
    <dgm:pt modelId="{84DBDA95-1819-4049-B522-8C67466A48ED}">
      <dgm:prSet/>
      <dgm:spPr/>
      <dgm:t>
        <a:bodyPr/>
        <a:lstStyle/>
        <a:p>
          <a:r>
            <a:rPr lang="en-US"/>
            <a:t>Embeddings: OpenAI or SentenceTransformer</a:t>
          </a:r>
        </a:p>
      </dgm:t>
    </dgm:pt>
    <dgm:pt modelId="{5A5FFB1C-55D4-4EE9-AAAB-0FCE698E79F3}" type="parTrans" cxnId="{63C3B362-4027-402E-B3A2-C2DCB48202C5}">
      <dgm:prSet/>
      <dgm:spPr/>
      <dgm:t>
        <a:bodyPr/>
        <a:lstStyle/>
        <a:p>
          <a:endParaRPr lang="en-US"/>
        </a:p>
      </dgm:t>
    </dgm:pt>
    <dgm:pt modelId="{BE611A92-F03A-428F-BF56-B8CDA05C1713}" type="sibTrans" cxnId="{63C3B362-4027-402E-B3A2-C2DCB48202C5}">
      <dgm:prSet/>
      <dgm:spPr/>
      <dgm:t>
        <a:bodyPr/>
        <a:lstStyle/>
        <a:p>
          <a:endParaRPr lang="en-US"/>
        </a:p>
      </dgm:t>
    </dgm:pt>
    <dgm:pt modelId="{7B421E24-D3FF-4B77-BDBF-261B6F3424B1}">
      <dgm:prSet/>
      <dgm:spPr/>
      <dgm:t>
        <a:bodyPr/>
        <a:lstStyle/>
        <a:p>
          <a:r>
            <a:rPr lang="en-US"/>
            <a:t>Scheduling: Google Calendar API, MS Graph</a:t>
          </a:r>
        </a:p>
      </dgm:t>
    </dgm:pt>
    <dgm:pt modelId="{0EECF78C-2AC6-4E9F-A40C-519FEC5E83B8}" type="parTrans" cxnId="{55A26F02-3616-4F84-B47E-AD138D9A43F1}">
      <dgm:prSet/>
      <dgm:spPr/>
      <dgm:t>
        <a:bodyPr/>
        <a:lstStyle/>
        <a:p>
          <a:endParaRPr lang="en-US"/>
        </a:p>
      </dgm:t>
    </dgm:pt>
    <dgm:pt modelId="{EFD9FB39-BF73-4659-AFCA-BEAD7498A3DD}" type="sibTrans" cxnId="{55A26F02-3616-4F84-B47E-AD138D9A43F1}">
      <dgm:prSet/>
      <dgm:spPr/>
      <dgm:t>
        <a:bodyPr/>
        <a:lstStyle/>
        <a:p>
          <a:endParaRPr lang="en-US"/>
        </a:p>
      </dgm:t>
    </dgm:pt>
    <dgm:pt modelId="{CEF0958C-64AA-453D-A09D-6B580E673E63}">
      <dgm:prSet/>
      <dgm:spPr/>
      <dgm:t>
        <a:bodyPr/>
        <a:lstStyle/>
        <a:p>
          <a:r>
            <a:rPr lang="en-US"/>
            <a:t>Interview: LangChain Agent, Whisper STT, Google TTS</a:t>
          </a:r>
        </a:p>
      </dgm:t>
    </dgm:pt>
    <dgm:pt modelId="{14B53DFA-672C-4C57-92D7-6A514D162EF1}" type="parTrans" cxnId="{A935AB96-11E3-4FA9-988E-65A3F63F4861}">
      <dgm:prSet/>
      <dgm:spPr/>
      <dgm:t>
        <a:bodyPr/>
        <a:lstStyle/>
        <a:p>
          <a:endParaRPr lang="en-US"/>
        </a:p>
      </dgm:t>
    </dgm:pt>
    <dgm:pt modelId="{49E1476E-F5BC-412B-A666-6E95BFC2244C}" type="sibTrans" cxnId="{A935AB96-11E3-4FA9-988E-65A3F63F4861}">
      <dgm:prSet/>
      <dgm:spPr/>
      <dgm:t>
        <a:bodyPr/>
        <a:lstStyle/>
        <a:p>
          <a:endParaRPr lang="en-US"/>
        </a:p>
      </dgm:t>
    </dgm:pt>
    <dgm:pt modelId="{061B9A95-9BEE-4BE1-B9E2-3A1E4D3BA849}">
      <dgm:prSet/>
      <dgm:spPr/>
      <dgm:t>
        <a:bodyPr/>
        <a:lstStyle/>
        <a:p>
          <a:r>
            <a:rPr lang="en-US"/>
            <a:t>Backend: Python (FastAPI), Docker, Redis, FAISS</a:t>
          </a:r>
        </a:p>
      </dgm:t>
    </dgm:pt>
    <dgm:pt modelId="{54C107A5-86B7-4D29-8D03-AB21D1E6B00E}" type="parTrans" cxnId="{04BA79B5-1B81-4B88-A4E9-5BF01ADD18D3}">
      <dgm:prSet/>
      <dgm:spPr/>
      <dgm:t>
        <a:bodyPr/>
        <a:lstStyle/>
        <a:p>
          <a:endParaRPr lang="en-US"/>
        </a:p>
      </dgm:t>
    </dgm:pt>
    <dgm:pt modelId="{A696E232-E093-4AB4-81E6-9D4592925AE8}" type="sibTrans" cxnId="{04BA79B5-1B81-4B88-A4E9-5BF01ADD18D3}">
      <dgm:prSet/>
      <dgm:spPr/>
      <dgm:t>
        <a:bodyPr/>
        <a:lstStyle/>
        <a:p>
          <a:endParaRPr lang="en-US"/>
        </a:p>
      </dgm:t>
    </dgm:pt>
    <dgm:pt modelId="{4A35BBC4-DE55-D44A-8D2C-49DCFEFAB4B2}" type="pres">
      <dgm:prSet presAssocID="{C4B1843F-D085-4D54-943D-F4EFCFF0585C}" presName="linear" presStyleCnt="0">
        <dgm:presLayoutVars>
          <dgm:animLvl val="lvl"/>
          <dgm:resizeHandles val="exact"/>
        </dgm:presLayoutVars>
      </dgm:prSet>
      <dgm:spPr/>
    </dgm:pt>
    <dgm:pt modelId="{27FA607D-CC2B-C043-A006-F1A3A4118063}" type="pres">
      <dgm:prSet presAssocID="{1B7CB2F6-92BA-4AC5-B87E-7A6C79D24FB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BC548B-F477-C548-91A1-531ECDC8E031}" type="pres">
      <dgm:prSet presAssocID="{B2F0DEC8-3C69-4A7F-8DBE-7EFA9099DC83}" presName="spacer" presStyleCnt="0"/>
      <dgm:spPr/>
    </dgm:pt>
    <dgm:pt modelId="{4896B5AD-F74A-6740-BF81-FDBB270A8B0F}" type="pres">
      <dgm:prSet presAssocID="{84DBDA95-1819-4049-B522-8C67466A48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B74231-6D63-4B43-B807-D8CDCE9B99D3}" type="pres">
      <dgm:prSet presAssocID="{BE611A92-F03A-428F-BF56-B8CDA05C1713}" presName="spacer" presStyleCnt="0"/>
      <dgm:spPr/>
    </dgm:pt>
    <dgm:pt modelId="{ED5E40EE-5737-E947-B2B4-4F504AD24AA1}" type="pres">
      <dgm:prSet presAssocID="{7B421E24-D3FF-4B77-BDBF-261B6F3424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E83B5C-F293-6745-ADB0-FDA33AF704C9}" type="pres">
      <dgm:prSet presAssocID="{EFD9FB39-BF73-4659-AFCA-BEAD7498A3DD}" presName="spacer" presStyleCnt="0"/>
      <dgm:spPr/>
    </dgm:pt>
    <dgm:pt modelId="{E03D83E9-16BE-3047-B97F-A3EAD4542D25}" type="pres">
      <dgm:prSet presAssocID="{CEF0958C-64AA-453D-A09D-6B580E673E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B095B1-B8AC-D144-8338-A14B662F535E}" type="pres">
      <dgm:prSet presAssocID="{49E1476E-F5BC-412B-A666-6E95BFC2244C}" presName="spacer" presStyleCnt="0"/>
      <dgm:spPr/>
    </dgm:pt>
    <dgm:pt modelId="{DDA43C89-4AB0-354C-8009-83AEB578C5E4}" type="pres">
      <dgm:prSet presAssocID="{061B9A95-9BEE-4BE1-B9E2-3A1E4D3BA84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5A26F02-3616-4F84-B47E-AD138D9A43F1}" srcId="{C4B1843F-D085-4D54-943D-F4EFCFF0585C}" destId="{7B421E24-D3FF-4B77-BDBF-261B6F3424B1}" srcOrd="2" destOrd="0" parTransId="{0EECF78C-2AC6-4E9F-A40C-519FEC5E83B8}" sibTransId="{EFD9FB39-BF73-4659-AFCA-BEAD7498A3DD}"/>
    <dgm:cxn modelId="{0CCB4F37-F495-B247-816D-53949CA8265F}" type="presOf" srcId="{C4B1843F-D085-4D54-943D-F4EFCFF0585C}" destId="{4A35BBC4-DE55-D44A-8D2C-49DCFEFAB4B2}" srcOrd="0" destOrd="0" presId="urn:microsoft.com/office/officeart/2005/8/layout/vList2"/>
    <dgm:cxn modelId="{63C3B362-4027-402E-B3A2-C2DCB48202C5}" srcId="{C4B1843F-D085-4D54-943D-F4EFCFF0585C}" destId="{84DBDA95-1819-4049-B522-8C67466A48ED}" srcOrd="1" destOrd="0" parTransId="{5A5FFB1C-55D4-4EE9-AAAB-0FCE698E79F3}" sibTransId="{BE611A92-F03A-428F-BF56-B8CDA05C1713}"/>
    <dgm:cxn modelId="{DC38116F-7EDB-3E4F-9F83-4661074535BD}" type="presOf" srcId="{1B7CB2F6-92BA-4AC5-B87E-7A6C79D24FB1}" destId="{27FA607D-CC2B-C043-A006-F1A3A4118063}" srcOrd="0" destOrd="0" presId="urn:microsoft.com/office/officeart/2005/8/layout/vList2"/>
    <dgm:cxn modelId="{EE3DB180-9F0F-794A-BD76-715128D1109B}" type="presOf" srcId="{CEF0958C-64AA-453D-A09D-6B580E673E63}" destId="{E03D83E9-16BE-3047-B97F-A3EAD4542D25}" srcOrd="0" destOrd="0" presId="urn:microsoft.com/office/officeart/2005/8/layout/vList2"/>
    <dgm:cxn modelId="{0B7E4E8C-2A1E-BD4F-93B6-1F32336CB399}" type="presOf" srcId="{061B9A95-9BEE-4BE1-B9E2-3A1E4D3BA849}" destId="{DDA43C89-4AB0-354C-8009-83AEB578C5E4}" srcOrd="0" destOrd="0" presId="urn:microsoft.com/office/officeart/2005/8/layout/vList2"/>
    <dgm:cxn modelId="{A935AB96-11E3-4FA9-988E-65A3F63F4861}" srcId="{C4B1843F-D085-4D54-943D-F4EFCFF0585C}" destId="{CEF0958C-64AA-453D-A09D-6B580E673E63}" srcOrd="3" destOrd="0" parTransId="{14B53DFA-672C-4C57-92D7-6A514D162EF1}" sibTransId="{49E1476E-F5BC-412B-A666-6E95BFC2244C}"/>
    <dgm:cxn modelId="{04BA79B5-1B81-4B88-A4E9-5BF01ADD18D3}" srcId="{C4B1843F-D085-4D54-943D-F4EFCFF0585C}" destId="{061B9A95-9BEE-4BE1-B9E2-3A1E4D3BA849}" srcOrd="4" destOrd="0" parTransId="{54C107A5-86B7-4D29-8D03-AB21D1E6B00E}" sibTransId="{A696E232-E093-4AB4-81E6-9D4592925AE8}"/>
    <dgm:cxn modelId="{D348B3C5-AC14-C942-8E12-C3D5C8922786}" type="presOf" srcId="{84DBDA95-1819-4049-B522-8C67466A48ED}" destId="{4896B5AD-F74A-6740-BF81-FDBB270A8B0F}" srcOrd="0" destOrd="0" presId="urn:microsoft.com/office/officeart/2005/8/layout/vList2"/>
    <dgm:cxn modelId="{9904C4C7-A1C0-4744-8394-36FE0ACAEDCA}" type="presOf" srcId="{7B421E24-D3FF-4B77-BDBF-261B6F3424B1}" destId="{ED5E40EE-5737-E947-B2B4-4F504AD24AA1}" srcOrd="0" destOrd="0" presId="urn:microsoft.com/office/officeart/2005/8/layout/vList2"/>
    <dgm:cxn modelId="{D7B0F1D9-C4EB-4896-A56C-F838D009884D}" srcId="{C4B1843F-D085-4D54-943D-F4EFCFF0585C}" destId="{1B7CB2F6-92BA-4AC5-B87E-7A6C79D24FB1}" srcOrd="0" destOrd="0" parTransId="{493622D0-1275-4599-917A-18033A4CE682}" sibTransId="{B2F0DEC8-3C69-4A7F-8DBE-7EFA9099DC83}"/>
    <dgm:cxn modelId="{D154DFFC-83F9-7448-9E34-966A3ACA7B00}" type="presParOf" srcId="{4A35BBC4-DE55-D44A-8D2C-49DCFEFAB4B2}" destId="{27FA607D-CC2B-C043-A006-F1A3A4118063}" srcOrd="0" destOrd="0" presId="urn:microsoft.com/office/officeart/2005/8/layout/vList2"/>
    <dgm:cxn modelId="{BB64CAAF-B741-0742-A1A0-62D6293B00E3}" type="presParOf" srcId="{4A35BBC4-DE55-D44A-8D2C-49DCFEFAB4B2}" destId="{E5BC548B-F477-C548-91A1-531ECDC8E031}" srcOrd="1" destOrd="0" presId="urn:microsoft.com/office/officeart/2005/8/layout/vList2"/>
    <dgm:cxn modelId="{387F639B-B6F0-114D-B54B-613098620539}" type="presParOf" srcId="{4A35BBC4-DE55-D44A-8D2C-49DCFEFAB4B2}" destId="{4896B5AD-F74A-6740-BF81-FDBB270A8B0F}" srcOrd="2" destOrd="0" presId="urn:microsoft.com/office/officeart/2005/8/layout/vList2"/>
    <dgm:cxn modelId="{8D409000-4692-8243-A45C-D0537E31A5E8}" type="presParOf" srcId="{4A35BBC4-DE55-D44A-8D2C-49DCFEFAB4B2}" destId="{62B74231-6D63-4B43-B807-D8CDCE9B99D3}" srcOrd="3" destOrd="0" presId="urn:microsoft.com/office/officeart/2005/8/layout/vList2"/>
    <dgm:cxn modelId="{9765975A-7091-5F40-8FB9-5082CF9C8146}" type="presParOf" srcId="{4A35BBC4-DE55-D44A-8D2C-49DCFEFAB4B2}" destId="{ED5E40EE-5737-E947-B2B4-4F504AD24AA1}" srcOrd="4" destOrd="0" presId="urn:microsoft.com/office/officeart/2005/8/layout/vList2"/>
    <dgm:cxn modelId="{FBA7AED3-A8CC-734E-AEE5-3DD91F08DA01}" type="presParOf" srcId="{4A35BBC4-DE55-D44A-8D2C-49DCFEFAB4B2}" destId="{61E83B5C-F293-6745-ADB0-FDA33AF704C9}" srcOrd="5" destOrd="0" presId="urn:microsoft.com/office/officeart/2005/8/layout/vList2"/>
    <dgm:cxn modelId="{6EB8EB1F-D028-2E48-992A-8A9B99B39F57}" type="presParOf" srcId="{4A35BBC4-DE55-D44A-8D2C-49DCFEFAB4B2}" destId="{E03D83E9-16BE-3047-B97F-A3EAD4542D25}" srcOrd="6" destOrd="0" presId="urn:microsoft.com/office/officeart/2005/8/layout/vList2"/>
    <dgm:cxn modelId="{402D5C78-F866-6B4A-897A-5DC941BD629C}" type="presParOf" srcId="{4A35BBC4-DE55-D44A-8D2C-49DCFEFAB4B2}" destId="{D8B095B1-B8AC-D144-8338-A14B662F535E}" srcOrd="7" destOrd="0" presId="urn:microsoft.com/office/officeart/2005/8/layout/vList2"/>
    <dgm:cxn modelId="{0333F6C8-5872-3340-8AC6-239B6E639BDD}" type="presParOf" srcId="{4A35BBC4-DE55-D44A-8D2C-49DCFEFAB4B2}" destId="{DDA43C89-4AB0-354C-8009-83AEB578C5E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D6A03-36DE-0648-82BA-CB6CA21AA17F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F4FD8-77CE-5D47-8FEF-B156FBB5300E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Traditional recruiters are inefficient for tech-driven hiring</a:t>
          </a:r>
        </a:p>
      </dsp:txBody>
      <dsp:txXfrm>
        <a:off x="0" y="717"/>
        <a:ext cx="4726201" cy="1175474"/>
      </dsp:txXfrm>
    </dsp:sp>
    <dsp:sp modelId="{495015E3-1DCB-FC42-A821-05F7F7593035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A1AF6-D7AE-A346-9F94-1F41CF5BA607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Manual job descriptions are inconsistent</a:t>
          </a:r>
        </a:p>
      </dsp:txBody>
      <dsp:txXfrm>
        <a:off x="0" y="1176192"/>
        <a:ext cx="4726201" cy="1175474"/>
      </dsp:txXfrm>
    </dsp:sp>
    <dsp:sp modelId="{CFD84161-CC71-0E45-AAF1-B08FFC42C848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267B0-3B05-7D43-859A-82E035954F15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Human bias and fatigue affect candidate evaluation</a:t>
          </a:r>
        </a:p>
      </dsp:txBody>
      <dsp:txXfrm>
        <a:off x="0" y="2351667"/>
        <a:ext cx="4726201" cy="1175474"/>
      </dsp:txXfrm>
    </dsp:sp>
    <dsp:sp modelId="{77E65CE5-EAAE-DB45-A0AB-C97FA11EF1AB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3D040-E164-AD45-8C1A-1C0C1B87A306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Coordinating interviews is a logistical burden</a:t>
          </a:r>
        </a:p>
      </dsp:txBody>
      <dsp:txXfrm>
        <a:off x="0" y="3527141"/>
        <a:ext cx="4726201" cy="1175474"/>
      </dsp:txXfrm>
    </dsp:sp>
    <dsp:sp modelId="{E2D3503B-4841-0B40-A118-803E5E179090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15ACC-37C0-3741-BB53-A20D9B820585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Scaling requires intelligent systems</a:t>
          </a:r>
        </a:p>
      </dsp:txBody>
      <dsp:txXfrm>
        <a:off x="0" y="4702616"/>
        <a:ext cx="4726201" cy="1175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636D3-5E3F-4CD5-9D1C-47A627906CF6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16D79-DB18-4CAC-9317-B2B9544A11C4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66588-32EA-4CCE-AAC0-165E363D171A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web agent fetches candidate data from LinkedIn, Monster, etc.</a:t>
          </a:r>
        </a:p>
      </dsp:txBody>
      <dsp:txXfrm>
        <a:off x="935949" y="1901"/>
        <a:ext cx="3790251" cy="810345"/>
      </dsp:txXfrm>
    </dsp:sp>
    <dsp:sp modelId="{4E487284-81FA-4579-9E9C-16B86DABDF56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CAB14-44A2-4FA8-9B86-B481C918B775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EA430-E808-4A52-95DC-56E379E5998E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legally authorized API keys</a:t>
          </a:r>
        </a:p>
      </dsp:txBody>
      <dsp:txXfrm>
        <a:off x="935949" y="1014833"/>
        <a:ext cx="3790251" cy="810345"/>
      </dsp:txXfrm>
    </dsp:sp>
    <dsp:sp modelId="{6B28510E-F93A-4390-B5FA-4145824AD35A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7F019-8261-4EA7-A45A-BF96A324D4BB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9AF80-9ABB-41E5-8DD2-A22A313378E9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Scrapes profile data: name, job title, skills, experience, education</a:t>
          </a:r>
        </a:p>
      </dsp:txBody>
      <dsp:txXfrm>
        <a:off x="935949" y="2027765"/>
        <a:ext cx="3790251" cy="810345"/>
      </dsp:txXfrm>
    </dsp:sp>
    <dsp:sp modelId="{7141C265-3A14-41AE-B7CF-F0815E50D52C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52F27-A330-4E51-BE41-0EF18441BFCA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FCFFC-E841-462A-B101-D76A69334C8D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Filters based on early JD keywords</a:t>
          </a:r>
        </a:p>
      </dsp:txBody>
      <dsp:txXfrm>
        <a:off x="935949" y="3040697"/>
        <a:ext cx="3790251" cy="810345"/>
      </dsp:txXfrm>
    </dsp:sp>
    <dsp:sp modelId="{1EE376F1-1CF4-4334-BF86-4A92AD39C535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DF016-F665-423F-8FC5-BA7A9C822E98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E386E-478D-45A9-B42E-E22EDB73B9FA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 using Python + Async APIs + LangChain</a:t>
          </a:r>
        </a:p>
      </dsp:txBody>
      <dsp:txXfrm>
        <a:off x="935949" y="4053629"/>
        <a:ext cx="3790251" cy="810345"/>
      </dsp:txXfrm>
    </dsp:sp>
    <dsp:sp modelId="{0B160F07-D3F8-4253-8B8B-36D9850D477B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4853D-EB56-4ECB-AE4C-21264CB5ECC7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7997-BDFE-4244-8024-E11B8BB4EAD2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OpenAI function calls used for dynamic parsing</a:t>
          </a:r>
        </a:p>
      </dsp:txBody>
      <dsp:txXfrm>
        <a:off x="935949" y="5066561"/>
        <a:ext cx="3790251" cy="81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F18A9-1CA0-4B37-BE30-AB0D55DE4A54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E79EB-9607-4CDE-89A9-A3E968119025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9C2D4-A57A-4EDA-A911-846DF34F90E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Profiles vectorized using embedding models (e.g., OpenAI embedding)</a:t>
          </a:r>
        </a:p>
      </dsp:txBody>
      <dsp:txXfrm>
        <a:off x="1129902" y="4592"/>
        <a:ext cx="3596298" cy="978270"/>
      </dsp:txXfrm>
    </dsp:sp>
    <dsp:sp modelId="{D68F08E9-7247-4489-8F5D-FE7B3C265016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5A11C5-70BA-49E0-83D5-67D5EB4B6442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C9096-B1BD-41C9-A8D3-626EA07F418E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JD is also embedded</a:t>
          </a:r>
        </a:p>
      </dsp:txBody>
      <dsp:txXfrm>
        <a:off x="1129902" y="1227431"/>
        <a:ext cx="3596298" cy="978270"/>
      </dsp:txXfrm>
    </dsp:sp>
    <dsp:sp modelId="{36F24DF8-C6A2-41E4-B278-512B9E439CE8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9A290-0B94-4F39-906F-2D0B0AAF9D58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B53AD-BE92-4D97-B958-46B74DDD7D9A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Cosine similarity used to compute match</a:t>
          </a:r>
        </a:p>
      </dsp:txBody>
      <dsp:txXfrm>
        <a:off x="1129902" y="2450269"/>
        <a:ext cx="3596298" cy="978270"/>
      </dsp:txXfrm>
    </dsp:sp>
    <dsp:sp modelId="{7131A8A6-7DBD-470E-9F27-987E1FD624C3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19517-78CB-4143-BCC7-223044E6A7A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DC22B-5D51-43C6-B45A-6E2D849780D5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Matching includes skills, experience, and context</a:t>
          </a:r>
        </a:p>
      </dsp:txBody>
      <dsp:txXfrm>
        <a:off x="1129902" y="3673107"/>
        <a:ext cx="3596298" cy="978270"/>
      </dsp:txXfrm>
    </dsp:sp>
    <dsp:sp modelId="{3772DA81-8CC7-4034-9D35-2E01DC7A34EE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23720-C0AC-4214-A604-B7D36AAF0486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95CC9-B508-4175-99B8-7BC2ACAD8EED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FAISS or Weaviate used for vector DB and filtering</a:t>
          </a:r>
        </a:p>
      </dsp:txBody>
      <dsp:txXfrm>
        <a:off x="1129902" y="4895945"/>
        <a:ext cx="35962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D492F-EAB2-CB48-A0F2-DE36FAC13728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Shortlisted candidates receive automated scheduling requests</a:t>
          </a:r>
        </a:p>
      </dsp:txBody>
      <dsp:txXfrm>
        <a:off x="28100" y="713741"/>
        <a:ext cx="8173400" cy="519439"/>
      </dsp:txXfrm>
    </dsp:sp>
    <dsp:sp modelId="{2D255C36-B647-FD47-B8BF-51083F1D1C11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Integrated with Google Calendar / MS Graph API</a:t>
          </a:r>
        </a:p>
      </dsp:txBody>
      <dsp:txXfrm>
        <a:off x="28100" y="1358501"/>
        <a:ext cx="8173400" cy="519439"/>
      </dsp:txXfrm>
    </dsp:sp>
    <dsp:sp modelId="{D5113085-A9A4-8C45-A03F-C2172321131D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backend handles slot optimization and timezones</a:t>
          </a:r>
        </a:p>
      </dsp:txBody>
      <dsp:txXfrm>
        <a:off x="28100" y="2003261"/>
        <a:ext cx="8173400" cy="519439"/>
      </dsp:txXfrm>
    </dsp:sp>
    <dsp:sp modelId="{3E6B8A26-4475-6146-9205-C5A2C9820627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Chatbot interface confirms availability</a:t>
          </a:r>
        </a:p>
      </dsp:txBody>
      <dsp:txXfrm>
        <a:off x="28100" y="2648021"/>
        <a:ext cx="8173400" cy="519439"/>
      </dsp:txXfrm>
    </dsp:sp>
    <dsp:sp modelId="{D5D80E79-F8EF-9240-98D5-0A43038E53F3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Buffer logic between interviews for smooth coordination</a:t>
          </a:r>
        </a:p>
      </dsp:txBody>
      <dsp:txXfrm>
        <a:off x="28100" y="3292781"/>
        <a:ext cx="8173400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108CA-40D0-4AB3-A794-8C023D0775EC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DB8E2-1D70-4206-A9D1-1DBF251D7CDD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FB173-A2E8-4742-BE5E-9C121FE1094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Sourcing Agent → JD Generator → Matching Engine</a:t>
          </a:r>
        </a:p>
      </dsp:txBody>
      <dsp:txXfrm>
        <a:off x="1493203" y="552"/>
        <a:ext cx="6736396" cy="1292816"/>
      </dsp:txXfrm>
    </dsp:sp>
    <dsp:sp modelId="{807AAB0A-5E83-4503-B255-A265266DE64D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CEFEA-0147-4385-B839-FFDB4EAD5A5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47B2C-5031-402F-9107-5A64C4AE7387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→ Scheduler API → AI Interviewer → Evaluation &amp; Report</a:t>
          </a:r>
        </a:p>
      </dsp:txBody>
      <dsp:txXfrm>
        <a:off x="1493203" y="1616573"/>
        <a:ext cx="6736396" cy="1292816"/>
      </dsp:txXfrm>
    </dsp:sp>
    <dsp:sp modelId="{1EAED38A-917F-47F3-B47D-4E5E723E9D7E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9CD3D-4E64-4E49-AAF8-F0EF9907C09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41EC6-FD92-420B-B9D1-C09046976460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 stages are async, API-based, and state-tracked</a:t>
          </a:r>
        </a:p>
      </dsp:txBody>
      <dsp:txXfrm>
        <a:off x="1493203" y="3232593"/>
        <a:ext cx="6736396" cy="12928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A607D-CC2B-C043-A006-F1A3A4118063}">
      <dsp:nvSpPr>
        <dsp:cNvPr id="0" name=""/>
        <dsp:cNvSpPr/>
      </dsp:nvSpPr>
      <dsp:spPr>
        <a:xfrm>
          <a:off x="0" y="26882"/>
          <a:ext cx="4638115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LLMs: GPT-4-turbo, Mistral (fallback)</a:t>
          </a:r>
        </a:p>
      </dsp:txBody>
      <dsp:txXfrm>
        <a:off x="44602" y="71484"/>
        <a:ext cx="4548911" cy="824474"/>
      </dsp:txXfrm>
    </dsp:sp>
    <dsp:sp modelId="{4896B5AD-F74A-6740-BF81-FDBB270A8B0F}">
      <dsp:nvSpPr>
        <dsp:cNvPr id="0" name=""/>
        <dsp:cNvSpPr/>
      </dsp:nvSpPr>
      <dsp:spPr>
        <a:xfrm>
          <a:off x="0" y="1006800"/>
          <a:ext cx="4638115" cy="913678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Embeddings: OpenAI or SentenceTransformer</a:t>
          </a:r>
        </a:p>
      </dsp:txBody>
      <dsp:txXfrm>
        <a:off x="44602" y="1051402"/>
        <a:ext cx="4548911" cy="824474"/>
      </dsp:txXfrm>
    </dsp:sp>
    <dsp:sp modelId="{ED5E40EE-5737-E947-B2B4-4F504AD24AA1}">
      <dsp:nvSpPr>
        <dsp:cNvPr id="0" name=""/>
        <dsp:cNvSpPr/>
      </dsp:nvSpPr>
      <dsp:spPr>
        <a:xfrm>
          <a:off x="0" y="1986719"/>
          <a:ext cx="4638115" cy="913678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Scheduling: Google Calendar API, MS Graph</a:t>
          </a:r>
        </a:p>
      </dsp:txBody>
      <dsp:txXfrm>
        <a:off x="44602" y="2031321"/>
        <a:ext cx="4548911" cy="824474"/>
      </dsp:txXfrm>
    </dsp:sp>
    <dsp:sp modelId="{E03D83E9-16BE-3047-B97F-A3EAD4542D25}">
      <dsp:nvSpPr>
        <dsp:cNvPr id="0" name=""/>
        <dsp:cNvSpPr/>
      </dsp:nvSpPr>
      <dsp:spPr>
        <a:xfrm>
          <a:off x="0" y="2966637"/>
          <a:ext cx="4638115" cy="913678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Interview: LangChain Agent, Whisper STT, Google TTS</a:t>
          </a:r>
        </a:p>
      </dsp:txBody>
      <dsp:txXfrm>
        <a:off x="44602" y="3011239"/>
        <a:ext cx="4548911" cy="824474"/>
      </dsp:txXfrm>
    </dsp:sp>
    <dsp:sp modelId="{DDA43C89-4AB0-354C-8009-83AEB578C5E4}">
      <dsp:nvSpPr>
        <dsp:cNvPr id="0" name=""/>
        <dsp:cNvSpPr/>
      </dsp:nvSpPr>
      <dsp:spPr>
        <a:xfrm>
          <a:off x="0" y="3946556"/>
          <a:ext cx="4638115" cy="913678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Backend: Python (FastAPI), Docker, Redis, FAISS</a:t>
          </a:r>
        </a:p>
      </dsp:txBody>
      <dsp:txXfrm>
        <a:off x="44602" y="3991158"/>
        <a:ext cx="4548911" cy="824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Robot operating a machine">
            <a:extLst>
              <a:ext uri="{FF2B5EF4-FFF2-40B4-BE49-F238E27FC236}">
                <a16:creationId xmlns:a16="http://schemas.microsoft.com/office/drawing/2014/main" id="{31144DC6-B96F-54F8-2402-45F5A071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228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14402"/>
            <a:ext cx="7886700" cy="2985923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AI-Driven Recruitment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28650" y="4072040"/>
            <a:ext cx="7886700" cy="13843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Phase One: Sourcing to Evaluation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Presented by: [Team Name]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Date: [Presentation Date]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One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79D90-673B-6B16-B3FE-E024F62895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0192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Tech Stack Overview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31430" y="53645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3667" y="444870"/>
            <a:ext cx="5193577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6184" y="436482"/>
            <a:ext cx="5201060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3141" y="305936"/>
            <a:ext cx="5207858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C0A477-F116-AC1B-F63C-299D18D02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459739"/>
              </p:ext>
            </p:extLst>
          </p:nvPr>
        </p:nvGraphicFramePr>
        <p:xfrm>
          <a:off x="3877235" y="693271"/>
          <a:ext cx="4638115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What This Achieves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r>
              <a:rPr lang="en-US" sz="3000"/>
              <a:t>End-to-end automated recruitment pipeline</a:t>
            </a:r>
          </a:p>
          <a:p>
            <a:r>
              <a:rPr lang="en-US" sz="3000"/>
              <a:t>Faster and more accurate screening</a:t>
            </a:r>
          </a:p>
          <a:p>
            <a:r>
              <a:rPr lang="en-US" sz="3000"/>
              <a:t>Unbiased, data-driven interview evaluations</a:t>
            </a:r>
          </a:p>
          <a:p>
            <a:r>
              <a:rPr lang="en-US" sz="3000"/>
              <a:t>Insightful reports delivered to employers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 dirty="0"/>
              <a:t>Thank you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Why Automate Recruitment?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D631B-641F-7CC2-A5E5-18EA5C939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7180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What We're Building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 full-stack AI-based recruitment solution that:</a:t>
            </a:r>
          </a:p>
          <a:p>
            <a:pPr>
              <a:lnSpc>
                <a:spcPct val="90000"/>
              </a:lnSpc>
            </a:pPr>
            <a:r>
              <a:rPr lang="en-US" sz="2200"/>
              <a:t>Sources candidates from public platforms</a:t>
            </a:r>
          </a:p>
          <a:p>
            <a:pPr>
              <a:lnSpc>
                <a:spcPct val="90000"/>
              </a:lnSpc>
            </a:pPr>
            <a:r>
              <a:rPr lang="en-US" sz="2200"/>
              <a:t>Matches candidates to AI-generated job descriptions</a:t>
            </a:r>
          </a:p>
          <a:p>
            <a:pPr>
              <a:lnSpc>
                <a:spcPct val="90000"/>
              </a:lnSpc>
            </a:pPr>
            <a:r>
              <a:rPr lang="en-US" sz="2200"/>
              <a:t>Schedules interviews intelligently</a:t>
            </a:r>
          </a:p>
          <a:p>
            <a:pPr>
              <a:lnSpc>
                <a:spcPct val="90000"/>
              </a:lnSpc>
            </a:pPr>
            <a:r>
              <a:rPr lang="en-US" sz="2200"/>
              <a:t>Evaluates candidate performance via AI interviewer</a:t>
            </a:r>
          </a:p>
          <a:p>
            <a:pPr>
              <a:lnSpc>
                <a:spcPct val="90000"/>
              </a:lnSpc>
            </a:pPr>
            <a:r>
              <a:rPr lang="en-US" sz="2200"/>
              <a:t>Delivers employer-ready insights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How We Source Candidates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E3A94-5CB7-85FA-7943-96CE4F14B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7625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How We Create JDs Using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Client fills structured questionnaire (role, skills, experience)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Responses used as prompt input to LLM (e.g. GPT-4, Mistral)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Model generates title, summary, responsibilities, qualifications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Formatted output for matching: JSON and Markdown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How Candidate Profiles are Matched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5EC5C2-4FE2-920D-80E3-1CF60036A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28135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Schedule Interviews Automatically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0BC3FA-5BCF-C73D-FB53-5CE6707243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How AI Conducts Interviews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Candidates use secure link to join AI-led interview</a:t>
            </a:r>
          </a:p>
          <a:p>
            <a:pPr>
              <a:lnSpc>
                <a:spcPct val="90000"/>
              </a:lnSpc>
            </a:pPr>
            <a:r>
              <a:rPr lang="en-US" sz="2500"/>
              <a:t>Questions asked by AI (text/voice using LLM + TTS)</a:t>
            </a:r>
          </a:p>
          <a:p>
            <a:pPr>
              <a:lnSpc>
                <a:spcPct val="90000"/>
              </a:lnSpc>
            </a:pPr>
            <a:r>
              <a:rPr lang="en-US" sz="2500"/>
              <a:t>Model adapts questions dynamically from profile + JD</a:t>
            </a:r>
          </a:p>
          <a:p>
            <a:pPr>
              <a:lnSpc>
                <a:spcPct val="90000"/>
              </a:lnSpc>
            </a:pPr>
            <a:r>
              <a:rPr lang="en-US" sz="2500"/>
              <a:t>Responses transcribed using Whisper STT</a:t>
            </a:r>
          </a:p>
          <a:p>
            <a:pPr>
              <a:lnSpc>
                <a:spcPct val="90000"/>
              </a:lnSpc>
            </a:pPr>
            <a:r>
              <a:rPr lang="en-US" sz="2500"/>
              <a:t>Evaluated on language, relevance, confidence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How Candidates Are Scored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Composite score includes JD match, interview, and communication</a:t>
            </a:r>
          </a:p>
          <a:p>
            <a:r>
              <a:t>AI scoring rubric applied to responses</a:t>
            </a:r>
          </a:p>
          <a:p>
            <a:r>
              <a:t>Sentiment and clarity analyzed using NLP</a:t>
            </a:r>
          </a:p>
          <a:p>
            <a:r>
              <a:t>Final report generated by LLM and sent to employer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457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AI-Driven Recruitment Automation</vt:lpstr>
      <vt:lpstr>Why Automate Recruitment?</vt:lpstr>
      <vt:lpstr>What We're Building</vt:lpstr>
      <vt:lpstr>How We Source Candidates</vt:lpstr>
      <vt:lpstr>How We Create JDs Using AI</vt:lpstr>
      <vt:lpstr>How Candidate Profiles are Matched</vt:lpstr>
      <vt:lpstr>How We Schedule Interviews Automatically</vt:lpstr>
      <vt:lpstr>How AI Conducts Interviews</vt:lpstr>
      <vt:lpstr>How Candidates Are Scored</vt:lpstr>
      <vt:lpstr>Phase One Workflow</vt:lpstr>
      <vt:lpstr>Tech Stack Overview</vt:lpstr>
      <vt:lpstr>What This Achieves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Karthick Suresh Kumar</cp:lastModifiedBy>
  <cp:revision>2</cp:revision>
  <dcterms:created xsi:type="dcterms:W3CDTF">2013-01-27T09:14:16Z</dcterms:created>
  <dcterms:modified xsi:type="dcterms:W3CDTF">2025-06-28T00:33:24Z</dcterms:modified>
  <cp:category/>
</cp:coreProperties>
</file>