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95" r:id="rId5"/>
    <p:sldId id="409" r:id="rId6"/>
    <p:sldId id="404" r:id="rId7"/>
    <p:sldId id="397" r:id="rId8"/>
    <p:sldId id="406" r:id="rId9"/>
    <p:sldId id="407" r:id="rId10"/>
    <p:sldId id="408" r:id="rId11"/>
    <p:sldId id="396" r:id="rId12"/>
    <p:sldId id="398" r:id="rId13"/>
    <p:sldId id="405" r:id="rId14"/>
    <p:sldId id="402" r:id="rId15"/>
    <p:sldId id="387" r:id="rId16"/>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432"/>
    <a:srgbClr val="404040"/>
    <a:srgbClr val="7F7F7F"/>
    <a:srgbClr val="FF8600"/>
    <a:srgbClr val="FF6600"/>
    <a:srgbClr val="5B5B5B"/>
    <a:srgbClr val="7F7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308BB-A333-406E-8A2A-705B1EF27CEE}" v="26" dt="2021-11-15T11:11:32.291"/>
    <p1510:client id="{80A91B7F-409B-4833-B030-E81D7647E0C9}" v="93" dt="2021-11-15T17:13:28.414"/>
    <p1510:client id="{BB9049BA-032F-494F-9725-629FDDB66737}" v="57" dt="2021-11-15T10:49:04.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Estilo Claro 2 - Destaqu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Estilo Claro 1 - Destaqu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Estilo com Tema 2 - Destaqu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4737" autoAdjust="0"/>
  </p:normalViewPr>
  <p:slideViewPr>
    <p:cSldViewPr>
      <p:cViewPr varScale="1">
        <p:scale>
          <a:sx n="74" d="100"/>
          <a:sy n="74" d="100"/>
        </p:scale>
        <p:origin x="966" y="3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Isabel Gaspar Freitas" userId="S::aif@isep.ipp.pt::84d32fa0-8452-4856-a18c-2333197c8b06" providerId="AD" clId="Web-{80A91B7F-409B-4833-B030-E81D7647E0C9}"/>
    <pc:docChg chg="modSld">
      <pc:chgData name="Ana Isabel Gaspar Freitas" userId="S::aif@isep.ipp.pt::84d32fa0-8452-4856-a18c-2333197c8b06" providerId="AD" clId="Web-{80A91B7F-409B-4833-B030-E81D7647E0C9}" dt="2021-11-15T17:13:28.414" v="82" actId="20577"/>
      <pc:docMkLst>
        <pc:docMk/>
      </pc:docMkLst>
      <pc:sldChg chg="modSp">
        <pc:chgData name="Ana Isabel Gaspar Freitas" userId="S::aif@isep.ipp.pt::84d32fa0-8452-4856-a18c-2333197c8b06" providerId="AD" clId="Web-{80A91B7F-409B-4833-B030-E81D7647E0C9}" dt="2021-11-15T17:11:49.845" v="73"/>
        <pc:sldMkLst>
          <pc:docMk/>
          <pc:sldMk cId="930808003" sldId="397"/>
        </pc:sldMkLst>
        <pc:graphicFrameChg chg="mod modGraphic">
          <ac:chgData name="Ana Isabel Gaspar Freitas" userId="S::aif@isep.ipp.pt::84d32fa0-8452-4856-a18c-2333197c8b06" providerId="AD" clId="Web-{80A91B7F-409B-4833-B030-E81D7647E0C9}" dt="2021-11-15T17:11:49.845" v="73"/>
          <ac:graphicFrameMkLst>
            <pc:docMk/>
            <pc:sldMk cId="930808003" sldId="397"/>
            <ac:graphicFrameMk id="3" creationId="{29BF71B3-7B38-49E6-9E10-815F6880CA3B}"/>
          </ac:graphicFrameMkLst>
        </pc:graphicFrameChg>
      </pc:sldChg>
      <pc:sldChg chg="modSp">
        <pc:chgData name="Ana Isabel Gaspar Freitas" userId="S::aif@isep.ipp.pt::84d32fa0-8452-4856-a18c-2333197c8b06" providerId="AD" clId="Web-{80A91B7F-409B-4833-B030-E81D7647E0C9}" dt="2021-11-15T17:13:28.414" v="82" actId="20577"/>
        <pc:sldMkLst>
          <pc:docMk/>
          <pc:sldMk cId="2942352359" sldId="402"/>
        </pc:sldMkLst>
        <pc:spChg chg="mod">
          <ac:chgData name="Ana Isabel Gaspar Freitas" userId="S::aif@isep.ipp.pt::84d32fa0-8452-4856-a18c-2333197c8b06" providerId="AD" clId="Web-{80A91B7F-409B-4833-B030-E81D7647E0C9}" dt="2021-11-15T17:13:28.414" v="82" actId="20577"/>
          <ac:spMkLst>
            <pc:docMk/>
            <pc:sldMk cId="2942352359" sldId="402"/>
            <ac:spMk id="5" creationId="{DB96577C-34ED-48A2-A7FD-C6822D87959C}"/>
          </ac:spMkLst>
        </pc:spChg>
      </pc:sldChg>
      <pc:sldChg chg="modSp">
        <pc:chgData name="Ana Isabel Gaspar Freitas" userId="S::aif@isep.ipp.pt::84d32fa0-8452-4856-a18c-2333197c8b06" providerId="AD" clId="Web-{80A91B7F-409B-4833-B030-E81D7647E0C9}" dt="2021-11-15T17:11:11.640" v="43"/>
        <pc:sldMkLst>
          <pc:docMk/>
          <pc:sldMk cId="244167943" sldId="409"/>
        </pc:sldMkLst>
        <pc:spChg chg="mod">
          <ac:chgData name="Ana Isabel Gaspar Freitas" userId="S::aif@isep.ipp.pt::84d32fa0-8452-4856-a18c-2333197c8b06" providerId="AD" clId="Web-{80A91B7F-409B-4833-B030-E81D7647E0C9}" dt="2021-11-15T17:10:42.217" v="33" actId="20577"/>
          <ac:spMkLst>
            <pc:docMk/>
            <pc:sldMk cId="244167943" sldId="409"/>
            <ac:spMk id="7" creationId="{6F8BAF59-30E8-4D49-87D9-D5A1CD648639}"/>
          </ac:spMkLst>
        </pc:spChg>
        <pc:graphicFrameChg chg="mod modGraphic">
          <ac:chgData name="Ana Isabel Gaspar Freitas" userId="S::aif@isep.ipp.pt::84d32fa0-8452-4856-a18c-2333197c8b06" providerId="AD" clId="Web-{80A91B7F-409B-4833-B030-E81D7647E0C9}" dt="2021-11-15T17:11:11.640" v="43"/>
          <ac:graphicFrameMkLst>
            <pc:docMk/>
            <pc:sldMk cId="244167943" sldId="409"/>
            <ac:graphicFrameMk id="2" creationId="{CE9589D4-96FD-42EC-88BF-AABA0DB75B49}"/>
          </ac:graphicFrameMkLst>
        </pc:graphicFrameChg>
      </pc:sldChg>
    </pc:docChg>
  </pc:docChgLst>
  <pc:docChgLst>
    <pc:chgData name="Alberto Pereira" userId="025b4ed9-2f4b-4a2d-9e8c-c2c2ba3dff92" providerId="ADAL" clId="{2A6308BB-A333-406E-8A2A-705B1EF27CEE}"/>
    <pc:docChg chg="undo custSel addSld modSld sldOrd">
      <pc:chgData name="Alberto Pereira" userId="025b4ed9-2f4b-4a2d-9e8c-c2c2ba3dff92" providerId="ADAL" clId="{2A6308BB-A333-406E-8A2A-705B1EF27CEE}" dt="2021-11-15T11:38:35.795" v="927" actId="478"/>
      <pc:docMkLst>
        <pc:docMk/>
      </pc:docMkLst>
      <pc:sldChg chg="modSp mod">
        <pc:chgData name="Alberto Pereira" userId="025b4ed9-2f4b-4a2d-9e8c-c2c2ba3dff92" providerId="ADAL" clId="{2A6308BB-A333-406E-8A2A-705B1EF27CEE}" dt="2021-11-15T10:49:51.366" v="0" actId="790"/>
        <pc:sldMkLst>
          <pc:docMk/>
          <pc:sldMk cId="0" sldId="295"/>
        </pc:sldMkLst>
        <pc:spChg chg="mod">
          <ac:chgData name="Alberto Pereira" userId="025b4ed9-2f4b-4a2d-9e8c-c2c2ba3dff92" providerId="ADAL" clId="{2A6308BB-A333-406E-8A2A-705B1EF27CEE}" dt="2021-11-15T10:49:51.366" v="0" actId="790"/>
          <ac:spMkLst>
            <pc:docMk/>
            <pc:sldMk cId="0" sldId="295"/>
            <ac:spMk id="3" creationId="{A20BB2CE-AD20-4EB4-9198-1AB0990B2FB7}"/>
          </ac:spMkLst>
        </pc:spChg>
      </pc:sldChg>
      <pc:sldChg chg="modSp mod">
        <pc:chgData name="Alberto Pereira" userId="025b4ed9-2f4b-4a2d-9e8c-c2c2ba3dff92" providerId="ADAL" clId="{2A6308BB-A333-406E-8A2A-705B1EF27CEE}" dt="2021-11-15T10:59:37.190" v="575" actId="790"/>
        <pc:sldMkLst>
          <pc:docMk/>
          <pc:sldMk cId="3331416695" sldId="396"/>
        </pc:sldMkLst>
        <pc:spChg chg="mod">
          <ac:chgData name="Alberto Pereira" userId="025b4ed9-2f4b-4a2d-9e8c-c2c2ba3dff92" providerId="ADAL" clId="{2A6308BB-A333-406E-8A2A-705B1EF27CEE}" dt="2021-11-15T10:59:37.190" v="575" actId="790"/>
          <ac:spMkLst>
            <pc:docMk/>
            <pc:sldMk cId="3331416695" sldId="396"/>
            <ac:spMk id="5" creationId="{E87CCFBD-63B6-4340-92B3-5E03879F60E8}"/>
          </ac:spMkLst>
        </pc:spChg>
        <pc:spChg chg="mod">
          <ac:chgData name="Alberto Pereira" userId="025b4ed9-2f4b-4a2d-9e8c-c2c2ba3dff92" providerId="ADAL" clId="{2A6308BB-A333-406E-8A2A-705B1EF27CEE}" dt="2021-11-15T10:59:37.190" v="575" actId="790"/>
          <ac:spMkLst>
            <pc:docMk/>
            <pc:sldMk cId="3331416695" sldId="396"/>
            <ac:spMk id="6" creationId="{D06360EC-9833-4654-B8AD-2795D9E72058}"/>
          </ac:spMkLst>
        </pc:spChg>
      </pc:sldChg>
      <pc:sldChg chg="modSp mod">
        <pc:chgData name="Alberto Pereira" userId="025b4ed9-2f4b-4a2d-9e8c-c2c2ba3dff92" providerId="ADAL" clId="{2A6308BB-A333-406E-8A2A-705B1EF27CEE}" dt="2021-11-15T11:18:52.975" v="926" actId="20577"/>
        <pc:sldMkLst>
          <pc:docMk/>
          <pc:sldMk cId="930808003" sldId="397"/>
        </pc:sldMkLst>
        <pc:spChg chg="mod">
          <ac:chgData name="Alberto Pereira" userId="025b4ed9-2f4b-4a2d-9e8c-c2c2ba3dff92" providerId="ADAL" clId="{2A6308BB-A333-406E-8A2A-705B1EF27CEE}" dt="2021-11-15T10:54:11.995" v="235" actId="20577"/>
          <ac:spMkLst>
            <pc:docMk/>
            <pc:sldMk cId="930808003" sldId="397"/>
            <ac:spMk id="2" creationId="{E2D09C92-6533-459B-B793-05CE76CDCCC0}"/>
          </ac:spMkLst>
        </pc:spChg>
        <pc:graphicFrameChg chg="mod modGraphic">
          <ac:chgData name="Alberto Pereira" userId="025b4ed9-2f4b-4a2d-9e8c-c2c2ba3dff92" providerId="ADAL" clId="{2A6308BB-A333-406E-8A2A-705B1EF27CEE}" dt="2021-11-15T11:18:52.975" v="926" actId="20577"/>
          <ac:graphicFrameMkLst>
            <pc:docMk/>
            <pc:sldMk cId="930808003" sldId="397"/>
            <ac:graphicFrameMk id="3" creationId="{29BF71B3-7B38-49E6-9E10-815F6880CA3B}"/>
          </ac:graphicFrameMkLst>
        </pc:graphicFrameChg>
      </pc:sldChg>
      <pc:sldChg chg="modSp mod">
        <pc:chgData name="Alberto Pereira" userId="025b4ed9-2f4b-4a2d-9e8c-c2c2ba3dff92" providerId="ADAL" clId="{2A6308BB-A333-406E-8A2A-705B1EF27CEE}" dt="2021-11-15T10:58:36.011" v="539" actId="20577"/>
        <pc:sldMkLst>
          <pc:docMk/>
          <pc:sldMk cId="3250254882" sldId="398"/>
        </pc:sldMkLst>
        <pc:spChg chg="mod">
          <ac:chgData name="Alberto Pereira" userId="025b4ed9-2f4b-4a2d-9e8c-c2c2ba3dff92" providerId="ADAL" clId="{2A6308BB-A333-406E-8A2A-705B1EF27CEE}" dt="2021-11-15T10:58:14.715" v="520" actId="790"/>
          <ac:spMkLst>
            <pc:docMk/>
            <pc:sldMk cId="3250254882" sldId="398"/>
            <ac:spMk id="3" creationId="{0B46F64C-4411-4F59-B546-FCD8654F7B3C}"/>
          </ac:spMkLst>
        </pc:spChg>
        <pc:spChg chg="mod">
          <ac:chgData name="Alberto Pereira" userId="025b4ed9-2f4b-4a2d-9e8c-c2c2ba3dff92" providerId="ADAL" clId="{2A6308BB-A333-406E-8A2A-705B1EF27CEE}" dt="2021-11-15T10:58:14.715" v="520" actId="790"/>
          <ac:spMkLst>
            <pc:docMk/>
            <pc:sldMk cId="3250254882" sldId="398"/>
            <ac:spMk id="5" creationId="{E87CCFBD-63B6-4340-92B3-5E03879F60E8}"/>
          </ac:spMkLst>
        </pc:spChg>
        <pc:spChg chg="mod">
          <ac:chgData name="Alberto Pereira" userId="025b4ed9-2f4b-4a2d-9e8c-c2c2ba3dff92" providerId="ADAL" clId="{2A6308BB-A333-406E-8A2A-705B1EF27CEE}" dt="2021-11-15T10:58:14.715" v="520" actId="790"/>
          <ac:spMkLst>
            <pc:docMk/>
            <pc:sldMk cId="3250254882" sldId="398"/>
            <ac:spMk id="6" creationId="{D06360EC-9833-4654-B8AD-2795D9E72058}"/>
          </ac:spMkLst>
        </pc:spChg>
        <pc:spChg chg="mod">
          <ac:chgData name="Alberto Pereira" userId="025b4ed9-2f4b-4a2d-9e8c-c2c2ba3dff92" providerId="ADAL" clId="{2A6308BB-A333-406E-8A2A-705B1EF27CEE}" dt="2021-11-15T10:58:14.715" v="520" actId="790"/>
          <ac:spMkLst>
            <pc:docMk/>
            <pc:sldMk cId="3250254882" sldId="398"/>
            <ac:spMk id="7" creationId="{73B9FD58-6876-4E87-998E-ACA36985B86E}"/>
          </ac:spMkLst>
        </pc:spChg>
        <pc:spChg chg="mod">
          <ac:chgData name="Alberto Pereira" userId="025b4ed9-2f4b-4a2d-9e8c-c2c2ba3dff92" providerId="ADAL" clId="{2A6308BB-A333-406E-8A2A-705B1EF27CEE}" dt="2021-11-15T10:58:36.011" v="539" actId="20577"/>
          <ac:spMkLst>
            <pc:docMk/>
            <pc:sldMk cId="3250254882" sldId="398"/>
            <ac:spMk id="8" creationId="{39B8E455-F8DD-4DEF-9E49-A26421870FC1}"/>
          </ac:spMkLst>
        </pc:spChg>
      </pc:sldChg>
      <pc:sldChg chg="modSp mod">
        <pc:chgData name="Alberto Pereira" userId="025b4ed9-2f4b-4a2d-9e8c-c2c2ba3dff92" providerId="ADAL" clId="{2A6308BB-A333-406E-8A2A-705B1EF27CEE}" dt="2021-11-15T10:59:20.889" v="574" actId="20577"/>
        <pc:sldMkLst>
          <pc:docMk/>
          <pc:sldMk cId="2942352359" sldId="402"/>
        </pc:sldMkLst>
        <pc:spChg chg="mod">
          <ac:chgData name="Alberto Pereira" userId="025b4ed9-2f4b-4a2d-9e8c-c2c2ba3dff92" providerId="ADAL" clId="{2A6308BB-A333-406E-8A2A-705B1EF27CEE}" dt="2021-11-15T10:59:20.889" v="574" actId="20577"/>
          <ac:spMkLst>
            <pc:docMk/>
            <pc:sldMk cId="2942352359" sldId="402"/>
            <ac:spMk id="5" creationId="{DB96577C-34ED-48A2-A7FD-C6822D87959C}"/>
          </ac:spMkLst>
        </pc:spChg>
      </pc:sldChg>
      <pc:sldChg chg="addSp delSp modSp mod">
        <pc:chgData name="Alberto Pereira" userId="025b4ed9-2f4b-4a2d-9e8c-c2c2ba3dff92" providerId="ADAL" clId="{2A6308BB-A333-406E-8A2A-705B1EF27CEE}" dt="2021-11-15T11:38:35.795" v="927" actId="478"/>
        <pc:sldMkLst>
          <pc:docMk/>
          <pc:sldMk cId="4173375763" sldId="404"/>
        </pc:sldMkLst>
        <pc:spChg chg="mod">
          <ac:chgData name="Alberto Pereira" userId="025b4ed9-2f4b-4a2d-9e8c-c2c2ba3dff92" providerId="ADAL" clId="{2A6308BB-A333-406E-8A2A-705B1EF27CEE}" dt="2021-11-15T11:16:34.689" v="912" actId="790"/>
          <ac:spMkLst>
            <pc:docMk/>
            <pc:sldMk cId="4173375763" sldId="404"/>
            <ac:spMk id="5" creationId="{E87CCFBD-63B6-4340-92B3-5E03879F60E8}"/>
          </ac:spMkLst>
        </pc:spChg>
        <pc:spChg chg="del mod">
          <ac:chgData name="Alberto Pereira" userId="025b4ed9-2f4b-4a2d-9e8c-c2c2ba3dff92" providerId="ADAL" clId="{2A6308BB-A333-406E-8A2A-705B1EF27CEE}" dt="2021-11-15T11:10:33.479" v="838" actId="478"/>
          <ac:spMkLst>
            <pc:docMk/>
            <pc:sldMk cId="4173375763" sldId="404"/>
            <ac:spMk id="6" creationId="{D06360EC-9833-4654-B8AD-2795D9E72058}"/>
          </ac:spMkLst>
        </pc:spChg>
        <pc:spChg chg="add del mod">
          <ac:chgData name="Alberto Pereira" userId="025b4ed9-2f4b-4a2d-9e8c-c2c2ba3dff92" providerId="ADAL" clId="{2A6308BB-A333-406E-8A2A-705B1EF27CEE}" dt="2021-11-15T11:38:35.795" v="927" actId="478"/>
          <ac:spMkLst>
            <pc:docMk/>
            <pc:sldMk cId="4173375763" sldId="404"/>
            <ac:spMk id="7" creationId="{EF796CBB-2D5F-45AB-BDE2-3D39A67C7EF4}"/>
          </ac:spMkLst>
        </pc:spChg>
        <pc:graphicFrameChg chg="mod modGraphic">
          <ac:chgData name="Alberto Pereira" userId="025b4ed9-2f4b-4a2d-9e8c-c2c2ba3dff92" providerId="ADAL" clId="{2A6308BB-A333-406E-8A2A-705B1EF27CEE}" dt="2021-11-15T11:16:49.138" v="913" actId="790"/>
          <ac:graphicFrameMkLst>
            <pc:docMk/>
            <pc:sldMk cId="4173375763" sldId="404"/>
            <ac:graphicFrameMk id="2" creationId="{CE9589D4-96FD-42EC-88BF-AABA0DB75B49}"/>
          </ac:graphicFrameMkLst>
        </pc:graphicFrameChg>
      </pc:sldChg>
      <pc:sldChg chg="modSp mod">
        <pc:chgData name="Alberto Pereira" userId="025b4ed9-2f4b-4a2d-9e8c-c2c2ba3dff92" providerId="ADAL" clId="{2A6308BB-A333-406E-8A2A-705B1EF27CEE}" dt="2021-11-15T10:58:54.718" v="556" actId="790"/>
        <pc:sldMkLst>
          <pc:docMk/>
          <pc:sldMk cId="81955380" sldId="405"/>
        </pc:sldMkLst>
        <pc:spChg chg="mod">
          <ac:chgData name="Alberto Pereira" userId="025b4ed9-2f4b-4a2d-9e8c-c2c2ba3dff92" providerId="ADAL" clId="{2A6308BB-A333-406E-8A2A-705B1EF27CEE}" dt="2021-11-15T10:58:54.718" v="556" actId="790"/>
          <ac:spMkLst>
            <pc:docMk/>
            <pc:sldMk cId="81955380" sldId="405"/>
            <ac:spMk id="3" creationId="{0B46F64C-4411-4F59-B546-FCD8654F7B3C}"/>
          </ac:spMkLst>
        </pc:spChg>
        <pc:spChg chg="mod">
          <ac:chgData name="Alberto Pereira" userId="025b4ed9-2f4b-4a2d-9e8c-c2c2ba3dff92" providerId="ADAL" clId="{2A6308BB-A333-406E-8A2A-705B1EF27CEE}" dt="2021-11-15T10:58:54.718" v="556" actId="790"/>
          <ac:spMkLst>
            <pc:docMk/>
            <pc:sldMk cId="81955380" sldId="405"/>
            <ac:spMk id="5" creationId="{E87CCFBD-63B6-4340-92B3-5E03879F60E8}"/>
          </ac:spMkLst>
        </pc:spChg>
        <pc:spChg chg="mod">
          <ac:chgData name="Alberto Pereira" userId="025b4ed9-2f4b-4a2d-9e8c-c2c2ba3dff92" providerId="ADAL" clId="{2A6308BB-A333-406E-8A2A-705B1EF27CEE}" dt="2021-11-15T10:58:54.718" v="556" actId="790"/>
          <ac:spMkLst>
            <pc:docMk/>
            <pc:sldMk cId="81955380" sldId="405"/>
            <ac:spMk id="6" creationId="{D06360EC-9833-4654-B8AD-2795D9E72058}"/>
          </ac:spMkLst>
        </pc:spChg>
      </pc:sldChg>
      <pc:sldChg chg="modSp mod">
        <pc:chgData name="Alberto Pereira" userId="025b4ed9-2f4b-4a2d-9e8c-c2c2ba3dff92" providerId="ADAL" clId="{2A6308BB-A333-406E-8A2A-705B1EF27CEE}" dt="2021-11-15T10:56:43.005" v="432" actId="20577"/>
        <pc:sldMkLst>
          <pc:docMk/>
          <pc:sldMk cId="1942576471" sldId="406"/>
        </pc:sldMkLst>
        <pc:spChg chg="mod">
          <ac:chgData name="Alberto Pereira" userId="025b4ed9-2f4b-4a2d-9e8c-c2c2ba3dff92" providerId="ADAL" clId="{2A6308BB-A333-406E-8A2A-705B1EF27CEE}" dt="2021-11-15T10:56:32.682" v="416" actId="20577"/>
          <ac:spMkLst>
            <pc:docMk/>
            <pc:sldMk cId="1942576471" sldId="406"/>
            <ac:spMk id="2" creationId="{E2D09C92-6533-459B-B793-05CE76CDCCC0}"/>
          </ac:spMkLst>
        </pc:spChg>
        <pc:graphicFrameChg chg="mod">
          <ac:chgData name="Alberto Pereira" userId="025b4ed9-2f4b-4a2d-9e8c-c2c2ba3dff92" providerId="ADAL" clId="{2A6308BB-A333-406E-8A2A-705B1EF27CEE}" dt="2021-11-15T10:56:43.005" v="432" actId="20577"/>
          <ac:graphicFrameMkLst>
            <pc:docMk/>
            <pc:sldMk cId="1942576471" sldId="406"/>
            <ac:graphicFrameMk id="6" creationId="{CC0ADD5B-A00D-489E-9390-B75485840C80}"/>
          </ac:graphicFrameMkLst>
        </pc:graphicFrameChg>
      </pc:sldChg>
      <pc:sldChg chg="modSp mod">
        <pc:chgData name="Alberto Pereira" userId="025b4ed9-2f4b-4a2d-9e8c-c2c2ba3dff92" providerId="ADAL" clId="{2A6308BB-A333-406E-8A2A-705B1EF27CEE}" dt="2021-11-15T10:57:00.234" v="444" actId="20577"/>
        <pc:sldMkLst>
          <pc:docMk/>
          <pc:sldMk cId="806292261" sldId="407"/>
        </pc:sldMkLst>
        <pc:spChg chg="mod">
          <ac:chgData name="Alberto Pereira" userId="025b4ed9-2f4b-4a2d-9e8c-c2c2ba3dff92" providerId="ADAL" clId="{2A6308BB-A333-406E-8A2A-705B1EF27CEE}" dt="2021-11-15T10:57:00.234" v="444" actId="20577"/>
          <ac:spMkLst>
            <pc:docMk/>
            <pc:sldMk cId="806292261" sldId="407"/>
            <ac:spMk id="2" creationId="{E2D09C92-6533-459B-B793-05CE76CDCCC0}"/>
          </ac:spMkLst>
        </pc:spChg>
      </pc:sldChg>
      <pc:sldChg chg="addSp modSp mod">
        <pc:chgData name="Alberto Pereira" userId="025b4ed9-2f4b-4a2d-9e8c-c2c2ba3dff92" providerId="ADAL" clId="{2A6308BB-A333-406E-8A2A-705B1EF27CEE}" dt="2021-11-15T11:01:38.408" v="602" actId="20577"/>
        <pc:sldMkLst>
          <pc:docMk/>
          <pc:sldMk cId="3745336153" sldId="408"/>
        </pc:sldMkLst>
        <pc:spChg chg="mod">
          <ac:chgData name="Alberto Pereira" userId="025b4ed9-2f4b-4a2d-9e8c-c2c2ba3dff92" providerId="ADAL" clId="{2A6308BB-A333-406E-8A2A-705B1EF27CEE}" dt="2021-11-15T11:01:38.408" v="602" actId="20577"/>
          <ac:spMkLst>
            <pc:docMk/>
            <pc:sldMk cId="3745336153" sldId="408"/>
            <ac:spMk id="5" creationId="{DB96577C-34ED-48A2-A7FD-C6822D87959C}"/>
          </ac:spMkLst>
        </pc:spChg>
        <pc:graphicFrameChg chg="add mod">
          <ac:chgData name="Alberto Pereira" userId="025b4ed9-2f4b-4a2d-9e8c-c2c2ba3dff92" providerId="ADAL" clId="{2A6308BB-A333-406E-8A2A-705B1EF27CEE}" dt="2021-11-15T11:01:19.259" v="590"/>
          <ac:graphicFrameMkLst>
            <pc:docMk/>
            <pc:sldMk cId="3745336153" sldId="408"/>
            <ac:graphicFrameMk id="6" creationId="{2BF887C0-5DF2-4D41-801D-7439CE2C6EBE}"/>
          </ac:graphicFrameMkLst>
        </pc:graphicFrameChg>
      </pc:sldChg>
      <pc:sldChg chg="addSp delSp modSp add mod ord">
        <pc:chgData name="Alberto Pereira" userId="025b4ed9-2f4b-4a2d-9e8c-c2c2ba3dff92" providerId="ADAL" clId="{2A6308BB-A333-406E-8A2A-705B1EF27CEE}" dt="2021-11-15T11:17:41.726" v="920" actId="20577"/>
        <pc:sldMkLst>
          <pc:docMk/>
          <pc:sldMk cId="244167943" sldId="409"/>
        </pc:sldMkLst>
        <pc:spChg chg="mod">
          <ac:chgData name="Alberto Pereira" userId="025b4ed9-2f4b-4a2d-9e8c-c2c2ba3dff92" providerId="ADAL" clId="{2A6308BB-A333-406E-8A2A-705B1EF27CEE}" dt="2021-11-15T11:17:17.601" v="914" actId="790"/>
          <ac:spMkLst>
            <pc:docMk/>
            <pc:sldMk cId="244167943" sldId="409"/>
            <ac:spMk id="5" creationId="{E87CCFBD-63B6-4340-92B3-5E03879F60E8}"/>
          </ac:spMkLst>
        </pc:spChg>
        <pc:spChg chg="del mod">
          <ac:chgData name="Alberto Pereira" userId="025b4ed9-2f4b-4a2d-9e8c-c2c2ba3dff92" providerId="ADAL" clId="{2A6308BB-A333-406E-8A2A-705B1EF27CEE}" dt="2021-11-15T11:12:17.821" v="894" actId="478"/>
          <ac:spMkLst>
            <pc:docMk/>
            <pc:sldMk cId="244167943" sldId="409"/>
            <ac:spMk id="6" creationId="{D06360EC-9833-4654-B8AD-2795D9E72058}"/>
          </ac:spMkLst>
        </pc:spChg>
        <pc:spChg chg="add mod">
          <ac:chgData name="Alberto Pereira" userId="025b4ed9-2f4b-4a2d-9e8c-c2c2ba3dff92" providerId="ADAL" clId="{2A6308BB-A333-406E-8A2A-705B1EF27CEE}" dt="2021-11-15T11:17:17.601" v="914" actId="790"/>
          <ac:spMkLst>
            <pc:docMk/>
            <pc:sldMk cId="244167943" sldId="409"/>
            <ac:spMk id="7" creationId="{6F8BAF59-30E8-4D49-87D9-D5A1CD648639}"/>
          </ac:spMkLst>
        </pc:spChg>
        <pc:graphicFrameChg chg="mod modGraphic">
          <ac:chgData name="Alberto Pereira" userId="025b4ed9-2f4b-4a2d-9e8c-c2c2ba3dff92" providerId="ADAL" clId="{2A6308BB-A333-406E-8A2A-705B1EF27CEE}" dt="2021-11-15T11:17:41.726" v="920" actId="20577"/>
          <ac:graphicFrameMkLst>
            <pc:docMk/>
            <pc:sldMk cId="244167943" sldId="409"/>
            <ac:graphicFrameMk id="2" creationId="{CE9589D4-96FD-42EC-88BF-AABA0DB75B49}"/>
          </ac:graphicFrameMkLst>
        </pc:graphicFrameChg>
      </pc:sldChg>
    </pc:docChg>
  </pc:docChgLst>
  <pc:docChgLst>
    <pc:chgData name="Alberto Pereira" userId="S::abp@isep.ipp.pt::025b4ed9-2f4b-4a2d-9e8c-c2c2ba3dff92" providerId="AD" clId="Web-{BB9049BA-032F-494F-9725-629FDDB66737}"/>
    <pc:docChg chg="modSld">
      <pc:chgData name="Alberto Pereira" userId="S::abp@isep.ipp.pt::025b4ed9-2f4b-4a2d-9e8c-c2c2ba3dff92" providerId="AD" clId="Web-{BB9049BA-032F-494F-9725-629FDDB66737}" dt="2021-11-15T10:49:03.344" v="30" actId="20577"/>
      <pc:docMkLst>
        <pc:docMk/>
      </pc:docMkLst>
      <pc:sldChg chg="modSp">
        <pc:chgData name="Alberto Pereira" userId="S::abp@isep.ipp.pt::025b4ed9-2f4b-4a2d-9e8c-c2c2ba3dff92" providerId="AD" clId="Web-{BB9049BA-032F-494F-9725-629FDDB66737}" dt="2021-11-15T10:49:03.344" v="30" actId="20577"/>
        <pc:sldMkLst>
          <pc:docMk/>
          <pc:sldMk cId="0" sldId="295"/>
        </pc:sldMkLst>
        <pc:spChg chg="mod">
          <ac:chgData name="Alberto Pereira" userId="S::abp@isep.ipp.pt::025b4ed9-2f4b-4a2d-9e8c-c2c2ba3dff92" providerId="AD" clId="Web-{BB9049BA-032F-494F-9725-629FDDB66737}" dt="2021-11-15T10:49:03.344" v="30" actId="20577"/>
          <ac:spMkLst>
            <pc:docMk/>
            <pc:sldMk cId="0" sldId="295"/>
            <ac:spMk id="2" creationId="{E36CE6F5-8CA7-4383-A151-C2832D6337AE}"/>
          </ac:spMkLst>
        </pc:spChg>
        <pc:spChg chg="mod">
          <ac:chgData name="Alberto Pereira" userId="S::abp@isep.ipp.pt::025b4ed9-2f4b-4a2d-9e8c-c2c2ba3dff92" providerId="AD" clId="Web-{BB9049BA-032F-494F-9725-629FDDB66737}" dt="2021-11-15T10:48:48.078" v="5" actId="20577"/>
          <ac:spMkLst>
            <pc:docMk/>
            <pc:sldMk cId="0" sldId="295"/>
            <ac:spMk id="3" creationId="{A20BB2CE-AD20-4EB4-9198-1AB0990B2FB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i-FI"/>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a:t>Hours / n. tasks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i-FI"/>
        </a:p>
      </c:txPr>
    </c:title>
    <c:autoTitleDeleted val="0"/>
    <c:plotArea>
      <c:layout/>
      <c:barChart>
        <c:barDir val="col"/>
        <c:grouping val="clustered"/>
        <c:varyColors val="0"/>
        <c:ser>
          <c:idx val="0"/>
          <c:order val="0"/>
          <c:tx>
            <c:strRef>
              <c:f>Folha1!$B$1</c:f>
              <c:strCache>
                <c:ptCount val="1"/>
                <c:pt idx="0">
                  <c:v>Horas / tarefas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i-FI"/>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Folha1!$A$2:$A$4</c:f>
              <c:strCache>
                <c:ptCount val="3"/>
                <c:pt idx="0">
                  <c:v>Hanna</c:v>
                </c:pt>
                <c:pt idx="1">
                  <c:v>Daniel</c:v>
                </c:pt>
                <c:pt idx="2">
                  <c:v>Sirkku</c:v>
                </c:pt>
              </c:strCache>
            </c:strRef>
          </c:cat>
          <c:val>
            <c:numRef>
              <c:f>Folha1!$B$2:$B$4</c:f>
              <c:numCache>
                <c:formatCode>General</c:formatCode>
                <c:ptCount val="3"/>
                <c:pt idx="0">
                  <c:v>23.5</c:v>
                </c:pt>
                <c:pt idx="1">
                  <c:v>27.67</c:v>
                </c:pt>
                <c:pt idx="2">
                  <c:v>12</c:v>
                </c:pt>
              </c:numCache>
            </c:numRef>
          </c:val>
          <c:extLst>
            <c:ext xmlns:c16="http://schemas.microsoft.com/office/drawing/2014/chart" uri="{C3380CC4-5D6E-409C-BE32-E72D297353CC}">
              <c16:uniqueId val="{00000000-0486-4A64-B307-80E9A3590427}"/>
            </c:ext>
          </c:extLst>
        </c:ser>
        <c:dLbls>
          <c:dLblPos val="outEnd"/>
          <c:showLegendKey val="0"/>
          <c:showVal val="1"/>
          <c:showCatName val="0"/>
          <c:showSerName val="0"/>
          <c:showPercent val="0"/>
          <c:showBubbleSize val="0"/>
        </c:dLbls>
        <c:gapWidth val="219"/>
        <c:overlap val="-27"/>
        <c:axId val="691907944"/>
        <c:axId val="691902368"/>
      </c:barChart>
      <c:catAx>
        <c:axId val="691907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i-FI"/>
          </a:p>
        </c:txPr>
        <c:crossAx val="691902368"/>
        <c:crosses val="autoZero"/>
        <c:auto val="1"/>
        <c:lblAlgn val="ctr"/>
        <c:lblOffset val="100"/>
        <c:noMultiLvlLbl val="0"/>
      </c:catAx>
      <c:valAx>
        <c:axId val="691902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i-FI"/>
          </a:p>
        </c:txPr>
        <c:crossAx val="691907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i-FI"/>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dirty="0"/>
              <a:t>Componente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i-FI"/>
        </a:p>
      </c:txPr>
    </c:title>
    <c:autoTitleDeleted val="0"/>
    <c:plotArea>
      <c:layout/>
      <c:pieChart>
        <c:varyColors val="1"/>
        <c:ser>
          <c:idx val="0"/>
          <c:order val="0"/>
          <c:tx>
            <c:strRef>
              <c:f>Folha1!$B$1</c:f>
              <c:strCache>
                <c:ptCount val="1"/>
                <c:pt idx="0">
                  <c:v>Componente</c:v>
                </c:pt>
              </c:strCache>
            </c:strRef>
          </c:tx>
          <c:dPt>
            <c:idx val="0"/>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1-0D5E-44D3-AE05-D0CC3596364F}"/>
              </c:ext>
            </c:extLst>
          </c:dPt>
          <c:dPt>
            <c:idx val="1"/>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3-0D5E-44D3-AE05-D0CC3596364F}"/>
              </c:ext>
            </c:extLst>
          </c:dPt>
          <c:dPt>
            <c:idx val="2"/>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5-0D5E-44D3-AE05-D0CC3596364F}"/>
              </c:ext>
            </c:extLst>
          </c:dPt>
          <c:dPt>
            <c:idx val="3"/>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7-0D5E-44D3-AE05-D0CC3596364F}"/>
              </c:ext>
            </c:extLst>
          </c:dPt>
          <c:cat>
            <c:strRef>
              <c:f>Folha1!$A$2:$A$3</c:f>
              <c:strCache>
                <c:ptCount val="2"/>
                <c:pt idx="0">
                  <c:v>BDDAD</c:v>
                </c:pt>
                <c:pt idx="1">
                  <c:v>LAPR3</c:v>
                </c:pt>
              </c:strCache>
            </c:strRef>
          </c:cat>
          <c:val>
            <c:numRef>
              <c:f>Folha1!$B$2:$B$3</c:f>
              <c:numCache>
                <c:formatCode>General</c:formatCode>
                <c:ptCount val="2"/>
                <c:pt idx="0">
                  <c:v>0.8</c:v>
                </c:pt>
                <c:pt idx="1">
                  <c:v>0.2</c:v>
                </c:pt>
              </c:numCache>
            </c:numRef>
          </c:val>
          <c:extLst>
            <c:ext xmlns:c16="http://schemas.microsoft.com/office/drawing/2014/chart" uri="{C3380CC4-5D6E-409C-BE32-E72D297353CC}">
              <c16:uniqueId val="{00000000-A2C6-47B5-9769-0633602DAAC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i-FI"/>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lineChart>
        <c:grouping val="standard"/>
        <c:varyColors val="0"/>
        <c:ser>
          <c:idx val="0"/>
          <c:order val="0"/>
          <c:tx>
            <c:strRef>
              <c:f>Folha1!$B$1</c:f>
              <c:strCache>
                <c:ptCount val="1"/>
                <c:pt idx="0">
                  <c:v>Métrica 1</c:v>
                </c:pt>
              </c:strCache>
            </c:strRef>
          </c:tx>
          <c:spPr>
            <a:ln w="28575" cap="rnd">
              <a:solidFill>
                <a:schemeClr val="accent6">
                  <a:tint val="65000"/>
                </a:schemeClr>
              </a:solidFill>
              <a:round/>
            </a:ln>
            <a:effectLst/>
          </c:spPr>
          <c:marker>
            <c:symbol val="none"/>
          </c:marker>
          <c:cat>
            <c:strRef>
              <c:f>Folha1!$A$2:$A$5</c:f>
              <c:strCache>
                <c:ptCount val="4"/>
                <c:pt idx="0">
                  <c:v>Sprint 1</c:v>
                </c:pt>
                <c:pt idx="1">
                  <c:v>Sprint 2</c:v>
                </c:pt>
                <c:pt idx="2">
                  <c:v>Sprint 3</c:v>
                </c:pt>
                <c:pt idx="3">
                  <c:v>Sprint 4</c:v>
                </c:pt>
              </c:strCache>
            </c:strRef>
          </c:cat>
          <c:val>
            <c:numRef>
              <c:f>Folha1!$B$2:$B$5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3E1D-4F49-985A-20E8E23B8B12}"/>
            </c:ext>
          </c:extLst>
        </c:ser>
        <c:ser>
          <c:idx val="1"/>
          <c:order val="1"/>
          <c:tx>
            <c:strRef>
              <c:f>Folha1!$C$1</c:f>
              <c:strCache>
                <c:ptCount val="1"/>
                <c:pt idx="0">
                  <c:v>Métrica 2</c:v>
                </c:pt>
              </c:strCache>
            </c:strRef>
          </c:tx>
          <c:spPr>
            <a:ln w="28575" cap="rnd">
              <a:solidFill>
                <a:schemeClr val="accent6"/>
              </a:solidFill>
              <a:round/>
            </a:ln>
            <a:effectLst/>
          </c:spPr>
          <c:marker>
            <c:symbol val="none"/>
          </c:marker>
          <c:cat>
            <c:strRef>
              <c:f>Folha1!$A$2:$A$5</c:f>
              <c:strCache>
                <c:ptCount val="4"/>
                <c:pt idx="0">
                  <c:v>Sprint 1</c:v>
                </c:pt>
                <c:pt idx="1">
                  <c:v>Sprint 2</c:v>
                </c:pt>
                <c:pt idx="2">
                  <c:v>Sprint 3</c:v>
                </c:pt>
                <c:pt idx="3">
                  <c:v>Sprint 4</c:v>
                </c:pt>
              </c:strCache>
            </c:strRef>
          </c:cat>
          <c:val>
            <c:numRef>
              <c:f>Folha1!$C$2:$C$5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3E1D-4F49-985A-20E8E23B8B12}"/>
            </c:ext>
          </c:extLst>
        </c:ser>
        <c:ser>
          <c:idx val="2"/>
          <c:order val="2"/>
          <c:tx>
            <c:strRef>
              <c:f>Folha1!$D$1</c:f>
              <c:strCache>
                <c:ptCount val="1"/>
                <c:pt idx="0">
                  <c:v>Métrica 3</c:v>
                </c:pt>
              </c:strCache>
            </c:strRef>
          </c:tx>
          <c:spPr>
            <a:ln w="28575" cap="rnd">
              <a:solidFill>
                <a:schemeClr val="accent6">
                  <a:shade val="65000"/>
                </a:schemeClr>
              </a:solidFill>
              <a:round/>
            </a:ln>
            <a:effectLst/>
          </c:spPr>
          <c:marker>
            <c:symbol val="none"/>
          </c:marker>
          <c:cat>
            <c:strRef>
              <c:f>Folha1!$A$2:$A$5</c:f>
              <c:strCache>
                <c:ptCount val="4"/>
                <c:pt idx="0">
                  <c:v>Sprint 1</c:v>
                </c:pt>
                <c:pt idx="1">
                  <c:v>Sprint 2</c:v>
                </c:pt>
                <c:pt idx="2">
                  <c:v>Sprint 3</c:v>
                </c:pt>
                <c:pt idx="3">
                  <c:v>Sprint 4</c:v>
                </c:pt>
              </c:strCache>
            </c:strRef>
          </c:cat>
          <c:val>
            <c:numRef>
              <c:f>Folha1!$D$2:$D$5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3E1D-4F49-985A-20E8E23B8B12}"/>
            </c:ext>
          </c:extLst>
        </c:ser>
        <c:dLbls>
          <c:showLegendKey val="0"/>
          <c:showVal val="0"/>
          <c:showCatName val="0"/>
          <c:showSerName val="0"/>
          <c:showPercent val="0"/>
          <c:showBubbleSize val="0"/>
        </c:dLbls>
        <c:smooth val="0"/>
        <c:axId val="583871784"/>
        <c:axId val="583872112"/>
      </c:lineChart>
      <c:catAx>
        <c:axId val="583871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i-FI"/>
          </a:p>
        </c:txPr>
        <c:crossAx val="583872112"/>
        <c:crosses val="autoZero"/>
        <c:auto val="1"/>
        <c:lblAlgn val="ctr"/>
        <c:lblOffset val="100"/>
        <c:noMultiLvlLbl val="0"/>
      </c:catAx>
      <c:valAx>
        <c:axId val="583872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i-FI"/>
          </a:p>
        </c:txPr>
        <c:crossAx val="583871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8AA918-AAAF-A948-AD9D-7282A6CA6554}" type="datetimeFigureOut">
              <a:rPr lang="en-US" smtClean="0"/>
              <a:pPr/>
              <a:t>1/9/2023</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B708B-99F0-4F4A-8995-6044E0FFF0C7}" type="slidenum">
              <a:rPr lang="pt-PT" smtClean="0"/>
              <a:pPr/>
              <a:t>‹#›</a:t>
            </a:fld>
            <a:endParaRPr lang="pt-PT"/>
          </a:p>
        </p:txBody>
      </p:sp>
    </p:spTree>
    <p:extLst>
      <p:ext uri="{BB962C8B-B14F-4D97-AF65-F5344CB8AC3E}">
        <p14:creationId xmlns:p14="http://schemas.microsoft.com/office/powerpoint/2010/main" val="2564209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Só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14000" y="4000504"/>
            <a:ext cx="8182338" cy="571504"/>
          </a:xfrm>
        </p:spPr>
        <p:txBody>
          <a:bodyPr>
            <a:noAutofit/>
          </a:bodyPr>
          <a:lstStyle>
            <a:lvl1pPr algn="l">
              <a:defRPr sz="4000" b="0" cap="all" baseline="0"/>
            </a:lvl1pPr>
          </a:lstStyle>
          <a:p>
            <a:r>
              <a:rPr lang="pt-PT" dirty="0"/>
              <a:t>Clique para editar o estilo</a:t>
            </a:r>
          </a:p>
        </p:txBody>
      </p:sp>
      <p:sp>
        <p:nvSpPr>
          <p:cNvPr id="3" name="Marcador de Posição da Data 2"/>
          <p:cNvSpPr>
            <a:spLocks noGrp="1"/>
          </p:cNvSpPr>
          <p:nvPr>
            <p:ph type="dt" sz="half" idx="10"/>
          </p:nvPr>
        </p:nvSpPr>
        <p:spPr/>
        <p:txBody>
          <a:bodyPr/>
          <a:lstStyle/>
          <a:p>
            <a:fld id="{44B11A7A-C2E1-40A3-A304-BADFC0305F97}" type="datetimeFigureOut">
              <a:rPr lang="pt-PT" smtClean="0"/>
              <a:pPr/>
              <a:t>09/01/2023</a:t>
            </a:fld>
            <a:endParaRPr lang="pt-PT"/>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quema Personaliza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Cabeçalho da Secçã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80968" y="4000504"/>
            <a:ext cx="8215370" cy="571504"/>
          </a:xfrm>
        </p:spPr>
        <p:txBody>
          <a:bodyPr anchor="t"/>
          <a:lstStyle>
            <a:lvl1pPr algn="l">
              <a:defRPr sz="4000" b="0" cap="all" baseline="0"/>
            </a:lvl1pPr>
          </a:lstStyle>
          <a:p>
            <a:r>
              <a:rPr lang="pt-PT" dirty="0"/>
              <a:t>Clique para editar o estilo</a:t>
            </a:r>
          </a:p>
        </p:txBody>
      </p:sp>
      <p:sp>
        <p:nvSpPr>
          <p:cNvPr id="3" name="Marcador de Posição do Texto 2"/>
          <p:cNvSpPr>
            <a:spLocks noGrp="1"/>
          </p:cNvSpPr>
          <p:nvPr>
            <p:ph type="body" idx="1"/>
          </p:nvPr>
        </p:nvSpPr>
        <p:spPr>
          <a:xfrm>
            <a:off x="390552" y="4808553"/>
            <a:ext cx="6848464" cy="40639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a:t>
            </a:r>
          </a:p>
        </p:txBody>
      </p:sp>
      <p:sp>
        <p:nvSpPr>
          <p:cNvPr id="4" name="Marcador de Posição da Data 3"/>
          <p:cNvSpPr>
            <a:spLocks noGrp="1"/>
          </p:cNvSpPr>
          <p:nvPr>
            <p:ph type="dt" sz="half" idx="10"/>
          </p:nvPr>
        </p:nvSpPr>
        <p:spPr>
          <a:xfrm>
            <a:off x="452406" y="6492899"/>
            <a:ext cx="1028676" cy="365125"/>
          </a:xfrm>
        </p:spPr>
        <p:txBody>
          <a:bodyPr/>
          <a:lstStyle/>
          <a:p>
            <a:fld id="{44B11A7A-C2E1-40A3-A304-BADFC0305F97}" type="datetimeFigureOut">
              <a:rPr lang="pt-PT" smtClean="0"/>
              <a:pPr/>
              <a:t>09/01/2023</a:t>
            </a:fld>
            <a:endParaRPr lang="pt-PT"/>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e object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14000" y="1000108"/>
            <a:ext cx="9043200" cy="571504"/>
          </a:xfrm>
        </p:spPr>
        <p:txBody>
          <a:bodyPr/>
          <a:lstStyle>
            <a:lvl1pPr algn="l">
              <a:defRPr sz="4000" b="1" cap="all" baseline="0"/>
            </a:lvl1pPr>
          </a:lstStyle>
          <a:p>
            <a:r>
              <a:rPr lang="pt-PT" dirty="0"/>
              <a:t>Clique para editar o estilo</a:t>
            </a:r>
          </a:p>
        </p:txBody>
      </p:sp>
      <p:sp>
        <p:nvSpPr>
          <p:cNvPr id="3" name="Marcador de Posição de Conteúdo 2"/>
          <p:cNvSpPr>
            <a:spLocks noGrp="1"/>
          </p:cNvSpPr>
          <p:nvPr>
            <p:ph idx="1"/>
          </p:nvPr>
        </p:nvSpPr>
        <p:spPr>
          <a:xfrm>
            <a:off x="414000" y="1714487"/>
            <a:ext cx="9043200" cy="4590000"/>
          </a:xfrm>
          <a:prstGeom prst="rect">
            <a:avLst/>
          </a:prstGeom>
        </p:spPr>
        <p:txBody>
          <a:bodyPr/>
          <a:lstStyle>
            <a:lvl1pPr>
              <a:buFont typeface="Arial" pitchFamily="34" charset="0"/>
              <a:buChar char="•"/>
              <a:defRPr sz="2000"/>
            </a:lvl1pPr>
            <a:lvl2pPr>
              <a:defRPr sz="1800"/>
            </a:lvl2pPr>
            <a:lvl3pPr>
              <a:defRPr sz="1600"/>
            </a:lvl3pPr>
            <a:lvl4pPr>
              <a:defRPr sz="1400"/>
            </a:lvl4pPr>
            <a:lvl5pPr>
              <a:defRPr sz="1200"/>
            </a:lvl5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
        <p:nvSpPr>
          <p:cNvPr id="4" name="Marcador de Posição da Data 3"/>
          <p:cNvSpPr>
            <a:spLocks noGrp="1"/>
          </p:cNvSpPr>
          <p:nvPr>
            <p:ph type="dt" sz="half" idx="10"/>
          </p:nvPr>
        </p:nvSpPr>
        <p:spPr/>
        <p:txBody>
          <a:bodyPr/>
          <a:lstStyle/>
          <a:p>
            <a:fld id="{44B11A7A-C2E1-40A3-A304-BADFC0305F97}" type="datetimeFigureOut">
              <a:rPr lang="pt-PT" smtClean="0"/>
              <a:pPr/>
              <a:t>09/01/2023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9F46AC24-9121-4D27-8FE4-0595B5E1EC6D}" type="slidenum">
              <a:rPr lang="pt-PT" smtClean="0"/>
              <a:pPr/>
              <a:t>‹#›</a:t>
            </a:fld>
            <a:endParaRPr lang="pt-PT"/>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4000" b="1" cap="all" baseline="0"/>
            </a:lvl1pPr>
          </a:lstStyle>
          <a:p>
            <a:r>
              <a:rPr lang="pt-PT" dirty="0"/>
              <a:t>Clique para editar o estilo »</a:t>
            </a:r>
          </a:p>
        </p:txBody>
      </p:sp>
      <p:sp>
        <p:nvSpPr>
          <p:cNvPr id="3" name="Marcador de Posição de Conteúdo 2"/>
          <p:cNvSpPr>
            <a:spLocks noGrp="1"/>
          </p:cNvSpPr>
          <p:nvPr>
            <p:ph sz="half" idx="1"/>
          </p:nvPr>
        </p:nvSpPr>
        <p:spPr>
          <a:xfrm>
            <a:off x="414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
        <p:nvSpPr>
          <p:cNvPr id="5" name="Marcador de Posição da Data 4"/>
          <p:cNvSpPr>
            <a:spLocks noGrp="1"/>
          </p:cNvSpPr>
          <p:nvPr>
            <p:ph type="dt" sz="half" idx="10"/>
          </p:nvPr>
        </p:nvSpPr>
        <p:spPr/>
        <p:txBody>
          <a:bodyPr/>
          <a:lstStyle/>
          <a:p>
            <a:fld id="{44B11A7A-C2E1-40A3-A304-BADFC0305F97}" type="datetimeFigureOut">
              <a:rPr lang="pt-PT" smtClean="0"/>
              <a:pPr/>
              <a:t>09/01/2023</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9F46AC24-9121-4D27-8FE4-0595B5E1EC6D}" type="slidenum">
              <a:rPr lang="pt-PT" smtClean="0"/>
              <a:pPr/>
              <a:t>‹#›</a:t>
            </a:fld>
            <a:endParaRPr lang="pt-PT"/>
          </a:p>
        </p:txBody>
      </p:sp>
      <p:sp>
        <p:nvSpPr>
          <p:cNvPr id="8" name="Marcador de Posição de Conteúdo 2"/>
          <p:cNvSpPr>
            <a:spLocks noGrp="1"/>
          </p:cNvSpPr>
          <p:nvPr>
            <p:ph sz="half" idx="13"/>
          </p:nvPr>
        </p:nvSpPr>
        <p:spPr>
          <a:xfrm>
            <a:off x="4968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3" name="Marcador de Posição da Imagem 2"/>
          <p:cNvSpPr>
            <a:spLocks noGrp="1" noChangeAspect="1"/>
          </p:cNvSpPr>
          <p:nvPr>
            <p:ph type="pic" idx="1"/>
          </p:nvPr>
        </p:nvSpPr>
        <p:spPr>
          <a:xfrm>
            <a:off x="414000" y="1004400"/>
            <a:ext cx="9043200" cy="5310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2" name="Título 1"/>
          <p:cNvSpPr>
            <a:spLocks noGrp="1"/>
          </p:cNvSpPr>
          <p:nvPr>
            <p:ph type="title"/>
          </p:nvPr>
        </p:nvSpPr>
        <p:spPr>
          <a:xfrm>
            <a:off x="523844" y="5505468"/>
            <a:ext cx="5943600" cy="352424"/>
          </a:xfrm>
          <a:solidFill>
            <a:schemeClr val="bg1"/>
          </a:solidFill>
        </p:spPr>
        <p:txBody>
          <a:bodyPr anchor="b"/>
          <a:lstStyle>
            <a:lvl1pPr algn="l">
              <a:defRPr sz="2000" b="1"/>
            </a:lvl1pPr>
          </a:lstStyle>
          <a:p>
            <a:r>
              <a:rPr lang="pt-PT" dirty="0"/>
              <a:t>Clique para editar o estilo</a:t>
            </a:r>
          </a:p>
        </p:txBody>
      </p:sp>
      <p:sp>
        <p:nvSpPr>
          <p:cNvPr id="4" name="Marcador de Posição do Texto 3"/>
          <p:cNvSpPr>
            <a:spLocks noGrp="1"/>
          </p:cNvSpPr>
          <p:nvPr>
            <p:ph type="body" sz="half" idx="2"/>
          </p:nvPr>
        </p:nvSpPr>
        <p:spPr>
          <a:xfrm>
            <a:off x="523844" y="5929330"/>
            <a:ext cx="8858312" cy="276240"/>
          </a:xfrm>
          <a:prstGeom prst="rect">
            <a:avLst/>
          </a:prstGeom>
          <a:solidFill>
            <a:schemeClr val="bg1"/>
          </a:solidFill>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Marcador de Posição da Data 4"/>
          <p:cNvSpPr>
            <a:spLocks noGrp="1"/>
          </p:cNvSpPr>
          <p:nvPr>
            <p:ph type="dt" sz="half" idx="10"/>
          </p:nvPr>
        </p:nvSpPr>
        <p:spPr/>
        <p:txBody>
          <a:bodyPr/>
          <a:lstStyle/>
          <a:p>
            <a:fld id="{44B11A7A-C2E1-40A3-A304-BADFC0305F97}" type="datetimeFigureOut">
              <a:rPr lang="pt-PT" smtClean="0"/>
              <a:pPr/>
              <a:t>09/01/2023</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9F46AC24-9121-4D27-8FE4-0595B5E1EC6D}" type="slidenum">
              <a:rPr lang="pt-PT" smtClean="0"/>
              <a:pPr/>
              <a:t>‹#›</a:t>
            </a:fld>
            <a:endParaRPr lang="pt-PT"/>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4B11A7A-C2E1-40A3-A304-BADFC0305F97}" type="datetimeFigureOut">
              <a:rPr lang="pt-PT" smtClean="0"/>
              <a:pPr/>
              <a:t>09/01/2023</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9F46AC24-9121-4D27-8FE4-0595B5E1EC6D}" type="slidenum">
              <a:rPr lang="pt-PT" smtClean="0"/>
              <a:pPr/>
              <a:t>‹#›</a:t>
            </a:fld>
            <a:endParaRPr lang="pt-PT"/>
          </a:p>
        </p:txBody>
      </p:sp>
      <p:sp>
        <p:nvSpPr>
          <p:cNvPr id="5" name="Marcador de Posição do Título 1"/>
          <p:cNvSpPr>
            <a:spLocks noGrp="1"/>
          </p:cNvSpPr>
          <p:nvPr>
            <p:ph type="title"/>
          </p:nvPr>
        </p:nvSpPr>
        <p:spPr>
          <a:xfrm>
            <a:off x="685800" y="1066800"/>
            <a:ext cx="8610600" cy="571504"/>
          </a:xfrm>
          <a:prstGeom prst="rect">
            <a:avLst/>
          </a:prstGeom>
        </p:spPr>
        <p:txBody>
          <a:bodyPr vert="horz" lIns="90000" tIns="45720" rIns="91440" bIns="45720" rtlCol="0" anchor="t" anchorCtr="0">
            <a:noAutofit/>
          </a:bodyPr>
          <a:lstStyle/>
          <a:p>
            <a:r>
              <a:rPr lang="pt-PT" dirty="0"/>
              <a:t>TÍTULO</a:t>
            </a:r>
          </a:p>
        </p:txBody>
      </p:sp>
      <p:sp>
        <p:nvSpPr>
          <p:cNvPr id="6" name="Marcador de Posição do Texto 2"/>
          <p:cNvSpPr>
            <a:spLocks noGrp="1"/>
          </p:cNvSpPr>
          <p:nvPr>
            <p:ph idx="1" hasCustomPrompt="1"/>
          </p:nvPr>
        </p:nvSpPr>
        <p:spPr>
          <a:xfrm>
            <a:off x="685800" y="1714488"/>
            <a:ext cx="8610600" cy="4572032"/>
          </a:xfrm>
          <a:prstGeom prst="rect">
            <a:avLst/>
          </a:prstGeom>
        </p:spPr>
        <p:txBody>
          <a:bodyPr vert="horz" lIns="91440" tIns="45720" rIns="91440" bIns="45720" rtlCol="0">
            <a:normAutofit/>
          </a:bodyPr>
          <a:lstStyle/>
          <a:p>
            <a:pPr lvl="1"/>
            <a:r>
              <a:rPr lang="pt-PT" dirty="0"/>
              <a:t>Segundo nível</a:t>
            </a:r>
          </a:p>
          <a:p>
            <a:pPr lvl="2"/>
            <a:r>
              <a:rPr lang="pt-PT" dirty="0"/>
              <a:t>Terceiro nível</a:t>
            </a:r>
          </a:p>
          <a:p>
            <a:pPr lvl="3"/>
            <a:r>
              <a:rPr lang="pt-PT" dirty="0"/>
              <a:t>Quarto nível</a:t>
            </a:r>
          </a:p>
          <a:p>
            <a:pPr lvl="4"/>
            <a:r>
              <a:rPr lang="pt-PT" dirty="0"/>
              <a:t>Quinto nível</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 branc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Marcador de Posição do Título 1"/>
          <p:cNvSpPr>
            <a:spLocks noGrp="1"/>
          </p:cNvSpPr>
          <p:nvPr>
            <p:ph type="title"/>
          </p:nvPr>
        </p:nvSpPr>
        <p:spPr>
          <a:xfrm>
            <a:off x="685800" y="1066800"/>
            <a:ext cx="8534400" cy="571504"/>
          </a:xfrm>
          <a:prstGeom prst="rect">
            <a:avLst/>
          </a:prstGeom>
        </p:spPr>
        <p:txBody>
          <a:bodyPr vert="horz" lIns="90000" tIns="45720" rIns="91440" bIns="45720" rtlCol="0" anchor="t" anchorCtr="0">
            <a:noAutofit/>
          </a:bodyPr>
          <a:lstStyle/>
          <a:p>
            <a:r>
              <a:rPr lang="pt-PT" dirty="0"/>
              <a:t>TÍTULO</a:t>
            </a:r>
          </a:p>
        </p:txBody>
      </p:sp>
      <p:sp>
        <p:nvSpPr>
          <p:cNvPr id="6" name="Marcador de Posição do Texto 2"/>
          <p:cNvSpPr>
            <a:spLocks noGrp="1"/>
          </p:cNvSpPr>
          <p:nvPr>
            <p:ph idx="1"/>
          </p:nvPr>
        </p:nvSpPr>
        <p:spPr>
          <a:xfrm>
            <a:off x="685800" y="1714488"/>
            <a:ext cx="8534400" cy="4305312"/>
          </a:xfrm>
          <a:prstGeom prst="rect">
            <a:avLst/>
          </a:prstGeom>
        </p:spPr>
        <p:txBody>
          <a:bodyPr vert="horz" lIns="91440" tIns="45720" rIns="91440" bIns="45720" rtlCol="0">
            <a:normAutofit/>
          </a:bodyPr>
          <a:lstStyle>
            <a:lvl1pPr>
              <a:defRPr sz="1800">
                <a:solidFill>
                  <a:srgbClr val="D9D9D9"/>
                </a:solidFill>
              </a:defRPr>
            </a:lvl1pPr>
            <a:lvl2pPr>
              <a:defRPr sz="1800">
                <a:solidFill>
                  <a:srgbClr val="D9D9D9"/>
                </a:solidFill>
              </a:defRPr>
            </a:lvl2pPr>
            <a:lvl3pPr>
              <a:defRPr sz="1800">
                <a:solidFill>
                  <a:srgbClr val="D9D9D9"/>
                </a:solidFill>
              </a:defRPr>
            </a:lvl3pPr>
            <a:lvl4pPr>
              <a:defRPr sz="1800">
                <a:solidFill>
                  <a:srgbClr val="D9D9D9"/>
                </a:solidFill>
              </a:defRPr>
            </a:lvl4pPr>
            <a:lvl5pPr>
              <a:defRPr sz="1800">
                <a:solidFill>
                  <a:srgbClr val="D9D9D9"/>
                </a:solidFill>
              </a:defRPr>
            </a:lvl5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trada">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Marcador de Posição da Data 2"/>
          <p:cNvSpPr>
            <a:spLocks noGrp="1"/>
          </p:cNvSpPr>
          <p:nvPr>
            <p:ph type="dt" sz="half" idx="10"/>
          </p:nvPr>
        </p:nvSpPr>
        <p:spPr/>
        <p:txBody>
          <a:bodyPr/>
          <a:lstStyle/>
          <a:p>
            <a:fld id="{44B11A7A-C2E1-40A3-A304-BADFC0305F97}" type="datetimeFigureOut">
              <a:rPr lang="pt-PT" smtClean="0"/>
              <a:pPr/>
              <a:t>09/01/2023</a:t>
            </a:fld>
            <a:endParaRPr lang="pt-PT"/>
          </a:p>
        </p:txBody>
      </p:sp>
      <p:sp>
        <p:nvSpPr>
          <p:cNvPr id="4" name="TextBox 3"/>
          <p:cNvSpPr txBox="1"/>
          <p:nvPr userDrawn="1"/>
        </p:nvSpPr>
        <p:spPr>
          <a:xfrm flipH="1">
            <a:off x="6764159" y="4953000"/>
            <a:ext cx="182741" cy="374710"/>
          </a:xfrm>
          <a:prstGeom prst="rect">
            <a:avLst/>
          </a:prstGeom>
          <a:solidFill>
            <a:schemeClr val="bg1">
              <a:alpha val="70000"/>
            </a:schemeClr>
          </a:solidFill>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pPr>
            <a:endParaRPr kumimoji="0" lang="pt-PT" sz="2000" b="0" i="0" u="none" strike="noStrike" kern="1200" cap="none" spc="0" normalizeH="0" baseline="0" noProof="0" dirty="0">
              <a:ln>
                <a:noFill/>
              </a:ln>
              <a:solidFill>
                <a:srgbClr val="00CAEF"/>
              </a:solidFill>
              <a:effectLst/>
              <a:uLnTx/>
              <a:uFillTx/>
              <a:latin typeface="+mn-lt"/>
              <a:ea typeface="+mn-ea"/>
              <a:cs typeface="+mn-cs"/>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ntrada">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Marcador de Posição da Data 2"/>
          <p:cNvSpPr>
            <a:spLocks noGrp="1"/>
          </p:cNvSpPr>
          <p:nvPr>
            <p:ph type="dt" sz="half" idx="10"/>
          </p:nvPr>
        </p:nvSpPr>
        <p:spPr/>
        <p:txBody>
          <a:bodyPr/>
          <a:lstStyle/>
          <a:p>
            <a:fld id="{44B11A7A-C2E1-40A3-A304-BADFC0305F97}" type="datetimeFigureOut">
              <a:rPr lang="pt-PT" smtClean="0"/>
              <a:pPr/>
              <a:t>09/01/2023</a:t>
            </a:fld>
            <a:endParaRPr lang="pt-PT"/>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4" name="Marcador de Posição da Data 3"/>
          <p:cNvSpPr>
            <a:spLocks noGrp="1"/>
          </p:cNvSpPr>
          <p:nvPr>
            <p:ph type="dt" sz="half" idx="2"/>
          </p:nvPr>
        </p:nvSpPr>
        <p:spPr>
          <a:xfrm>
            <a:off x="495300" y="6492899"/>
            <a:ext cx="10286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11A7A-C2E1-40A3-A304-BADFC0305F97}" type="datetimeFigureOut">
              <a:rPr lang="pt-PT" smtClean="0"/>
              <a:pPr/>
              <a:t>09/01/2023</a:t>
            </a:fld>
            <a:endParaRPr lang="pt-PT"/>
          </a:p>
        </p:txBody>
      </p:sp>
      <p:sp>
        <p:nvSpPr>
          <p:cNvPr id="5" name="Marcador de Posição do Rodapé 4"/>
          <p:cNvSpPr>
            <a:spLocks noGrp="1"/>
          </p:cNvSpPr>
          <p:nvPr>
            <p:ph type="ftr" sz="quarter" idx="3"/>
          </p:nvPr>
        </p:nvSpPr>
        <p:spPr>
          <a:xfrm>
            <a:off x="1666852" y="6492899"/>
            <a:ext cx="578647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dirty="0"/>
          </a:p>
        </p:txBody>
      </p:sp>
      <p:sp>
        <p:nvSpPr>
          <p:cNvPr id="6" name="Marcador de Posição do Número do Diapositivo 5"/>
          <p:cNvSpPr>
            <a:spLocks noGrp="1"/>
          </p:cNvSpPr>
          <p:nvPr>
            <p:ph type="sldNum" sz="quarter" idx="4"/>
          </p:nvPr>
        </p:nvSpPr>
        <p:spPr>
          <a:xfrm>
            <a:off x="7596206" y="6492899"/>
            <a:ext cx="85725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6AC24-9121-4D27-8FE4-0595B5E1EC6D}" type="slidenum">
              <a:rPr lang="pt-PT" smtClean="0"/>
              <a:pPr/>
              <a:t>‹#›</a:t>
            </a:fld>
            <a:endParaRPr lang="pt-PT"/>
          </a:p>
        </p:txBody>
      </p:sp>
      <p:sp>
        <p:nvSpPr>
          <p:cNvPr id="2" name="Marcador de Posição do Título 1"/>
          <p:cNvSpPr>
            <a:spLocks noGrp="1"/>
          </p:cNvSpPr>
          <p:nvPr>
            <p:ph type="title"/>
          </p:nvPr>
        </p:nvSpPr>
        <p:spPr>
          <a:xfrm>
            <a:off x="685800" y="1066800"/>
            <a:ext cx="8771400" cy="571504"/>
          </a:xfrm>
          <a:prstGeom prst="rect">
            <a:avLst/>
          </a:prstGeom>
        </p:spPr>
        <p:txBody>
          <a:bodyPr vert="horz" lIns="90000" tIns="45720" rIns="91440" bIns="45720" rtlCol="0" anchor="t" anchorCtr="0">
            <a:noAutofit/>
          </a:bodyPr>
          <a:lstStyle/>
          <a:p>
            <a:r>
              <a:rPr lang="pt-PT" dirty="0"/>
              <a:t>TÍTULO</a:t>
            </a:r>
          </a:p>
        </p:txBody>
      </p:sp>
    </p:spTree>
  </p:cSld>
  <p:clrMap bg1="lt1" tx1="dk1" bg2="lt2" tx2="dk2" accent1="accent1" accent2="accent2" accent3="accent3" accent4="accent4" accent5="accent5" accent6="accent6" hlink="hlink" folHlink="folHlink"/>
  <p:sldLayoutIdLst>
    <p:sldLayoutId id="2147483654" r:id="rId1"/>
    <p:sldLayoutId id="2147483651" r:id="rId2"/>
    <p:sldLayoutId id="2147483650" r:id="rId3"/>
    <p:sldLayoutId id="2147483652" r:id="rId4"/>
    <p:sldLayoutId id="2147483657" r:id="rId5"/>
    <p:sldLayoutId id="2147483655" r:id="rId6"/>
    <p:sldLayoutId id="2147483661" r:id="rId7"/>
    <p:sldLayoutId id="2147483659" r:id="rId8"/>
    <p:sldLayoutId id="2147483660" r:id="rId9"/>
    <p:sldLayoutId id="2147483658" r:id="rId10"/>
  </p:sldLayoutIdLst>
  <p:transition spd="med">
    <p:fade/>
  </p:transition>
  <p:txStyles>
    <p:titleStyle>
      <a:lvl1pPr algn="l" defTabSz="914400" rtl="0" eaLnBrk="1" latinLnBrk="0" hangingPunct="1">
        <a:spcBef>
          <a:spcPct val="0"/>
        </a:spcBef>
        <a:buNone/>
        <a:defRPr sz="3200" b="1" i="0" kern="1200" cap="all" baseline="0">
          <a:solidFill>
            <a:schemeClr val="bg1"/>
          </a:solidFill>
          <a:latin typeface="Calibri"/>
          <a:ea typeface="+mj-ea"/>
          <a:cs typeface="Calibri"/>
        </a:defRPr>
      </a:lvl1pPr>
    </p:titleStyle>
    <p:bodyStyle>
      <a:lvl1pPr marL="342900" indent="-342900" algn="l" defTabSz="914400" rtl="0" eaLnBrk="1" latinLnBrk="0" hangingPunct="1">
        <a:spcBef>
          <a:spcPts val="0"/>
        </a:spcBef>
        <a:spcAft>
          <a:spcPts val="400"/>
        </a:spcAft>
        <a:buFont typeface="Arial" pitchFamily="34" charset="0"/>
        <a:buChar char="•"/>
        <a:defRPr sz="1800" kern="1200">
          <a:solidFill>
            <a:schemeClr val="bg1">
              <a:lumMod val="85000"/>
            </a:schemeClr>
          </a:solidFill>
          <a:latin typeface="Calibri"/>
          <a:ea typeface="+mn-ea"/>
          <a:cs typeface="Calibri"/>
        </a:defRPr>
      </a:lvl1pPr>
      <a:lvl2pPr marL="742950" indent="-285750" algn="l" defTabSz="914400" rtl="0" eaLnBrk="1" latinLnBrk="0" hangingPunct="1">
        <a:spcBef>
          <a:spcPts val="0"/>
        </a:spcBef>
        <a:spcAft>
          <a:spcPts val="400"/>
        </a:spcAft>
        <a:buFont typeface="Arial" pitchFamily="34" charset="0"/>
        <a:buChar char="–"/>
        <a:defRPr sz="1800" kern="1200">
          <a:solidFill>
            <a:schemeClr val="bg1">
              <a:lumMod val="85000"/>
            </a:schemeClr>
          </a:solidFill>
          <a:latin typeface="Calibri"/>
          <a:ea typeface="+mn-ea"/>
          <a:cs typeface="Calibri"/>
        </a:defRPr>
      </a:lvl2pPr>
      <a:lvl3pPr marL="1143000" indent="-228600" algn="l" defTabSz="914400" rtl="0" eaLnBrk="1" latinLnBrk="0" hangingPunct="1">
        <a:spcBef>
          <a:spcPts val="0"/>
        </a:spcBef>
        <a:spcAft>
          <a:spcPts val="400"/>
        </a:spcAft>
        <a:buFont typeface="Arial" pitchFamily="34" charset="0"/>
        <a:buNone/>
        <a:defRPr sz="1800" kern="1200">
          <a:solidFill>
            <a:schemeClr val="bg1">
              <a:lumMod val="85000"/>
            </a:schemeClr>
          </a:solidFill>
          <a:latin typeface="Calibri"/>
          <a:ea typeface="+mn-ea"/>
          <a:cs typeface="Calibri"/>
        </a:defRPr>
      </a:lvl3pPr>
      <a:lvl4pPr marL="1600200" indent="-228600" algn="l" defTabSz="914400" rtl="0" eaLnBrk="1" latinLnBrk="0" hangingPunct="1">
        <a:spcBef>
          <a:spcPts val="0"/>
        </a:spcBef>
        <a:spcAft>
          <a:spcPts val="400"/>
        </a:spcAft>
        <a:buFont typeface="Arial" pitchFamily="34" charset="0"/>
        <a:buChar char="–"/>
        <a:defRPr sz="1800" kern="1200">
          <a:solidFill>
            <a:schemeClr val="bg1">
              <a:lumMod val="85000"/>
            </a:schemeClr>
          </a:solidFill>
          <a:latin typeface="Calibri"/>
          <a:ea typeface="+mn-ea"/>
          <a:cs typeface="Calibri"/>
        </a:defRPr>
      </a:lvl4pPr>
      <a:lvl5pPr marL="2057400" indent="-228600" algn="l" defTabSz="914400" rtl="0" eaLnBrk="1" latinLnBrk="0" hangingPunct="1">
        <a:spcBef>
          <a:spcPts val="0"/>
        </a:spcBef>
        <a:spcAft>
          <a:spcPts val="400"/>
        </a:spcAft>
        <a:buFont typeface="Arial" pitchFamily="34" charset="0"/>
        <a:buChar char="»"/>
        <a:defRPr sz="1800" kern="1200">
          <a:solidFill>
            <a:schemeClr val="bg1">
              <a:lumMod val="8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36CE6F5-8CA7-4383-A151-C2832D6337AE}"/>
              </a:ext>
            </a:extLst>
          </p:cNvPr>
          <p:cNvSpPr txBox="1"/>
          <p:nvPr/>
        </p:nvSpPr>
        <p:spPr>
          <a:xfrm>
            <a:off x="3962890" y="4824155"/>
            <a:ext cx="5310590" cy="1858970"/>
          </a:xfrm>
          <a:prstGeom prst="rect">
            <a:avLst/>
          </a:prstGeom>
          <a:noFill/>
        </p:spPr>
        <p:txBody>
          <a:bodyPr wrap="square" lIns="91440" tIns="45720" rIns="91440" bIns="45720" rtlCol="0" anchor="t">
            <a:spAutoFit/>
          </a:bodyPr>
          <a:lstStyle/>
          <a:p>
            <a:pPr>
              <a:spcBef>
                <a:spcPct val="20000"/>
              </a:spcBef>
            </a:pPr>
            <a:r>
              <a:rPr lang="pt-PT" sz="1400" dirty="0" err="1">
                <a:solidFill>
                  <a:schemeClr val="bg1"/>
                </a:solidFill>
              </a:rPr>
              <a:t>Group</a:t>
            </a:r>
            <a:r>
              <a:rPr lang="pt-PT" sz="1400" dirty="0">
                <a:solidFill>
                  <a:schemeClr val="bg1"/>
                </a:solidFill>
              </a:rPr>
              <a:t> </a:t>
            </a:r>
            <a:r>
              <a:rPr lang="pt-PT" sz="1400" dirty="0" err="1">
                <a:solidFill>
                  <a:schemeClr val="bg1"/>
                </a:solidFill>
              </a:rPr>
              <a:t>members</a:t>
            </a:r>
            <a:r>
              <a:rPr kumimoji="0" lang="pt-PT" sz="1400" b="0" i="0" u="none" strike="noStrike" kern="1200" cap="none" spc="0" normalizeH="0" baseline="0" noProof="0" dirty="0">
                <a:ln>
                  <a:noFill/>
                </a:ln>
                <a:solidFill>
                  <a:schemeClr val="bg1"/>
                </a:solidFill>
                <a:effectLst/>
                <a:uLnTx/>
                <a:uFillTx/>
                <a:latin typeface="+mn-lt"/>
                <a:ea typeface="+mn-ea"/>
                <a:cs typeface="+mn-cs"/>
              </a:rPr>
              <a:t>:</a:t>
            </a:r>
          </a:p>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pPr>
            <a:r>
              <a:rPr lang="pt-PT" sz="1400" dirty="0">
                <a:solidFill>
                  <a:schemeClr val="bg1"/>
                </a:solidFill>
              </a:rPr>
              <a:t>Hanna Järveläinen (1220415)</a:t>
            </a:r>
          </a:p>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pPr>
            <a:r>
              <a:rPr kumimoji="0" lang="pt-PT" sz="1400" b="0" i="0" u="none" strike="noStrike" kern="1200" cap="none" spc="0" normalizeH="0" baseline="0" noProof="0" dirty="0">
                <a:ln>
                  <a:noFill/>
                </a:ln>
                <a:solidFill>
                  <a:schemeClr val="bg1"/>
                </a:solidFill>
                <a:effectLst/>
                <a:uLnTx/>
                <a:uFillTx/>
                <a:latin typeface="+mn-lt"/>
                <a:ea typeface="+mn-ea"/>
                <a:cs typeface="+mn-cs"/>
              </a:rPr>
              <a:t>Daniel Krzykawski</a:t>
            </a:r>
            <a:r>
              <a:rPr lang="pt-PT" sz="1400" dirty="0">
                <a:solidFill>
                  <a:schemeClr val="bg1"/>
                </a:solidFill>
              </a:rPr>
              <a:t> (1220390)</a:t>
            </a:r>
          </a:p>
          <a:p>
            <a:pPr marL="342900" indent="-342900">
              <a:spcBef>
                <a:spcPct val="20000"/>
              </a:spcBef>
              <a:buFont typeface="Arial" panose="020B0604020202020204" pitchFamily="34" charset="0"/>
              <a:buChar char="•"/>
            </a:pPr>
            <a:r>
              <a:rPr kumimoji="0" lang="pt-PT" sz="1400" b="0" i="0" u="none" strike="noStrike" kern="1200" cap="none" spc="0" normalizeH="0" baseline="0" noProof="0" dirty="0">
                <a:ln>
                  <a:noFill/>
                </a:ln>
                <a:solidFill>
                  <a:schemeClr val="bg1"/>
                </a:solidFill>
                <a:effectLst/>
                <a:uLnTx/>
                <a:uFillTx/>
                <a:latin typeface="+mn-lt"/>
                <a:ea typeface="+mn-ea"/>
                <a:cs typeface="+mn-cs"/>
              </a:rPr>
              <a:t>Minju Lee</a:t>
            </a:r>
            <a:r>
              <a:rPr lang="pt-PT" sz="1400" dirty="0">
                <a:solidFill>
                  <a:schemeClr val="bg1"/>
                </a:solidFill>
              </a:rPr>
              <a:t> (1220450)</a:t>
            </a:r>
            <a:endParaRPr lang="pt-PT" sz="1400" b="0" i="0" u="none" strike="noStrike" kern="1200" cap="none" spc="0" normalizeH="0" baseline="0" noProof="0" dirty="0">
              <a:ln>
                <a:noFill/>
              </a:ln>
              <a:solidFill>
                <a:schemeClr val="bg1"/>
              </a:solidFill>
              <a:effectLst/>
              <a:uLnTx/>
              <a:uFillTx/>
              <a:latin typeface="+mn-lt"/>
            </a:endParaRPr>
          </a:p>
          <a:p>
            <a:pPr marL="342900" indent="-342900">
              <a:spcBef>
                <a:spcPct val="20000"/>
              </a:spcBef>
              <a:buFont typeface="Arial" panose="020B0604020202020204" pitchFamily="34" charset="0"/>
              <a:buChar char="•"/>
            </a:pPr>
            <a:r>
              <a:rPr kumimoji="0" lang="pt-PT" sz="1400" b="0" i="0" u="none" strike="noStrike" kern="1200" cap="none" spc="0" normalizeH="0" baseline="0" noProof="0" dirty="0">
                <a:ln>
                  <a:noFill/>
                </a:ln>
                <a:solidFill>
                  <a:schemeClr val="bg1"/>
                </a:solidFill>
                <a:effectLst/>
                <a:uLnTx/>
                <a:uFillTx/>
                <a:latin typeface="+mn-lt"/>
                <a:ea typeface="+mn-ea"/>
                <a:cs typeface="+mn-cs"/>
              </a:rPr>
              <a:t>Sirkku Kilpinen</a:t>
            </a:r>
            <a:r>
              <a:rPr lang="pt-PT" sz="1400" dirty="0">
                <a:solidFill>
                  <a:schemeClr val="bg1"/>
                </a:solidFill>
              </a:rPr>
              <a:t> (1220472)</a:t>
            </a:r>
          </a:p>
          <a:p>
            <a:pPr marL="342900" indent="-342900">
              <a:spcBef>
                <a:spcPct val="20000"/>
              </a:spcBef>
              <a:buFont typeface="Arial" panose="020B0604020202020204" pitchFamily="34" charset="0"/>
              <a:buChar char="•"/>
            </a:pPr>
            <a:r>
              <a:rPr lang="pt-PT" sz="1400" dirty="0">
                <a:solidFill>
                  <a:schemeClr val="bg1"/>
                </a:solidFill>
              </a:rPr>
              <a:t>Andrzej Handzlik (1220375)</a:t>
            </a:r>
          </a:p>
          <a:p>
            <a:pPr marL="342900" indent="-342900">
              <a:spcBef>
                <a:spcPct val="20000"/>
              </a:spcBef>
              <a:buFont typeface="Arial" panose="020B0604020202020204" pitchFamily="34" charset="0"/>
              <a:buChar char="•"/>
            </a:pPr>
            <a:r>
              <a:rPr lang="pt-PT" sz="1400" dirty="0">
                <a:solidFill>
                  <a:schemeClr val="bg1"/>
                </a:solidFill>
              </a:rPr>
              <a:t>Christina Hardeland (1220385</a:t>
            </a:r>
            <a:endParaRPr kumimoji="0" lang="pt-PT"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Título 2">
            <a:extLst>
              <a:ext uri="{FF2B5EF4-FFF2-40B4-BE49-F238E27FC236}">
                <a16:creationId xmlns:a16="http://schemas.microsoft.com/office/drawing/2014/main" id="{A20BB2CE-AD20-4EB4-9198-1AB0990B2FB7}"/>
              </a:ext>
            </a:extLst>
          </p:cNvPr>
          <p:cNvSpPr>
            <a:spLocks noGrp="1"/>
          </p:cNvSpPr>
          <p:nvPr>
            <p:ph type="title"/>
          </p:nvPr>
        </p:nvSpPr>
        <p:spPr/>
        <p:txBody>
          <a:bodyPr/>
          <a:lstStyle/>
          <a:p>
            <a:r>
              <a:rPr lang="en-US" sz="3200" cap="none" dirty="0">
                <a:solidFill>
                  <a:schemeClr val="tx1"/>
                </a:solidFill>
                <a:latin typeface="+mn-lt"/>
                <a:ea typeface="+mn-ea"/>
                <a:cs typeface="+mn-cs"/>
              </a:rPr>
              <a:t>Class 2DE/2DI Group G055</a:t>
            </a:r>
            <a:r>
              <a:rPr kumimoji="0" lang="en-US" sz="3200" b="0" i="0" u="none" strike="noStrike" kern="1200" cap="none" spc="0" normalizeH="0" baseline="0" noProof="0" dirty="0">
                <a:ln>
                  <a:noFill/>
                </a:ln>
                <a:solidFill>
                  <a:schemeClr val="tx1"/>
                </a:solidFill>
                <a:effectLst/>
                <a:uLnTx/>
                <a:uFillTx/>
                <a:latin typeface="+mn-lt"/>
                <a:ea typeface="+mn-ea"/>
                <a:cs typeface="+mn-cs"/>
              </a:rPr>
              <a:t> SPRINT 2</a:t>
            </a:r>
            <a:endParaRPr lang="en-US" sz="3200" dirty="0">
              <a:solidFill>
                <a:schemeClr val="tx1"/>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a:solidFill>
                  <a:schemeClr val="tx1"/>
                </a:solidFill>
              </a:rPr>
              <a:t>Sprint Retrospective</a:t>
            </a:r>
          </a:p>
        </p:txBody>
      </p:sp>
      <p:sp>
        <p:nvSpPr>
          <p:cNvPr id="6" name="Marcador de Posição de Conteúdo 5">
            <a:extLst>
              <a:ext uri="{FF2B5EF4-FFF2-40B4-BE49-F238E27FC236}">
                <a16:creationId xmlns:a16="http://schemas.microsoft.com/office/drawing/2014/main" id="{D06360EC-9833-4654-B8AD-2795D9E72058}"/>
              </a:ext>
            </a:extLst>
          </p:cNvPr>
          <p:cNvSpPr>
            <a:spLocks noGrp="1"/>
          </p:cNvSpPr>
          <p:nvPr>
            <p:ph idx="1"/>
          </p:nvPr>
        </p:nvSpPr>
        <p:spPr/>
        <p:txBody>
          <a:bodyPr/>
          <a:lstStyle/>
          <a:p>
            <a:pPr marL="0" indent="0">
              <a:buNone/>
            </a:pPr>
            <a:r>
              <a:rPr lang="en-US" dirty="0">
                <a:solidFill>
                  <a:schemeClr val="tx1"/>
                </a:solidFill>
              </a:rPr>
              <a:t>Date: 8.1.2023</a:t>
            </a:r>
          </a:p>
        </p:txBody>
      </p:sp>
      <p:sp>
        <p:nvSpPr>
          <p:cNvPr id="3" name="Rectangle 2">
            <a:extLst>
              <a:ext uri="{FF2B5EF4-FFF2-40B4-BE49-F238E27FC236}">
                <a16:creationId xmlns:a16="http://schemas.microsoft.com/office/drawing/2014/main" id="{0B46F64C-4411-4F59-B546-FCD8654F7B3C}"/>
              </a:ext>
            </a:extLst>
          </p:cNvPr>
          <p:cNvSpPr/>
          <p:nvPr/>
        </p:nvSpPr>
        <p:spPr>
          <a:xfrm>
            <a:off x="448801" y="2393885"/>
            <a:ext cx="9008400" cy="355539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Action items:</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We will peer review the US</a:t>
            </a:r>
          </a:p>
          <a:p>
            <a:pPr marL="285750" indent="-285750">
              <a:buFont typeface="Arial" panose="020B0604020202020204" pitchFamily="34" charset="0"/>
              <a:buChar char="•"/>
            </a:pPr>
            <a:r>
              <a:rPr lang="en-US" sz="1400" dirty="0">
                <a:solidFill>
                  <a:schemeClr val="tx1"/>
                </a:solidFill>
              </a:rPr>
              <a:t>We will inform the team when a task is ready to be reviewed</a:t>
            </a:r>
          </a:p>
          <a:p>
            <a:pPr marL="285750" indent="-285750">
              <a:buFont typeface="Arial" panose="020B0604020202020204" pitchFamily="34" charset="0"/>
              <a:buChar char="•"/>
            </a:pPr>
            <a:r>
              <a:rPr lang="en-US" sz="1400" dirty="0">
                <a:solidFill>
                  <a:schemeClr val="tx1"/>
                </a:solidFill>
              </a:rPr>
              <a:t>We will communicate better</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Tree>
    <p:extLst>
      <p:ext uri="{BB962C8B-B14F-4D97-AF65-F5344CB8AC3E}">
        <p14:creationId xmlns:p14="http://schemas.microsoft.com/office/powerpoint/2010/main" val="8195538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B96577C-34ED-48A2-A7FD-C6822D87959C}"/>
              </a:ext>
            </a:extLst>
          </p:cNvPr>
          <p:cNvSpPr>
            <a:spLocks noGrp="1"/>
          </p:cNvSpPr>
          <p:nvPr>
            <p:ph type="title"/>
          </p:nvPr>
        </p:nvSpPr>
        <p:spPr/>
        <p:txBody>
          <a:bodyPr/>
          <a:lstStyle/>
          <a:p>
            <a:r>
              <a:rPr lang="pt-PT" sz="3200" cap="none">
                <a:solidFill>
                  <a:schemeClr val="tx1"/>
                </a:solidFill>
              </a:rPr>
              <a:t>Team performance metrics</a:t>
            </a:r>
            <a:endParaRPr lang="pt-PT" sz="3200" cap="none" dirty="0"/>
          </a:p>
        </p:txBody>
      </p:sp>
      <p:graphicFrame>
        <p:nvGraphicFramePr>
          <p:cNvPr id="7" name="Marcador de Posição de Conteúdo 6">
            <a:extLst>
              <a:ext uri="{FF2B5EF4-FFF2-40B4-BE49-F238E27FC236}">
                <a16:creationId xmlns:a16="http://schemas.microsoft.com/office/drawing/2014/main" id="{CB7CDD24-3FFC-49F5-964C-9FC47B993343}"/>
              </a:ext>
            </a:extLst>
          </p:cNvPr>
          <p:cNvGraphicFramePr>
            <a:graphicFrameLocks noGrp="1"/>
          </p:cNvGraphicFramePr>
          <p:nvPr>
            <p:ph idx="1"/>
            <p:extLst>
              <p:ext uri="{D42A27DB-BD31-4B8C-83A1-F6EECF244321}">
                <p14:modId xmlns:p14="http://schemas.microsoft.com/office/powerpoint/2010/main" val="2298813611"/>
              </p:ext>
            </p:extLst>
          </p:nvPr>
        </p:nvGraphicFramePr>
        <p:xfrm>
          <a:off x="414338" y="1719263"/>
          <a:ext cx="9042400" cy="4584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235235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dirty="0">
                <a:solidFill>
                  <a:schemeClr val="tx1"/>
                </a:solidFill>
              </a:rPr>
              <a:t>Sprint planning – Sprint 2</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1181961924"/>
              </p:ext>
            </p:extLst>
          </p:nvPr>
        </p:nvGraphicFramePr>
        <p:xfrm>
          <a:off x="1020165" y="2618910"/>
          <a:ext cx="7830870" cy="2865117"/>
        </p:xfrm>
        <a:graphic>
          <a:graphicData uri="http://schemas.openxmlformats.org/drawingml/2006/table">
            <a:tbl>
              <a:tblPr firstRow="1" bandRow="1">
                <a:tableStyleId>{912C8C85-51F0-491E-9774-3900AFEF0FD7}</a:tableStyleId>
              </a:tblPr>
              <a:tblGrid>
                <a:gridCol w="3960440">
                  <a:extLst>
                    <a:ext uri="{9D8B030D-6E8A-4147-A177-3AD203B41FA5}">
                      <a16:colId xmlns:a16="http://schemas.microsoft.com/office/drawing/2014/main" val="3798560086"/>
                    </a:ext>
                  </a:extLst>
                </a:gridCol>
                <a:gridCol w="3870430">
                  <a:extLst>
                    <a:ext uri="{9D8B030D-6E8A-4147-A177-3AD203B41FA5}">
                      <a16:colId xmlns:a16="http://schemas.microsoft.com/office/drawing/2014/main" val="477562216"/>
                    </a:ext>
                  </a:extLst>
                </a:gridCol>
              </a:tblGrid>
              <a:tr h="370840">
                <a:tc>
                  <a:txBody>
                    <a:bodyPr/>
                    <a:lstStyle/>
                    <a:p>
                      <a:r>
                        <a:rPr lang="pt-PT" dirty="0"/>
                        <a:t>SPRINT BACKLOG</a:t>
                      </a:r>
                    </a:p>
                  </a:txBody>
                  <a:tcPr/>
                </a:tc>
                <a:tc>
                  <a:txBody>
                    <a:bodyPr/>
                    <a:lstStyle/>
                    <a:p>
                      <a:endParaRPr lang="pt-PT"/>
                    </a:p>
                  </a:txBody>
                  <a:tcPr/>
                </a:tc>
                <a:extLst>
                  <a:ext uri="{0D108BD9-81ED-4DB2-BD59-A6C34878D82A}">
                    <a16:rowId xmlns:a16="http://schemas.microsoft.com/office/drawing/2014/main" val="3623111211"/>
                  </a:ext>
                </a:extLst>
              </a:tr>
              <a:tr h="370840">
                <a:tc>
                  <a:txBody>
                    <a:bodyPr/>
                    <a:lstStyle/>
                    <a:p>
                      <a:r>
                        <a:rPr lang="en-US" noProof="0" dirty="0"/>
                        <a:t>Number of stories</a:t>
                      </a:r>
                    </a:p>
                  </a:txBody>
                  <a:tcPr/>
                </a:tc>
                <a:tc>
                  <a:txBody>
                    <a:bodyPr/>
                    <a:lstStyle/>
                    <a:p>
                      <a:r>
                        <a:rPr lang="en-US" noProof="0" dirty="0"/>
                        <a:t>8</a:t>
                      </a:r>
                    </a:p>
                  </a:txBody>
                  <a:tcPr/>
                </a:tc>
                <a:extLst>
                  <a:ext uri="{0D108BD9-81ED-4DB2-BD59-A6C34878D82A}">
                    <a16:rowId xmlns:a16="http://schemas.microsoft.com/office/drawing/2014/main" val="883314903"/>
                  </a:ext>
                </a:extLst>
              </a:tr>
              <a:tr h="370840">
                <a:tc>
                  <a:txBody>
                    <a:bodyPr/>
                    <a:lstStyle/>
                    <a:p>
                      <a:r>
                        <a:rPr lang="en-US" noProof="0" dirty="0"/>
                        <a:t>Number of bugs</a:t>
                      </a:r>
                    </a:p>
                  </a:txBody>
                  <a:tcPr/>
                </a:tc>
                <a:tc>
                  <a:txBody>
                    <a:bodyPr/>
                    <a:lstStyle/>
                    <a:p>
                      <a:r>
                        <a:rPr lang="en-US" noProof="0" dirty="0"/>
                        <a:t>0</a:t>
                      </a:r>
                    </a:p>
                  </a:txBody>
                  <a:tcPr/>
                </a:tc>
                <a:extLst>
                  <a:ext uri="{0D108BD9-81ED-4DB2-BD59-A6C34878D82A}">
                    <a16:rowId xmlns:a16="http://schemas.microsoft.com/office/drawing/2014/main" val="428254498"/>
                  </a:ext>
                </a:extLst>
              </a:tr>
              <a:tr h="370839">
                <a:tc>
                  <a:txBody>
                    <a:bodyPr/>
                    <a:lstStyle/>
                    <a:p>
                      <a:pPr lvl="0">
                        <a:buNone/>
                      </a:pPr>
                      <a:r>
                        <a:rPr lang="en-US" noProof="0" dirty="0"/>
                        <a:t>Number of tasks</a:t>
                      </a:r>
                    </a:p>
                  </a:txBody>
                  <a:tcPr/>
                </a:tc>
                <a:tc>
                  <a:txBody>
                    <a:bodyPr/>
                    <a:lstStyle/>
                    <a:p>
                      <a:pPr lvl="0">
                        <a:buNone/>
                      </a:pPr>
                      <a:r>
                        <a:rPr lang="en-US" noProof="0" dirty="0"/>
                        <a:t>10</a:t>
                      </a:r>
                    </a:p>
                  </a:txBody>
                  <a:tcPr/>
                </a:tc>
                <a:extLst>
                  <a:ext uri="{0D108BD9-81ED-4DB2-BD59-A6C34878D82A}">
                    <a16:rowId xmlns:a16="http://schemas.microsoft.com/office/drawing/2014/main" val="4185709446"/>
                  </a:ext>
                </a:extLst>
              </a:tr>
              <a:tr h="370839">
                <a:tc>
                  <a:txBody>
                    <a:bodyPr/>
                    <a:lstStyle/>
                    <a:p>
                      <a:pPr lvl="0">
                        <a:buNone/>
                      </a:pPr>
                      <a:r>
                        <a:rPr lang="en-US" noProof="0" dirty="0"/>
                        <a:t>Number of Management Tasks</a:t>
                      </a:r>
                    </a:p>
                  </a:txBody>
                  <a:tcPr/>
                </a:tc>
                <a:tc>
                  <a:txBody>
                    <a:bodyPr/>
                    <a:lstStyle/>
                    <a:p>
                      <a:pPr lvl="0">
                        <a:buNone/>
                      </a:pPr>
                      <a:r>
                        <a:rPr lang="en-US" noProof="0" dirty="0"/>
                        <a:t>10</a:t>
                      </a:r>
                    </a:p>
                  </a:txBody>
                  <a:tcPr/>
                </a:tc>
                <a:extLst>
                  <a:ext uri="{0D108BD9-81ED-4DB2-BD59-A6C34878D82A}">
                    <a16:rowId xmlns:a16="http://schemas.microsoft.com/office/drawing/2014/main" val="563517871"/>
                  </a:ext>
                </a:extLst>
              </a:tr>
              <a:tr h="370839">
                <a:tc>
                  <a:txBody>
                    <a:bodyPr/>
                    <a:lstStyle/>
                    <a:p>
                      <a:pPr lvl="0">
                        <a:buNone/>
                      </a:pPr>
                      <a:r>
                        <a:rPr lang="en-US" noProof="0" dirty="0"/>
                        <a:t>Number of team members</a:t>
                      </a:r>
                    </a:p>
                  </a:txBody>
                  <a:tcPr/>
                </a:tc>
                <a:tc>
                  <a:txBody>
                    <a:bodyPr/>
                    <a:lstStyle/>
                    <a:p>
                      <a:pPr lvl="0" algn="ctr">
                        <a:buNone/>
                      </a:pPr>
                      <a:r>
                        <a:rPr lang="en-US" noProof="0" dirty="0"/>
                        <a:t>Planned:       6      Actual:   6</a:t>
                      </a:r>
                    </a:p>
                  </a:txBody>
                  <a:tcPr/>
                </a:tc>
                <a:extLst>
                  <a:ext uri="{0D108BD9-81ED-4DB2-BD59-A6C34878D82A}">
                    <a16:rowId xmlns:a16="http://schemas.microsoft.com/office/drawing/2014/main" val="2843102962"/>
                  </a:ext>
                </a:extLst>
              </a:tr>
              <a:tr h="370838">
                <a:tc>
                  <a:txBody>
                    <a:bodyPr/>
                    <a:lstStyle/>
                    <a:p>
                      <a:pPr lvl="0">
                        <a:buNone/>
                      </a:pPr>
                      <a:r>
                        <a:rPr lang="en-US" noProof="0" dirty="0"/>
                        <a:t>Total planned estimation vs execution</a:t>
                      </a:r>
                    </a:p>
                  </a:txBody>
                  <a:tcPr/>
                </a:tc>
                <a:tc>
                  <a:txBody>
                    <a:bodyPr/>
                    <a:lstStyle/>
                    <a:p>
                      <a:pPr lvl="0" algn="ctr">
                        <a:buNone/>
                      </a:pPr>
                      <a:r>
                        <a:rPr lang="en-US" noProof="0" dirty="0"/>
                        <a:t>Planned hours: 95</a:t>
                      </a:r>
                    </a:p>
                    <a:p>
                      <a:pPr lvl="0" algn="ctr">
                        <a:buNone/>
                      </a:pPr>
                      <a:r>
                        <a:rPr lang="en-US" noProof="0" dirty="0"/>
                        <a:t>Executed hours:100</a:t>
                      </a:r>
                    </a:p>
                  </a:txBody>
                  <a:tcPr/>
                </a:tc>
                <a:extLst>
                  <a:ext uri="{0D108BD9-81ED-4DB2-BD59-A6C34878D82A}">
                    <a16:rowId xmlns:a16="http://schemas.microsoft.com/office/drawing/2014/main" val="4118989459"/>
                  </a:ext>
                </a:extLst>
              </a:tr>
            </a:tbl>
          </a:graphicData>
        </a:graphic>
      </p:graphicFrame>
      <p:sp>
        <p:nvSpPr>
          <p:cNvPr id="7" name="Marcador de Posição de Conteúdo 5">
            <a:extLst>
              <a:ext uri="{FF2B5EF4-FFF2-40B4-BE49-F238E27FC236}">
                <a16:creationId xmlns:a16="http://schemas.microsoft.com/office/drawing/2014/main" id="{6F8BAF59-30E8-4D49-87D9-D5A1CD648639}"/>
              </a:ext>
            </a:extLst>
          </p:cNvPr>
          <p:cNvSpPr txBox="1">
            <a:spLocks/>
          </p:cNvSpPr>
          <p:nvPr/>
        </p:nvSpPr>
        <p:spPr>
          <a:xfrm>
            <a:off x="448800" y="1626520"/>
            <a:ext cx="9043200" cy="710644"/>
          </a:xfrm>
          <a:prstGeom prst="rect">
            <a:avLst/>
          </a:prstGeom>
        </p:spPr>
        <p:txBody>
          <a:bodyPr lIns="91440" tIns="45720" rIns="91440" bIns="45720" anchor="t"/>
          <a:lstStyle>
            <a:lvl1pPr marL="342900" indent="-342900" algn="l" defTabSz="914400" rtl="0" eaLnBrk="1" latinLnBrk="0" hangingPunct="1">
              <a:spcBef>
                <a:spcPts val="0"/>
              </a:spcBef>
              <a:spcAft>
                <a:spcPts val="400"/>
              </a:spcAft>
              <a:buFont typeface="Arial" pitchFamily="34" charset="0"/>
              <a:buChar char="•"/>
              <a:defRPr sz="2000" kern="1200">
                <a:solidFill>
                  <a:schemeClr val="bg1">
                    <a:lumMod val="85000"/>
                  </a:schemeClr>
                </a:solidFill>
                <a:latin typeface="Calibri"/>
                <a:ea typeface="+mn-ea"/>
                <a:cs typeface="Calibri"/>
              </a:defRPr>
            </a:lvl1pPr>
            <a:lvl2pPr marL="742950" indent="-285750" algn="l" defTabSz="914400" rtl="0" eaLnBrk="1" latinLnBrk="0" hangingPunct="1">
              <a:spcBef>
                <a:spcPts val="0"/>
              </a:spcBef>
              <a:spcAft>
                <a:spcPts val="400"/>
              </a:spcAft>
              <a:buFont typeface="Arial" pitchFamily="34" charset="0"/>
              <a:buChar char="–"/>
              <a:defRPr sz="1800" kern="1200">
                <a:solidFill>
                  <a:schemeClr val="bg1">
                    <a:lumMod val="85000"/>
                  </a:schemeClr>
                </a:solidFill>
                <a:latin typeface="Calibri"/>
                <a:ea typeface="+mn-ea"/>
                <a:cs typeface="Calibri"/>
              </a:defRPr>
            </a:lvl2pPr>
            <a:lvl3pPr marL="1143000" indent="-228600" algn="l" defTabSz="914400" rtl="0" eaLnBrk="1" latinLnBrk="0" hangingPunct="1">
              <a:spcBef>
                <a:spcPts val="0"/>
              </a:spcBef>
              <a:spcAft>
                <a:spcPts val="400"/>
              </a:spcAft>
              <a:buFont typeface="Arial" pitchFamily="34" charset="0"/>
              <a:buNone/>
              <a:defRPr sz="1600" kern="1200">
                <a:solidFill>
                  <a:schemeClr val="bg1">
                    <a:lumMod val="85000"/>
                  </a:schemeClr>
                </a:solidFill>
                <a:latin typeface="Calibri"/>
                <a:ea typeface="+mn-ea"/>
                <a:cs typeface="Calibri"/>
              </a:defRPr>
            </a:lvl3pPr>
            <a:lvl4pPr marL="1600200" indent="-228600" algn="l" defTabSz="914400" rtl="0" eaLnBrk="1" latinLnBrk="0" hangingPunct="1">
              <a:spcBef>
                <a:spcPts val="0"/>
              </a:spcBef>
              <a:spcAft>
                <a:spcPts val="400"/>
              </a:spcAft>
              <a:buFont typeface="Arial" pitchFamily="34" charset="0"/>
              <a:buChar char="–"/>
              <a:defRPr sz="1400" kern="1200">
                <a:solidFill>
                  <a:schemeClr val="bg1">
                    <a:lumMod val="85000"/>
                  </a:schemeClr>
                </a:solidFill>
                <a:latin typeface="Calibri"/>
                <a:ea typeface="+mn-ea"/>
                <a:cs typeface="Calibri"/>
              </a:defRPr>
            </a:lvl4pPr>
            <a:lvl5pPr marL="2057400" indent="-228600" algn="l" defTabSz="914400" rtl="0" eaLnBrk="1" latinLnBrk="0" hangingPunct="1">
              <a:spcBef>
                <a:spcPts val="0"/>
              </a:spcBef>
              <a:spcAft>
                <a:spcPts val="400"/>
              </a:spcAft>
              <a:buFont typeface="Arial" pitchFamily="34" charset="0"/>
              <a:buChar char="»"/>
              <a:defRPr sz="1200" kern="1200">
                <a:solidFill>
                  <a:schemeClr val="bg1">
                    <a:lumMod val="8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chemeClr val="tx1"/>
                </a:solidFill>
              </a:rPr>
              <a:t>Planned Start Date:             5.12.2022                   Real Start Date: 5.12.2022  </a:t>
            </a:r>
          </a:p>
          <a:p>
            <a:pPr marL="0" indent="0">
              <a:buNone/>
            </a:pPr>
            <a:r>
              <a:rPr lang="en-US" sz="1800" dirty="0">
                <a:solidFill>
                  <a:schemeClr val="tx1"/>
                </a:solidFill>
              </a:rPr>
              <a:t>Planned Finished Date:       8.1.2023                     Real Finish Date: 8.1.2023</a:t>
            </a:r>
          </a:p>
          <a:p>
            <a:pPr marL="0" indent="0">
              <a:buFont typeface="Arial" pitchFamily="34" charset="0"/>
              <a:buNone/>
            </a:pPr>
            <a:endParaRPr lang="en-US" dirty="0">
              <a:solidFill>
                <a:schemeClr val="tx1"/>
              </a:solidFill>
            </a:endParaRPr>
          </a:p>
        </p:txBody>
      </p:sp>
    </p:spTree>
    <p:extLst>
      <p:ext uri="{BB962C8B-B14F-4D97-AF65-F5344CB8AC3E}">
        <p14:creationId xmlns:p14="http://schemas.microsoft.com/office/powerpoint/2010/main" val="24416794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a:xfrm>
            <a:off x="414000" y="1000108"/>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2066052011"/>
              </p:ext>
            </p:extLst>
          </p:nvPr>
        </p:nvGraphicFramePr>
        <p:xfrm>
          <a:off x="448800" y="1891728"/>
          <a:ext cx="9008401" cy="4719307"/>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370840">
                <a:tc>
                  <a:txBody>
                    <a:bodyPr/>
                    <a:lstStyle/>
                    <a:p>
                      <a:r>
                        <a:rPr lang="en-US" noProof="0"/>
                        <a:t>Assignment 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Commited?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70840">
                <a:tc>
                  <a:txBody>
                    <a:bodyPr/>
                    <a:lstStyle/>
                    <a:p>
                      <a:r>
                        <a:rPr lang="pt-PT" dirty="0"/>
                        <a:t>US 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dirty="0"/>
                        <a:t>US 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r>
                        <a:rPr lang="pt-PT" dirty="0"/>
                        <a:t>US 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r>
                        <a:rPr lang="pt-PT" dirty="0"/>
                        <a:t>US 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lvl="0">
                        <a:buNone/>
                      </a:pPr>
                      <a:r>
                        <a:rPr lang="pt-PT" dirty="0"/>
                        <a:t>US 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70838">
                <a:tc>
                  <a:txBody>
                    <a:bodyPr/>
                    <a:lstStyle/>
                    <a:p>
                      <a:pPr lvl="0">
                        <a:buNone/>
                      </a:pPr>
                      <a:r>
                        <a:rPr lang="pt-PT" dirty="0"/>
                        <a:t>US 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70838">
                <a:tc>
                  <a:txBody>
                    <a:bodyPr/>
                    <a:lstStyle/>
                    <a:p>
                      <a:pPr lvl="0">
                        <a:buNone/>
                      </a:pPr>
                      <a:r>
                        <a:rPr lang="pt-PT" dirty="0"/>
                        <a:t>US 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70838">
                <a:tc>
                  <a:txBody>
                    <a:bodyPr/>
                    <a:lstStyle/>
                    <a:p>
                      <a:pPr lvl="0">
                        <a:buNone/>
                      </a:pPr>
                      <a:r>
                        <a:rPr lang="pt-PT" dirty="0"/>
                        <a:t>Update data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70838">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70838">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8122814"/>
                  </a:ext>
                </a:extLst>
              </a:tr>
              <a:tr h="370838">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82771"/>
                  </a:ext>
                </a:extLst>
              </a:tr>
            </a:tbl>
          </a:graphicData>
        </a:graphic>
      </p:graphicFrame>
    </p:spTree>
    <p:extLst>
      <p:ext uri="{BB962C8B-B14F-4D97-AF65-F5344CB8AC3E}">
        <p14:creationId xmlns:p14="http://schemas.microsoft.com/office/powerpoint/2010/main" val="417337576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dirty="0">
                <a:solidFill>
                  <a:schemeClr val="tx1"/>
                </a:solidFill>
              </a:rPr>
              <a:t>Sprint </a:t>
            </a:r>
            <a:r>
              <a:rPr lang="pt-PT" sz="3200" cap="none" dirty="0" err="1">
                <a:solidFill>
                  <a:schemeClr val="tx1"/>
                </a:solidFill>
              </a:rPr>
              <a:t>Execution</a:t>
            </a:r>
            <a:endParaRPr lang="pt-PT" sz="3200" cap="none" dirty="0">
              <a:solidFill>
                <a:schemeClr val="tx1"/>
              </a:solidFill>
            </a:endParaRPr>
          </a:p>
        </p:txBody>
      </p:sp>
      <p:graphicFrame>
        <p:nvGraphicFramePr>
          <p:cNvPr id="3" name="Tabela 2">
            <a:extLst>
              <a:ext uri="{FF2B5EF4-FFF2-40B4-BE49-F238E27FC236}">
                <a16:creationId xmlns:a16="http://schemas.microsoft.com/office/drawing/2014/main" id="{29BF71B3-7B38-49E6-9E10-815F6880CA3B}"/>
              </a:ext>
            </a:extLst>
          </p:cNvPr>
          <p:cNvGraphicFramePr>
            <a:graphicFrameLocks noGrp="1"/>
          </p:cNvGraphicFramePr>
          <p:nvPr>
            <p:extLst>
              <p:ext uri="{D42A27DB-BD31-4B8C-83A1-F6EECF244321}">
                <p14:modId xmlns:p14="http://schemas.microsoft.com/office/powerpoint/2010/main" val="2509171630"/>
              </p:ext>
            </p:extLst>
          </p:nvPr>
        </p:nvGraphicFramePr>
        <p:xfrm>
          <a:off x="433677" y="2303875"/>
          <a:ext cx="9038646" cy="2687690"/>
        </p:xfrm>
        <a:graphic>
          <a:graphicData uri="http://schemas.openxmlformats.org/drawingml/2006/table">
            <a:tbl>
              <a:tblPr firstRow="1" bandRow="1">
                <a:tableStyleId>{912C8C85-51F0-491E-9774-3900AFEF0FD7}</a:tableStyleId>
              </a:tblPr>
              <a:tblGrid>
                <a:gridCol w="1639003">
                  <a:extLst>
                    <a:ext uri="{9D8B030D-6E8A-4147-A177-3AD203B41FA5}">
                      <a16:colId xmlns:a16="http://schemas.microsoft.com/office/drawing/2014/main" val="3798560086"/>
                    </a:ext>
                  </a:extLst>
                </a:gridCol>
                <a:gridCol w="832336">
                  <a:extLst>
                    <a:ext uri="{9D8B030D-6E8A-4147-A177-3AD203B41FA5}">
                      <a16:colId xmlns:a16="http://schemas.microsoft.com/office/drawing/2014/main" val="477562216"/>
                    </a:ext>
                  </a:extLst>
                </a:gridCol>
                <a:gridCol w="1305145">
                  <a:extLst>
                    <a:ext uri="{9D8B030D-6E8A-4147-A177-3AD203B41FA5}">
                      <a16:colId xmlns:a16="http://schemas.microsoft.com/office/drawing/2014/main" val="2308422037"/>
                    </a:ext>
                  </a:extLst>
                </a:gridCol>
                <a:gridCol w="1035115">
                  <a:extLst>
                    <a:ext uri="{9D8B030D-6E8A-4147-A177-3AD203B41FA5}">
                      <a16:colId xmlns:a16="http://schemas.microsoft.com/office/drawing/2014/main" val="3287683170"/>
                    </a:ext>
                  </a:extLst>
                </a:gridCol>
                <a:gridCol w="1080120">
                  <a:extLst>
                    <a:ext uri="{9D8B030D-6E8A-4147-A177-3AD203B41FA5}">
                      <a16:colId xmlns:a16="http://schemas.microsoft.com/office/drawing/2014/main" val="2342333802"/>
                    </a:ext>
                  </a:extLst>
                </a:gridCol>
                <a:gridCol w="1080120">
                  <a:extLst>
                    <a:ext uri="{9D8B030D-6E8A-4147-A177-3AD203B41FA5}">
                      <a16:colId xmlns:a16="http://schemas.microsoft.com/office/drawing/2014/main" val="2252049955"/>
                    </a:ext>
                  </a:extLst>
                </a:gridCol>
                <a:gridCol w="945105">
                  <a:extLst>
                    <a:ext uri="{9D8B030D-6E8A-4147-A177-3AD203B41FA5}">
                      <a16:colId xmlns:a16="http://schemas.microsoft.com/office/drawing/2014/main" val="1275079753"/>
                    </a:ext>
                  </a:extLst>
                </a:gridCol>
                <a:gridCol w="1121702">
                  <a:extLst>
                    <a:ext uri="{9D8B030D-6E8A-4147-A177-3AD203B41FA5}">
                      <a16:colId xmlns:a16="http://schemas.microsoft.com/office/drawing/2014/main" val="3211408378"/>
                    </a:ext>
                  </a:extLst>
                </a:gridCol>
              </a:tblGrid>
              <a:tr h="370840">
                <a:tc rowSpan="2">
                  <a:txBody>
                    <a:bodyPr/>
                    <a:lstStyle/>
                    <a:p>
                      <a:pPr algn="ctr"/>
                      <a:r>
                        <a:rPr lang="pt-PT" sz="1100" dirty="0"/>
                        <a:t>Issues</a:t>
                      </a:r>
                    </a:p>
                  </a:txBody>
                  <a:tcPr/>
                </a:tc>
                <a:tc rowSpan="2">
                  <a:txBody>
                    <a:bodyPr/>
                    <a:lstStyle/>
                    <a:p>
                      <a:pPr algn="ctr"/>
                      <a:r>
                        <a:rPr lang="pt-PT" sz="1100" dirty="0"/>
                        <a:t>Sprint </a:t>
                      </a:r>
                      <a:r>
                        <a:rPr lang="pt-PT" sz="1100" dirty="0" err="1"/>
                        <a:t>Backlog</a:t>
                      </a:r>
                      <a:endParaRPr lang="pt-PT" sz="1100" dirty="0"/>
                    </a:p>
                    <a:p>
                      <a:pPr algn="ctr"/>
                      <a:r>
                        <a:rPr lang="pt-PT" sz="1100" dirty="0"/>
                        <a:t>(a)</a:t>
                      </a:r>
                    </a:p>
                  </a:txBody>
                  <a:tcPr/>
                </a:tc>
                <a:tc rowSpan="2">
                  <a:txBody>
                    <a:bodyPr/>
                    <a:lstStyle/>
                    <a:p>
                      <a:pPr lvl="0" algn="ctr">
                        <a:buNone/>
                      </a:pPr>
                      <a:r>
                        <a:rPr lang="pt-PT" sz="1100" dirty="0" err="1"/>
                        <a:t>Added</a:t>
                      </a:r>
                      <a:r>
                        <a:rPr lang="pt-PT" sz="1100" dirty="0"/>
                        <a:t> issues </a:t>
                      </a:r>
                      <a:r>
                        <a:rPr lang="pt-PT" sz="1100" dirty="0" err="1"/>
                        <a:t>during</a:t>
                      </a:r>
                      <a:r>
                        <a:rPr lang="pt-PT" sz="1100" dirty="0"/>
                        <a:t> sprint (b)</a:t>
                      </a:r>
                    </a:p>
                  </a:txBody>
                  <a:tcPr>
                    <a:solidFill>
                      <a:srgbClr val="A85432"/>
                    </a:solidFill>
                  </a:tcPr>
                </a:tc>
                <a:tc rowSpan="2">
                  <a:txBody>
                    <a:bodyPr/>
                    <a:lstStyle/>
                    <a:p>
                      <a:pPr lvl="0" algn="ctr">
                        <a:buNone/>
                      </a:pPr>
                      <a:r>
                        <a:rPr lang="pt-PT" sz="1100" dirty="0" err="1"/>
                        <a:t>Closed</a:t>
                      </a:r>
                      <a:r>
                        <a:rPr lang="pt-PT" sz="1100" dirty="0"/>
                        <a:t> issues </a:t>
                      </a:r>
                      <a:r>
                        <a:rPr lang="pt-PT" sz="1100" dirty="0" err="1"/>
                        <a:t>from</a:t>
                      </a:r>
                      <a:r>
                        <a:rPr lang="pt-PT" sz="1100" dirty="0"/>
                        <a:t> </a:t>
                      </a:r>
                      <a:r>
                        <a:rPr lang="pt-PT" sz="1100" dirty="0" err="1"/>
                        <a:t>initial</a:t>
                      </a:r>
                      <a:r>
                        <a:rPr lang="pt-PT" sz="1100" dirty="0"/>
                        <a:t> </a:t>
                      </a:r>
                      <a:r>
                        <a:rPr lang="pt-PT" sz="1100" dirty="0" err="1"/>
                        <a:t>planning</a:t>
                      </a:r>
                      <a:endParaRPr lang="pt-PT" sz="1100" dirty="0"/>
                    </a:p>
                    <a:p>
                      <a:pPr lvl="0" algn="ctr">
                        <a:buNone/>
                      </a:pPr>
                      <a:r>
                        <a:rPr lang="pt-PT" sz="1100" dirty="0"/>
                        <a:t>(c)</a:t>
                      </a:r>
                    </a:p>
                  </a:txBody>
                  <a:tcPr/>
                </a:tc>
                <a:tc rowSpan="2">
                  <a:txBody>
                    <a:bodyPr/>
                    <a:lstStyle/>
                    <a:p>
                      <a:pPr lvl="0" algn="ctr">
                        <a:buNone/>
                      </a:pPr>
                      <a:r>
                        <a:rPr lang="pt-PT" sz="1100" dirty="0" err="1"/>
                        <a:t>Closed</a:t>
                      </a:r>
                      <a:r>
                        <a:rPr lang="pt-PT" sz="1100" dirty="0"/>
                        <a:t> issues </a:t>
                      </a:r>
                      <a:r>
                        <a:rPr lang="pt-PT" sz="1100" dirty="0" err="1"/>
                        <a:t>from</a:t>
                      </a:r>
                      <a:r>
                        <a:rPr lang="pt-PT" sz="1100" dirty="0"/>
                        <a:t> </a:t>
                      </a:r>
                      <a:r>
                        <a:rPr lang="pt-PT" sz="1100" dirty="0" err="1"/>
                        <a:t>added</a:t>
                      </a:r>
                      <a:r>
                        <a:rPr lang="pt-PT" sz="1100" dirty="0"/>
                        <a:t> </a:t>
                      </a:r>
                      <a:r>
                        <a:rPr lang="pt-PT" sz="1100" dirty="0" err="1"/>
                        <a:t>ones</a:t>
                      </a:r>
                      <a:r>
                        <a:rPr lang="pt-PT" sz="1100" dirty="0"/>
                        <a:t> (d)</a:t>
                      </a:r>
                    </a:p>
                  </a:txBody>
                  <a:tcPr>
                    <a:solidFill>
                      <a:srgbClr val="A85432"/>
                    </a:solidFill>
                  </a:tcPr>
                </a:tc>
                <a:tc rowSpan="2">
                  <a:txBody>
                    <a:bodyPr/>
                    <a:lstStyle/>
                    <a:p>
                      <a:pPr lvl="0" algn="ctr">
                        <a:buNone/>
                      </a:pPr>
                      <a:r>
                        <a:rPr lang="pt-PT" sz="1100" dirty="0"/>
                        <a:t>Issues </a:t>
                      </a:r>
                      <a:r>
                        <a:rPr lang="pt-PT" sz="1100" dirty="0" err="1"/>
                        <a:t>not</a:t>
                      </a:r>
                      <a:r>
                        <a:rPr lang="pt-PT" sz="1100" dirty="0"/>
                        <a:t> </a:t>
                      </a:r>
                      <a:r>
                        <a:rPr lang="pt-PT" sz="1100" dirty="0" err="1"/>
                        <a:t>closed</a:t>
                      </a:r>
                      <a:endParaRPr lang="pt-PT" sz="1100" dirty="0"/>
                    </a:p>
                    <a:p>
                      <a:pPr lvl="0" algn="ctr">
                        <a:buNone/>
                      </a:pPr>
                      <a:r>
                        <a:rPr lang="pt-PT" sz="1100" dirty="0"/>
                        <a:t>(e)</a:t>
                      </a:r>
                    </a:p>
                  </a:txBody>
                  <a:tcPr/>
                </a:tc>
                <a:tc gridSpan="2">
                  <a:txBody>
                    <a:bodyPr/>
                    <a:lstStyle/>
                    <a:p>
                      <a:pPr lvl="0" algn="ctr">
                        <a:buNone/>
                      </a:pPr>
                      <a:r>
                        <a:rPr lang="pt-PT" sz="1400" dirty="0"/>
                        <a:t>% </a:t>
                      </a:r>
                      <a:r>
                        <a:rPr lang="pt-PT" sz="1400" dirty="0" err="1"/>
                        <a:t>Execution</a:t>
                      </a:r>
                      <a:endParaRPr lang="pt-PT" sz="1400" dirty="0"/>
                    </a:p>
                  </a:txBody>
                  <a:tcPr>
                    <a:solidFill>
                      <a:schemeClr val="accent6"/>
                    </a:solidFill>
                  </a:tcPr>
                </a:tc>
                <a:tc hMerge="1">
                  <a:txBody>
                    <a:bodyPr/>
                    <a:lstStyle/>
                    <a:p>
                      <a:endParaRPr lang="pt-PT"/>
                    </a:p>
                  </a:txBody>
                  <a:tcPr/>
                </a:tc>
                <a:extLst>
                  <a:ext uri="{0D108BD9-81ED-4DB2-BD59-A6C34878D82A}">
                    <a16:rowId xmlns:a16="http://schemas.microsoft.com/office/drawing/2014/main" val="3623111211"/>
                  </a:ext>
                </a:extLst>
              </a:tr>
              <a:tr h="370840">
                <a:tc vMerge="1">
                  <a:txBody>
                    <a:bodyPr/>
                    <a:lstStyle/>
                    <a:p>
                      <a:pPr algn="ctr"/>
                      <a:endParaRPr lang="pt-PT" sz="1200" dirty="0"/>
                    </a:p>
                  </a:txBody>
                  <a:tcPr/>
                </a:tc>
                <a:tc vMerge="1">
                  <a:txBody>
                    <a:bodyPr/>
                    <a:lstStyle/>
                    <a:p>
                      <a:pPr algn="ctr"/>
                      <a:endParaRPr lang="pt-PT" sz="1200" dirty="0"/>
                    </a:p>
                  </a:txBody>
                  <a:tcPr/>
                </a:tc>
                <a:tc vMerge="1">
                  <a:txBody>
                    <a:bodyPr/>
                    <a:lstStyle/>
                    <a:p>
                      <a:pPr lvl="0" algn="ctr">
                        <a:buNone/>
                      </a:pPr>
                      <a:endParaRPr lang="pt-PT" sz="1200" dirty="0"/>
                    </a:p>
                  </a:txBody>
                  <a:tcPr/>
                </a:tc>
                <a:tc vMerge="1">
                  <a:txBody>
                    <a:bodyPr/>
                    <a:lstStyle/>
                    <a:p>
                      <a:pPr lvl="0" algn="ctr">
                        <a:buNone/>
                      </a:pPr>
                      <a:endParaRPr lang="pt-PT" sz="1200" dirty="0"/>
                    </a:p>
                  </a:txBody>
                  <a:tcPr/>
                </a:tc>
                <a:tc vMerge="1">
                  <a:txBody>
                    <a:bodyPr/>
                    <a:lstStyle/>
                    <a:p>
                      <a:endParaRPr lang="pt-PT"/>
                    </a:p>
                  </a:txBody>
                  <a:tcPr/>
                </a:tc>
                <a:tc vMerge="1">
                  <a:txBody>
                    <a:bodyPr/>
                    <a:lstStyle/>
                    <a:p>
                      <a:pPr lvl="0" algn="ctr">
                        <a:buNone/>
                      </a:pPr>
                      <a:endParaRPr lang="pt-PT" sz="1200" dirty="0"/>
                    </a:p>
                  </a:txBody>
                  <a:tcPr/>
                </a:tc>
                <a:tc>
                  <a:txBody>
                    <a:bodyPr/>
                    <a:lstStyle/>
                    <a:p>
                      <a:pPr lvl="0" algn="ctr">
                        <a:buNone/>
                      </a:pPr>
                      <a:r>
                        <a:rPr lang="pt-PT" sz="1100" dirty="0" err="1">
                          <a:solidFill>
                            <a:schemeClr val="bg1"/>
                          </a:solidFill>
                        </a:rPr>
                        <a:t>Planned</a:t>
                      </a:r>
                      <a:endParaRPr lang="pt-PT" sz="1100" dirty="0">
                        <a:solidFill>
                          <a:schemeClr val="bg1"/>
                        </a:solidFill>
                      </a:endParaRPr>
                    </a:p>
                    <a:p>
                      <a:pPr lvl="0" algn="ctr">
                        <a:buNone/>
                      </a:pPr>
                      <a:r>
                        <a:rPr lang="pt-PT" sz="1100" dirty="0">
                          <a:solidFill>
                            <a:schemeClr val="bg1"/>
                          </a:solidFill>
                        </a:rPr>
                        <a:t>(c/a)</a:t>
                      </a:r>
                    </a:p>
                  </a:txBody>
                  <a:tcPr>
                    <a:solidFill>
                      <a:schemeClr val="accent6"/>
                    </a:solidFill>
                  </a:tcPr>
                </a:tc>
                <a:tc>
                  <a:txBody>
                    <a:bodyPr/>
                    <a:lstStyle/>
                    <a:p>
                      <a:pPr lvl="0" algn="ctr">
                        <a:buNone/>
                      </a:pPr>
                      <a:r>
                        <a:rPr lang="pt-PT" sz="1100" dirty="0">
                          <a:solidFill>
                            <a:schemeClr val="bg1"/>
                          </a:solidFill>
                        </a:rPr>
                        <a:t>Total</a:t>
                      </a:r>
                    </a:p>
                    <a:p>
                      <a:pPr lvl="0" algn="ctr">
                        <a:buNone/>
                      </a:pPr>
                      <a:r>
                        <a:rPr lang="pt-PT" sz="1100" dirty="0">
                          <a:solidFill>
                            <a:schemeClr val="bg1"/>
                          </a:solidFill>
                        </a:rPr>
                        <a:t>(</a:t>
                      </a:r>
                      <a:r>
                        <a:rPr lang="pt-PT" sz="1100" dirty="0" err="1">
                          <a:solidFill>
                            <a:schemeClr val="bg1"/>
                          </a:solidFill>
                        </a:rPr>
                        <a:t>c+d</a:t>
                      </a:r>
                      <a:r>
                        <a:rPr lang="pt-PT" sz="1100" dirty="0">
                          <a:solidFill>
                            <a:schemeClr val="bg1"/>
                          </a:solidFill>
                        </a:rPr>
                        <a:t>)/(</a:t>
                      </a:r>
                      <a:r>
                        <a:rPr lang="pt-PT" sz="1100" dirty="0" err="1">
                          <a:solidFill>
                            <a:schemeClr val="bg1"/>
                          </a:solidFill>
                        </a:rPr>
                        <a:t>a+b</a:t>
                      </a:r>
                      <a:r>
                        <a:rPr lang="pt-PT" sz="1100" dirty="0">
                          <a:solidFill>
                            <a:schemeClr val="bg1"/>
                          </a:solidFill>
                        </a:rPr>
                        <a:t>)</a:t>
                      </a:r>
                    </a:p>
                  </a:txBody>
                  <a:tcPr>
                    <a:solidFill>
                      <a:srgbClr val="A85432"/>
                    </a:solidFill>
                  </a:tcPr>
                </a:tc>
                <a:extLst>
                  <a:ext uri="{0D108BD9-81ED-4DB2-BD59-A6C34878D82A}">
                    <a16:rowId xmlns:a16="http://schemas.microsoft.com/office/drawing/2014/main" val="1628467269"/>
                  </a:ext>
                </a:extLst>
              </a:tr>
              <a:tr h="370840">
                <a:tc>
                  <a:txBody>
                    <a:bodyPr/>
                    <a:lstStyle/>
                    <a:p>
                      <a:pPr algn="ctr"/>
                      <a:r>
                        <a:rPr lang="pt-PT" sz="1200" dirty="0" err="1"/>
                        <a:t>Number</a:t>
                      </a:r>
                      <a:r>
                        <a:rPr lang="pt-PT" sz="1200" dirty="0"/>
                        <a:t> </a:t>
                      </a:r>
                      <a:r>
                        <a:rPr lang="pt-PT" sz="1200" dirty="0" err="1"/>
                        <a:t>of</a:t>
                      </a:r>
                      <a:r>
                        <a:rPr lang="pt-PT" sz="1200" dirty="0"/>
                        <a:t> </a:t>
                      </a:r>
                      <a:r>
                        <a:rPr lang="pt-PT" sz="1200" dirty="0" err="1"/>
                        <a:t>stories</a:t>
                      </a:r>
                      <a:r>
                        <a:rPr lang="pt-PT" sz="1200" dirty="0"/>
                        <a:t> (I)</a:t>
                      </a:r>
                    </a:p>
                  </a:txBody>
                  <a:tcPr/>
                </a:tc>
                <a:tc>
                  <a:txBody>
                    <a:bodyPr/>
                    <a:lstStyle/>
                    <a:p>
                      <a:pPr algn="ctr"/>
                      <a:r>
                        <a:rPr lang="pt-PT" sz="1200" dirty="0"/>
                        <a:t>6</a:t>
                      </a:r>
                    </a:p>
                  </a:txBody>
                  <a:tcPr/>
                </a:tc>
                <a:tc>
                  <a:txBody>
                    <a:bodyPr/>
                    <a:lstStyle/>
                    <a:p>
                      <a:pPr lvl="0" algn="ctr">
                        <a:buNone/>
                      </a:pPr>
                      <a:r>
                        <a:rPr lang="pt-PT" sz="1200" dirty="0"/>
                        <a:t>2</a:t>
                      </a:r>
                    </a:p>
                  </a:txBody>
                  <a:tcPr/>
                </a:tc>
                <a:tc>
                  <a:txBody>
                    <a:bodyPr/>
                    <a:lstStyle/>
                    <a:p>
                      <a:pPr lvl="0" algn="ctr">
                        <a:buNone/>
                      </a:pPr>
                      <a:r>
                        <a:rPr lang="pt-PT" sz="1200" dirty="0"/>
                        <a:t>6</a:t>
                      </a:r>
                    </a:p>
                  </a:txBody>
                  <a:tcPr/>
                </a:tc>
                <a:tc>
                  <a:txBody>
                    <a:bodyPr/>
                    <a:lstStyle/>
                    <a:p>
                      <a:pPr lvl="0" algn="ctr">
                        <a:buNone/>
                      </a:pPr>
                      <a:r>
                        <a:rPr lang="pt-PT" sz="1200" dirty="0"/>
                        <a:t>2</a:t>
                      </a:r>
                    </a:p>
                  </a:txBody>
                  <a:tcPr/>
                </a:tc>
                <a:tc>
                  <a:txBody>
                    <a:bodyPr/>
                    <a:lstStyle/>
                    <a:p>
                      <a:pPr lvl="0" algn="ctr">
                        <a:buNone/>
                      </a:pPr>
                      <a:r>
                        <a:rPr lang="pt-PT" sz="1200" dirty="0"/>
                        <a:t>0</a:t>
                      </a:r>
                    </a:p>
                  </a:txBody>
                  <a:tcPr/>
                </a:tc>
                <a:tc>
                  <a:txBody>
                    <a:bodyPr/>
                    <a:lstStyle/>
                    <a:p>
                      <a:pPr lvl="0" algn="ctr">
                        <a:buNone/>
                      </a:pPr>
                      <a:r>
                        <a:rPr lang="pt-PT" sz="1200" dirty="0"/>
                        <a:t>100%</a:t>
                      </a:r>
                    </a:p>
                  </a:txBody>
                  <a:tcPr/>
                </a:tc>
                <a:tc>
                  <a:txBody>
                    <a:bodyPr/>
                    <a:lstStyle/>
                    <a:p>
                      <a:pPr lvl="0" algn="ctr">
                        <a:buNone/>
                      </a:pPr>
                      <a:r>
                        <a:rPr lang="pt-PT" sz="1200" dirty="0"/>
                        <a:t>100%</a:t>
                      </a:r>
                    </a:p>
                  </a:txBody>
                  <a:tcPr/>
                </a:tc>
                <a:extLst>
                  <a:ext uri="{0D108BD9-81ED-4DB2-BD59-A6C34878D82A}">
                    <a16:rowId xmlns:a16="http://schemas.microsoft.com/office/drawing/2014/main" val="883314903"/>
                  </a:ext>
                </a:extLst>
              </a:tr>
              <a:tr h="406775">
                <a:tc>
                  <a:txBody>
                    <a:bodyPr/>
                    <a:lstStyle/>
                    <a:p>
                      <a:pPr algn="ctr"/>
                      <a:r>
                        <a:rPr lang="pt-PT" sz="1200" dirty="0" err="1"/>
                        <a:t>Number</a:t>
                      </a:r>
                      <a:r>
                        <a:rPr lang="pt-PT" sz="1200" dirty="0"/>
                        <a:t> </a:t>
                      </a:r>
                      <a:r>
                        <a:rPr lang="pt-PT" sz="1200" dirty="0" err="1"/>
                        <a:t>of</a:t>
                      </a:r>
                      <a:r>
                        <a:rPr lang="pt-PT" sz="1200" dirty="0"/>
                        <a:t> bugs (II)</a:t>
                      </a:r>
                    </a:p>
                  </a:txBody>
                  <a:tcPr/>
                </a:tc>
                <a:tc>
                  <a:txBody>
                    <a:bodyPr/>
                    <a:lstStyle/>
                    <a:p>
                      <a:pPr algn="ctr"/>
                      <a:r>
                        <a:rPr lang="pt-PT" sz="1200" dirty="0"/>
                        <a:t>0</a:t>
                      </a:r>
                    </a:p>
                  </a:txBody>
                  <a:tcPr/>
                </a:tc>
                <a:tc>
                  <a:txBody>
                    <a:bodyPr/>
                    <a:lstStyle/>
                    <a:p>
                      <a:pPr lvl="0" algn="ctr">
                        <a:buNone/>
                      </a:pPr>
                      <a:r>
                        <a:rPr lang="pt-PT" sz="1200" dirty="0"/>
                        <a:t>0</a:t>
                      </a:r>
                    </a:p>
                  </a:txBody>
                  <a:tcPr/>
                </a:tc>
                <a:tc>
                  <a:txBody>
                    <a:bodyPr/>
                    <a:lstStyle/>
                    <a:p>
                      <a:pPr lvl="0" algn="ctr">
                        <a:buNone/>
                      </a:pPr>
                      <a:r>
                        <a:rPr lang="pt-PT" sz="1200" dirty="0"/>
                        <a:t>0</a:t>
                      </a:r>
                    </a:p>
                  </a:txBody>
                  <a:tcPr/>
                </a:tc>
                <a:tc>
                  <a:txBody>
                    <a:bodyPr/>
                    <a:lstStyle/>
                    <a:p>
                      <a:pPr lvl="0" algn="ctr">
                        <a:buNone/>
                      </a:pPr>
                      <a:r>
                        <a:rPr lang="pt-PT" sz="1200" dirty="0"/>
                        <a:t>0</a:t>
                      </a:r>
                    </a:p>
                  </a:txBody>
                  <a:tcPr/>
                </a:tc>
                <a:tc>
                  <a:txBody>
                    <a:bodyPr/>
                    <a:lstStyle/>
                    <a:p>
                      <a:pPr lvl="0" algn="ctr">
                        <a:buNone/>
                      </a:pPr>
                      <a:r>
                        <a:rPr lang="pt-PT" sz="1200" dirty="0"/>
                        <a:t>0</a:t>
                      </a:r>
                    </a:p>
                  </a:txBody>
                  <a:tcPr/>
                </a:tc>
                <a:tc>
                  <a:txBody>
                    <a:bodyPr/>
                    <a:lstStyle/>
                    <a:p>
                      <a:pPr lvl="0" algn="ctr">
                        <a:buNone/>
                      </a:pPr>
                      <a:r>
                        <a:rPr lang="pt-PT" sz="1200" dirty="0"/>
                        <a:t>N/A</a:t>
                      </a:r>
                    </a:p>
                  </a:txBody>
                  <a:tcPr/>
                </a:tc>
                <a:tc>
                  <a:txBody>
                    <a:bodyPr/>
                    <a:lstStyle/>
                    <a:p>
                      <a:pPr lvl="0" algn="ctr">
                        <a:buNone/>
                      </a:pPr>
                      <a:r>
                        <a:rPr lang="pt-PT" sz="1200" dirty="0"/>
                        <a:t>N/A</a:t>
                      </a:r>
                    </a:p>
                  </a:txBody>
                  <a:tcPr/>
                </a:tc>
                <a:extLst>
                  <a:ext uri="{0D108BD9-81ED-4DB2-BD59-A6C34878D82A}">
                    <a16:rowId xmlns:a16="http://schemas.microsoft.com/office/drawing/2014/main" val="428254498"/>
                  </a:ext>
                </a:extLst>
              </a:tr>
              <a:tr h="370839">
                <a:tc>
                  <a:txBody>
                    <a:bodyPr/>
                    <a:lstStyle/>
                    <a:p>
                      <a:pPr lvl="0" algn="ctr">
                        <a:buNone/>
                      </a:pPr>
                      <a:r>
                        <a:rPr lang="pt-PT" sz="1200" dirty="0" err="1"/>
                        <a:t>Number</a:t>
                      </a:r>
                      <a:r>
                        <a:rPr lang="pt-PT" sz="1200" dirty="0"/>
                        <a:t> </a:t>
                      </a:r>
                      <a:r>
                        <a:rPr lang="pt-PT" sz="1200" dirty="0" err="1"/>
                        <a:t>of</a:t>
                      </a:r>
                      <a:r>
                        <a:rPr lang="pt-PT" sz="1200" dirty="0"/>
                        <a:t> </a:t>
                      </a:r>
                      <a:r>
                        <a:rPr lang="pt-PT" sz="1200" dirty="0" err="1"/>
                        <a:t>tasks</a:t>
                      </a:r>
                      <a:r>
                        <a:rPr lang="pt-PT" sz="1200" dirty="0"/>
                        <a:t> (III)</a:t>
                      </a:r>
                    </a:p>
                  </a:txBody>
                  <a:tcPr/>
                </a:tc>
                <a:tc>
                  <a:txBody>
                    <a:bodyPr/>
                    <a:lstStyle/>
                    <a:p>
                      <a:pPr lvl="0" algn="ctr">
                        <a:buNone/>
                      </a:pPr>
                      <a:r>
                        <a:rPr lang="pt-PT" sz="1200" dirty="0"/>
                        <a:t>0</a:t>
                      </a:r>
                    </a:p>
                  </a:txBody>
                  <a:tcPr/>
                </a:tc>
                <a:tc>
                  <a:txBody>
                    <a:bodyPr/>
                    <a:lstStyle/>
                    <a:p>
                      <a:pPr lvl="0" algn="ctr">
                        <a:buNone/>
                      </a:pPr>
                      <a:r>
                        <a:rPr lang="pt-PT" sz="1200" dirty="0"/>
                        <a:t>10</a:t>
                      </a:r>
                    </a:p>
                  </a:txBody>
                  <a:tcPr/>
                </a:tc>
                <a:tc>
                  <a:txBody>
                    <a:bodyPr/>
                    <a:lstStyle/>
                    <a:p>
                      <a:pPr lvl="0" algn="ctr">
                        <a:buNone/>
                      </a:pPr>
                      <a:r>
                        <a:rPr lang="pt-PT" sz="1200" dirty="0"/>
                        <a:t>0</a:t>
                      </a:r>
                    </a:p>
                  </a:txBody>
                  <a:tcPr/>
                </a:tc>
                <a:tc>
                  <a:txBody>
                    <a:bodyPr/>
                    <a:lstStyle/>
                    <a:p>
                      <a:pPr lvl="0" algn="ctr">
                        <a:buNone/>
                      </a:pPr>
                      <a:r>
                        <a:rPr lang="pt-PT" sz="1200" dirty="0"/>
                        <a:t>10</a:t>
                      </a:r>
                    </a:p>
                  </a:txBody>
                  <a:tcPr/>
                </a:tc>
                <a:tc>
                  <a:txBody>
                    <a:bodyPr/>
                    <a:lstStyle/>
                    <a:p>
                      <a:pPr lvl="0" algn="ctr">
                        <a:buNone/>
                      </a:pPr>
                      <a:r>
                        <a:rPr lang="pt-PT" sz="1200" dirty="0"/>
                        <a:t>0</a:t>
                      </a:r>
                    </a:p>
                  </a:txBody>
                  <a:tcPr/>
                </a:tc>
                <a:tc>
                  <a:txBody>
                    <a:bodyPr/>
                    <a:lstStyle/>
                    <a:p>
                      <a:pPr lvl="0" algn="ctr">
                        <a:buNone/>
                      </a:pPr>
                      <a:r>
                        <a:rPr lang="pt-PT" sz="1200" dirty="0"/>
                        <a:t>N/A</a:t>
                      </a:r>
                    </a:p>
                  </a:txBody>
                  <a:tcPr/>
                </a:tc>
                <a:tc>
                  <a:txBody>
                    <a:bodyPr/>
                    <a:lstStyle/>
                    <a:p>
                      <a:pPr lvl="0" algn="ctr">
                        <a:buNone/>
                      </a:pPr>
                      <a:r>
                        <a:rPr lang="pt-PT" sz="1200" dirty="0"/>
                        <a:t>100%</a:t>
                      </a:r>
                    </a:p>
                  </a:txBody>
                  <a:tcPr/>
                </a:tc>
                <a:extLst>
                  <a:ext uri="{0D108BD9-81ED-4DB2-BD59-A6C34878D82A}">
                    <a16:rowId xmlns:a16="http://schemas.microsoft.com/office/drawing/2014/main" val="4185709446"/>
                  </a:ext>
                </a:extLst>
              </a:tr>
              <a:tr h="370838">
                <a:tc>
                  <a:txBody>
                    <a:bodyPr/>
                    <a:lstStyle/>
                    <a:p>
                      <a:pPr lvl="0" algn="ctr">
                        <a:buNone/>
                      </a:pPr>
                      <a:r>
                        <a:rPr lang="pt-PT" sz="1200" dirty="0"/>
                        <a:t>TOTAL</a:t>
                      </a:r>
                    </a:p>
                  </a:txBody>
                  <a:tcPr>
                    <a:solidFill>
                      <a:schemeClr val="accent6">
                        <a:lumMod val="20000"/>
                        <a:lumOff val="80000"/>
                      </a:schemeClr>
                    </a:solidFill>
                  </a:tcPr>
                </a:tc>
                <a:tc>
                  <a:txBody>
                    <a:bodyPr/>
                    <a:lstStyle/>
                    <a:p>
                      <a:pPr lvl="0" algn="ctr">
                        <a:buNone/>
                      </a:pPr>
                      <a:r>
                        <a:rPr lang="pt-PT" sz="1200" dirty="0"/>
                        <a:t>6</a:t>
                      </a:r>
                    </a:p>
                  </a:txBody>
                  <a:tcPr>
                    <a:solidFill>
                      <a:schemeClr val="accent6">
                        <a:lumMod val="20000"/>
                        <a:lumOff val="80000"/>
                      </a:schemeClr>
                    </a:solidFill>
                  </a:tcPr>
                </a:tc>
                <a:tc>
                  <a:txBody>
                    <a:bodyPr/>
                    <a:lstStyle/>
                    <a:p>
                      <a:pPr lvl="0" algn="ctr">
                        <a:buNone/>
                      </a:pPr>
                      <a:r>
                        <a:rPr lang="pt-PT" sz="1200" dirty="0"/>
                        <a:t>12</a:t>
                      </a:r>
                    </a:p>
                  </a:txBody>
                  <a:tcPr>
                    <a:solidFill>
                      <a:schemeClr val="accent6">
                        <a:lumMod val="20000"/>
                        <a:lumOff val="80000"/>
                      </a:schemeClr>
                    </a:solidFill>
                  </a:tcPr>
                </a:tc>
                <a:tc>
                  <a:txBody>
                    <a:bodyPr/>
                    <a:lstStyle/>
                    <a:p>
                      <a:pPr lvl="0" algn="ctr">
                        <a:buNone/>
                      </a:pPr>
                      <a:r>
                        <a:rPr lang="pt-PT" sz="1200" dirty="0"/>
                        <a:t>6</a:t>
                      </a:r>
                    </a:p>
                  </a:txBody>
                  <a:tcPr>
                    <a:solidFill>
                      <a:schemeClr val="accent6">
                        <a:lumMod val="20000"/>
                        <a:lumOff val="80000"/>
                      </a:schemeClr>
                    </a:solidFill>
                  </a:tcPr>
                </a:tc>
                <a:tc>
                  <a:txBody>
                    <a:bodyPr/>
                    <a:lstStyle/>
                    <a:p>
                      <a:pPr lvl="0" algn="ctr">
                        <a:buNone/>
                      </a:pPr>
                      <a:r>
                        <a:rPr lang="pt-PT" sz="1200" dirty="0"/>
                        <a:t>12</a:t>
                      </a:r>
                    </a:p>
                  </a:txBody>
                  <a:tcPr>
                    <a:solidFill>
                      <a:schemeClr val="accent6">
                        <a:lumMod val="20000"/>
                        <a:lumOff val="80000"/>
                      </a:schemeClr>
                    </a:solidFill>
                  </a:tcPr>
                </a:tc>
                <a:tc>
                  <a:txBody>
                    <a:bodyPr/>
                    <a:lstStyle/>
                    <a:p>
                      <a:pPr lvl="0" algn="ctr">
                        <a:buNone/>
                      </a:pPr>
                      <a:r>
                        <a:rPr lang="pt-PT" sz="1200" dirty="0"/>
                        <a:t>0</a:t>
                      </a:r>
                    </a:p>
                  </a:txBody>
                  <a:tcPr>
                    <a:solidFill>
                      <a:schemeClr val="accent6">
                        <a:lumMod val="20000"/>
                        <a:lumOff val="80000"/>
                      </a:schemeClr>
                    </a:solidFill>
                  </a:tcPr>
                </a:tc>
                <a:tc>
                  <a:txBody>
                    <a:bodyPr/>
                    <a:lstStyle/>
                    <a:p>
                      <a:pPr lvl="0" algn="ctr">
                        <a:buNone/>
                      </a:pPr>
                      <a:r>
                        <a:rPr lang="pt-PT" sz="1200" dirty="0"/>
                        <a:t>100%</a:t>
                      </a:r>
                    </a:p>
                  </a:txBody>
                  <a:tcPr>
                    <a:solidFill>
                      <a:schemeClr val="accent6">
                        <a:lumMod val="20000"/>
                        <a:lumOff val="80000"/>
                      </a:schemeClr>
                    </a:solidFill>
                  </a:tcPr>
                </a:tc>
                <a:tc>
                  <a:txBody>
                    <a:bodyPr/>
                    <a:lstStyle/>
                    <a:p>
                      <a:pPr lvl="0" algn="ctr">
                        <a:buNone/>
                      </a:pPr>
                      <a:r>
                        <a:rPr lang="pt-PT" sz="1200" dirty="0"/>
                        <a:t>100%</a:t>
                      </a:r>
                    </a:p>
                  </a:txBody>
                  <a:tcPr>
                    <a:solidFill>
                      <a:schemeClr val="accent6">
                        <a:lumMod val="20000"/>
                        <a:lumOff val="80000"/>
                      </a:schemeClr>
                    </a:solidFill>
                  </a:tcPr>
                </a:tc>
                <a:extLst>
                  <a:ext uri="{0D108BD9-81ED-4DB2-BD59-A6C34878D82A}">
                    <a16:rowId xmlns:a16="http://schemas.microsoft.com/office/drawing/2014/main" val="2483871943"/>
                  </a:ext>
                </a:extLst>
              </a:tr>
              <a:tr h="370838">
                <a:tc>
                  <a:txBody>
                    <a:bodyPr/>
                    <a:lstStyle/>
                    <a:p>
                      <a:pPr lvl="0" algn="ctr">
                        <a:buNone/>
                      </a:pPr>
                      <a:r>
                        <a:rPr lang="pt-PT" sz="1200" dirty="0"/>
                        <a:t>Total </a:t>
                      </a:r>
                      <a:r>
                        <a:rPr lang="pt-PT" sz="1200" dirty="0" err="1"/>
                        <a:t>Estimate</a:t>
                      </a:r>
                    </a:p>
                  </a:txBody>
                  <a:tcPr/>
                </a:tc>
                <a:tc>
                  <a:txBody>
                    <a:bodyPr/>
                    <a:lstStyle/>
                    <a:p>
                      <a:pPr lvl="0" algn="ctr">
                        <a:buNone/>
                      </a:pPr>
                      <a:r>
                        <a:rPr lang="pt-PT" sz="1200" dirty="0"/>
                        <a:t>95 h</a:t>
                      </a:r>
                    </a:p>
                  </a:txBody>
                  <a:tcPr/>
                </a:tc>
                <a:tc>
                  <a:txBody>
                    <a:bodyPr/>
                    <a:lstStyle/>
                    <a:p>
                      <a:pPr lvl="0" algn="ctr">
                        <a:buNone/>
                      </a:pPr>
                      <a:endParaRPr lang="pt-PT" sz="1200" dirty="0"/>
                    </a:p>
                  </a:txBody>
                  <a:tcPr/>
                </a:tc>
                <a:tc>
                  <a:txBody>
                    <a:bodyPr/>
                    <a:lstStyle/>
                    <a:p>
                      <a:pPr lvl="0" algn="ctr">
                        <a:buNone/>
                      </a:pPr>
                      <a:endParaRPr lang="pt-PT" sz="1200" dirty="0"/>
                    </a:p>
                  </a:txBody>
                  <a:tcPr/>
                </a:tc>
                <a:tc>
                  <a:txBody>
                    <a:bodyPr/>
                    <a:lstStyle/>
                    <a:p>
                      <a:pPr lvl="0" algn="ctr">
                        <a:buNone/>
                      </a:pPr>
                      <a:endParaRPr lang="pt-PT" sz="1200" dirty="0"/>
                    </a:p>
                  </a:txBody>
                  <a:tcPr/>
                </a:tc>
                <a:tc>
                  <a:txBody>
                    <a:bodyPr/>
                    <a:lstStyle/>
                    <a:p>
                      <a:pPr lvl="0" algn="ctr">
                        <a:buNone/>
                      </a:pPr>
                      <a:endParaRPr lang="pt-PT" sz="1200" dirty="0"/>
                    </a:p>
                  </a:txBody>
                  <a:tcPr/>
                </a:tc>
                <a:tc>
                  <a:txBody>
                    <a:bodyPr/>
                    <a:lstStyle/>
                    <a:p>
                      <a:pPr lvl="0" algn="ctr">
                        <a:buNone/>
                      </a:pPr>
                      <a:endParaRPr lang="pt-PT" sz="1200" dirty="0"/>
                    </a:p>
                  </a:txBody>
                  <a:tcPr/>
                </a:tc>
                <a:tc>
                  <a:txBody>
                    <a:bodyPr/>
                    <a:lstStyle/>
                    <a:p>
                      <a:pPr lvl="0" algn="ctr">
                        <a:buNone/>
                      </a:pPr>
                      <a:endParaRPr lang="pt-PT" sz="1200" dirty="0"/>
                    </a:p>
                  </a:txBody>
                  <a:tcPr/>
                </a:tc>
                <a:extLst>
                  <a:ext uri="{0D108BD9-81ED-4DB2-BD59-A6C34878D82A}">
                    <a16:rowId xmlns:a16="http://schemas.microsoft.com/office/drawing/2014/main" val="4118989459"/>
                  </a:ext>
                </a:extLst>
              </a:tr>
            </a:tbl>
          </a:graphicData>
        </a:graphic>
      </p:graphicFrame>
    </p:spTree>
    <p:extLst>
      <p:ext uri="{BB962C8B-B14F-4D97-AF65-F5344CB8AC3E}">
        <p14:creationId xmlns:p14="http://schemas.microsoft.com/office/powerpoint/2010/main" val="93080800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dirty="0">
                <a:solidFill>
                  <a:schemeClr val="tx1"/>
                </a:solidFill>
              </a:rPr>
              <a:t>Work </a:t>
            </a:r>
            <a:r>
              <a:rPr lang="pt-PT" sz="3200" cap="none" dirty="0" err="1">
                <a:solidFill>
                  <a:schemeClr val="tx1"/>
                </a:solidFill>
              </a:rPr>
              <a:t>by</a:t>
            </a:r>
            <a:r>
              <a:rPr lang="pt-PT" sz="3200" cap="none" dirty="0">
                <a:solidFill>
                  <a:schemeClr val="tx1"/>
                </a:solidFill>
              </a:rPr>
              <a:t> team </a:t>
            </a:r>
            <a:r>
              <a:rPr lang="pt-PT" sz="3200" cap="none" dirty="0" err="1">
                <a:solidFill>
                  <a:schemeClr val="tx1"/>
                </a:solidFill>
              </a:rPr>
              <a:t>member</a:t>
            </a:r>
            <a:endParaRPr lang="pt-PT" sz="3200" cap="none" dirty="0">
              <a:solidFill>
                <a:schemeClr val="tx1"/>
              </a:solidFill>
            </a:endParaRPr>
          </a:p>
        </p:txBody>
      </p:sp>
      <p:graphicFrame>
        <p:nvGraphicFramePr>
          <p:cNvPr id="6" name="Gráfico 5">
            <a:extLst>
              <a:ext uri="{FF2B5EF4-FFF2-40B4-BE49-F238E27FC236}">
                <a16:creationId xmlns:a16="http://schemas.microsoft.com/office/drawing/2014/main" id="{CC0ADD5B-A00D-489E-9390-B75485840C80}"/>
              </a:ext>
            </a:extLst>
          </p:cNvPr>
          <p:cNvGraphicFramePr/>
          <p:nvPr>
            <p:extLst>
              <p:ext uri="{D42A27DB-BD31-4B8C-83A1-F6EECF244321}">
                <p14:modId xmlns:p14="http://schemas.microsoft.com/office/powerpoint/2010/main" val="3628267761"/>
              </p:ext>
            </p:extLst>
          </p:nvPr>
        </p:nvGraphicFramePr>
        <p:xfrm>
          <a:off x="1622630" y="1673804"/>
          <a:ext cx="6604000" cy="439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257647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dirty="0">
                <a:solidFill>
                  <a:schemeClr val="tx1"/>
                </a:solidFill>
              </a:rPr>
              <a:t>Work </a:t>
            </a:r>
            <a:r>
              <a:rPr lang="pt-PT" sz="3200" cap="none" dirty="0" err="1">
                <a:solidFill>
                  <a:schemeClr val="tx1"/>
                </a:solidFill>
              </a:rPr>
              <a:t>by</a:t>
            </a:r>
            <a:r>
              <a:rPr lang="pt-PT" sz="3200" cap="none" dirty="0">
                <a:solidFill>
                  <a:schemeClr val="tx1"/>
                </a:solidFill>
              </a:rPr>
              <a:t> </a:t>
            </a:r>
            <a:r>
              <a:rPr lang="pt-PT" sz="3200" cap="none" dirty="0" err="1">
                <a:solidFill>
                  <a:schemeClr val="tx1"/>
                </a:solidFill>
              </a:rPr>
              <a:t>type</a:t>
            </a:r>
            <a:endParaRPr lang="pt-PT" sz="3200" cap="none" dirty="0">
              <a:solidFill>
                <a:schemeClr val="tx1"/>
              </a:solidFill>
            </a:endParaRPr>
          </a:p>
        </p:txBody>
      </p:sp>
      <p:graphicFrame>
        <p:nvGraphicFramePr>
          <p:cNvPr id="5" name="Gráfico 4">
            <a:extLst>
              <a:ext uri="{FF2B5EF4-FFF2-40B4-BE49-F238E27FC236}">
                <a16:creationId xmlns:a16="http://schemas.microsoft.com/office/drawing/2014/main" id="{90ED7699-5188-411A-AA61-860BAD3DF6D1}"/>
              </a:ext>
            </a:extLst>
          </p:cNvPr>
          <p:cNvGraphicFramePr/>
          <p:nvPr>
            <p:extLst>
              <p:ext uri="{D42A27DB-BD31-4B8C-83A1-F6EECF244321}">
                <p14:modId xmlns:p14="http://schemas.microsoft.com/office/powerpoint/2010/main" val="2021529872"/>
              </p:ext>
            </p:extLst>
          </p:nvPr>
        </p:nvGraphicFramePr>
        <p:xfrm>
          <a:off x="1487615" y="1898830"/>
          <a:ext cx="6604000" cy="4402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629226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B96577C-34ED-48A2-A7FD-C6822D87959C}"/>
              </a:ext>
            </a:extLst>
          </p:cNvPr>
          <p:cNvSpPr>
            <a:spLocks noGrp="1"/>
          </p:cNvSpPr>
          <p:nvPr>
            <p:ph type="title"/>
          </p:nvPr>
        </p:nvSpPr>
        <p:spPr/>
        <p:txBody>
          <a:bodyPr/>
          <a:lstStyle/>
          <a:p>
            <a:r>
              <a:rPr lang="pt-PT" sz="3200" cap="none" dirty="0">
                <a:solidFill>
                  <a:schemeClr val="tx1"/>
                </a:solidFill>
              </a:rPr>
              <a:t>Sprint </a:t>
            </a:r>
            <a:r>
              <a:rPr lang="pt-PT" sz="3200" cap="none" dirty="0" err="1">
                <a:solidFill>
                  <a:schemeClr val="tx1"/>
                </a:solidFill>
              </a:rPr>
              <a:t>Burndown</a:t>
            </a:r>
            <a:r>
              <a:rPr lang="pt-PT" sz="3200" cap="none" dirty="0">
                <a:solidFill>
                  <a:schemeClr val="tx1"/>
                </a:solidFill>
              </a:rPr>
              <a:t> </a:t>
            </a:r>
            <a:r>
              <a:rPr lang="pt-PT" sz="3200" cap="none" dirty="0" err="1">
                <a:solidFill>
                  <a:schemeClr val="tx1"/>
                </a:solidFill>
              </a:rPr>
              <a:t>Chart</a:t>
            </a:r>
            <a:endParaRPr lang="pt-PT" sz="3200" cap="none" dirty="0"/>
          </a:p>
        </p:txBody>
      </p:sp>
      <p:sp>
        <p:nvSpPr>
          <p:cNvPr id="2" name="CaixaDeTexto 1">
            <a:extLst>
              <a:ext uri="{FF2B5EF4-FFF2-40B4-BE49-F238E27FC236}">
                <a16:creationId xmlns:a16="http://schemas.microsoft.com/office/drawing/2014/main" id="{18F17832-B664-4F80-AA37-08A8F821BD59}"/>
              </a:ext>
            </a:extLst>
          </p:cNvPr>
          <p:cNvSpPr txBox="1"/>
          <p:nvPr/>
        </p:nvSpPr>
        <p:spPr>
          <a:xfrm>
            <a:off x="7268457" y="6055922"/>
            <a:ext cx="2252647" cy="246221"/>
          </a:xfrm>
          <a:prstGeom prst="rect">
            <a:avLst/>
          </a:prstGeom>
          <a:solidFill>
            <a:schemeClr val="bg1">
              <a:alpha val="7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pPr>
            <a:r>
              <a:rPr lang="pt-PT" sz="1000" dirty="0"/>
              <a:t>Print do JIRA após fecho da sprint</a:t>
            </a:r>
            <a:endParaRPr lang="pt-PT" sz="1000"/>
          </a:p>
        </p:txBody>
      </p:sp>
      <p:pic>
        <p:nvPicPr>
          <p:cNvPr id="4" name="Kuva 3">
            <a:extLst>
              <a:ext uri="{FF2B5EF4-FFF2-40B4-BE49-F238E27FC236}">
                <a16:creationId xmlns:a16="http://schemas.microsoft.com/office/drawing/2014/main" id="{2B91AC0F-7FAC-8114-F699-E9EBF7BF59A6}"/>
              </a:ext>
            </a:extLst>
          </p:cNvPr>
          <p:cNvPicPr>
            <a:picLocks noChangeAspect="1"/>
          </p:cNvPicPr>
          <p:nvPr/>
        </p:nvPicPr>
        <p:blipFill>
          <a:blip r:embed="rId2"/>
          <a:stretch>
            <a:fillRect/>
          </a:stretch>
        </p:blipFill>
        <p:spPr>
          <a:xfrm>
            <a:off x="1127575" y="1459634"/>
            <a:ext cx="7011303" cy="3544541"/>
          </a:xfrm>
          <a:prstGeom prst="rect">
            <a:avLst/>
          </a:prstGeom>
        </p:spPr>
      </p:pic>
      <p:sp>
        <p:nvSpPr>
          <p:cNvPr id="7" name="Marcador de Posição de Conteúdo 5">
            <a:extLst>
              <a:ext uri="{FF2B5EF4-FFF2-40B4-BE49-F238E27FC236}">
                <a16:creationId xmlns:a16="http://schemas.microsoft.com/office/drawing/2014/main" id="{CC1D8A3F-536C-0A47-65A2-C226F5B39A6C}"/>
              </a:ext>
            </a:extLst>
          </p:cNvPr>
          <p:cNvSpPr>
            <a:spLocks noGrp="1"/>
          </p:cNvSpPr>
          <p:nvPr>
            <p:ph idx="1"/>
          </p:nvPr>
        </p:nvSpPr>
        <p:spPr>
          <a:xfrm>
            <a:off x="317485" y="5094185"/>
            <a:ext cx="9043200" cy="1035115"/>
          </a:xfrm>
        </p:spPr>
        <p:txBody>
          <a:bodyPr/>
          <a:lstStyle/>
          <a:p>
            <a:pPr marL="0" indent="0">
              <a:buNone/>
            </a:pPr>
            <a:r>
              <a:rPr lang="en-US" sz="1800" dirty="0">
                <a:solidFill>
                  <a:schemeClr val="tx1"/>
                </a:solidFill>
              </a:rPr>
              <a:t>Note: The students participating in the project but not to LAPR3 course didn’t record the hours, so the burndown chart is not realistic. The hours were logged to the subtasks but the hour estimates were made for the user stories, this might also affect the chart?</a:t>
            </a:r>
          </a:p>
          <a:p>
            <a:pPr marL="457200" indent="-4572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3745336153"/>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a:solidFill>
                  <a:schemeClr val="tx1"/>
                </a:solidFill>
              </a:rPr>
              <a:t>Sprint Review</a:t>
            </a:r>
          </a:p>
        </p:txBody>
      </p:sp>
      <p:sp>
        <p:nvSpPr>
          <p:cNvPr id="6" name="Marcador de Posição de Conteúdo 5">
            <a:extLst>
              <a:ext uri="{FF2B5EF4-FFF2-40B4-BE49-F238E27FC236}">
                <a16:creationId xmlns:a16="http://schemas.microsoft.com/office/drawing/2014/main" id="{D06360EC-9833-4654-B8AD-2795D9E72058}"/>
              </a:ext>
            </a:extLst>
          </p:cNvPr>
          <p:cNvSpPr>
            <a:spLocks noGrp="1"/>
          </p:cNvSpPr>
          <p:nvPr>
            <p:ph idx="1"/>
          </p:nvPr>
        </p:nvSpPr>
        <p:spPr/>
        <p:txBody>
          <a:bodyPr/>
          <a:lstStyle/>
          <a:p>
            <a:pPr marL="0" indent="0">
              <a:buNone/>
            </a:pPr>
            <a:r>
              <a:rPr lang="en-US" sz="1800" dirty="0">
                <a:solidFill>
                  <a:schemeClr val="tx1"/>
                </a:solidFill>
              </a:rPr>
              <a:t>Date: 8.1.2023</a:t>
            </a:r>
          </a:p>
          <a:p>
            <a:pPr marL="0" indent="0">
              <a:buNone/>
            </a:pPr>
            <a:r>
              <a:rPr lang="en-US" sz="1800" dirty="0">
                <a:solidFill>
                  <a:schemeClr val="tx1"/>
                </a:solidFill>
              </a:rPr>
              <a:t>Main conclusions:</a:t>
            </a:r>
          </a:p>
          <a:p>
            <a:pPr marL="457200" indent="-457200">
              <a:buFont typeface="+mj-lt"/>
              <a:buAutoNum type="arabicPeriod"/>
            </a:pPr>
            <a:r>
              <a:rPr lang="en-US" sz="1800" dirty="0">
                <a:solidFill>
                  <a:schemeClr val="tx1"/>
                </a:solidFill>
              </a:rPr>
              <a:t>Most of the user stories full fill the requirements</a:t>
            </a:r>
          </a:p>
          <a:p>
            <a:pPr marL="457200" indent="-457200">
              <a:buFont typeface="+mj-lt"/>
              <a:buAutoNum type="arabicPeriod"/>
            </a:pPr>
            <a:r>
              <a:rPr lang="en-US" sz="1800" dirty="0">
                <a:solidFill>
                  <a:schemeClr val="tx1"/>
                </a:solidFill>
              </a:rPr>
              <a:t>User stories have tests</a:t>
            </a:r>
          </a:p>
          <a:p>
            <a:pPr marL="457200" indent="-457200">
              <a:buFont typeface="+mj-lt"/>
              <a:buAutoNum type="arabicPeriod"/>
            </a:pPr>
            <a:r>
              <a:rPr lang="en-US" sz="1800" dirty="0">
                <a:solidFill>
                  <a:schemeClr val="tx1"/>
                </a:solidFill>
              </a:rPr>
              <a:t>The functionalities of the user stories are documented</a:t>
            </a:r>
          </a:p>
          <a:p>
            <a:pPr marL="457200" indent="-4572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333141669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a:solidFill>
                  <a:schemeClr val="tx1"/>
                </a:solidFill>
              </a:rPr>
              <a:t>Sprint Retrospective</a:t>
            </a:r>
          </a:p>
        </p:txBody>
      </p:sp>
      <p:sp>
        <p:nvSpPr>
          <p:cNvPr id="6" name="Marcador de Posição de Conteúdo 5">
            <a:extLst>
              <a:ext uri="{FF2B5EF4-FFF2-40B4-BE49-F238E27FC236}">
                <a16:creationId xmlns:a16="http://schemas.microsoft.com/office/drawing/2014/main" id="{D06360EC-9833-4654-B8AD-2795D9E72058}"/>
              </a:ext>
            </a:extLst>
          </p:cNvPr>
          <p:cNvSpPr>
            <a:spLocks noGrp="1"/>
          </p:cNvSpPr>
          <p:nvPr>
            <p:ph idx="1"/>
          </p:nvPr>
        </p:nvSpPr>
        <p:spPr/>
        <p:txBody>
          <a:bodyPr/>
          <a:lstStyle/>
          <a:p>
            <a:pPr marL="0" indent="0">
              <a:buNone/>
            </a:pPr>
            <a:r>
              <a:rPr lang="en-US" dirty="0">
                <a:solidFill>
                  <a:schemeClr val="tx1"/>
                </a:solidFill>
              </a:rPr>
              <a:t>Date:	8.1.2023 </a:t>
            </a:r>
          </a:p>
        </p:txBody>
      </p:sp>
      <p:sp>
        <p:nvSpPr>
          <p:cNvPr id="3" name="Rectangle 2">
            <a:extLst>
              <a:ext uri="{FF2B5EF4-FFF2-40B4-BE49-F238E27FC236}">
                <a16:creationId xmlns:a16="http://schemas.microsoft.com/office/drawing/2014/main" id="{0B46F64C-4411-4F59-B546-FCD8654F7B3C}"/>
              </a:ext>
            </a:extLst>
          </p:cNvPr>
          <p:cNvSpPr/>
          <p:nvPr/>
        </p:nvSpPr>
        <p:spPr>
          <a:xfrm>
            <a:off x="250869" y="2528901"/>
            <a:ext cx="2970330" cy="368557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went well?</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We managed to communicate with the client (the teacher) to clarify the requirements</a:t>
            </a:r>
          </a:p>
          <a:p>
            <a:pPr marL="285750" indent="-285750">
              <a:buFont typeface="Arial" panose="020B0604020202020204" pitchFamily="34" charset="0"/>
              <a:buChar char="•"/>
            </a:pPr>
            <a:r>
              <a:rPr lang="en-US" sz="1400" dirty="0">
                <a:solidFill>
                  <a:schemeClr val="tx1"/>
                </a:solidFill>
              </a:rPr>
              <a:t>Most of the work was started early, so it was possible to ask more questions from the client during working</a:t>
            </a:r>
          </a:p>
          <a:p>
            <a:pPr marL="285750" indent="-285750">
              <a:buFont typeface="Arial" panose="020B0604020202020204" pitchFamily="34" charset="0"/>
              <a:buChar char="•"/>
            </a:pPr>
            <a:r>
              <a:rPr lang="en-US" sz="1400" dirty="0">
                <a:solidFill>
                  <a:schemeClr val="tx1"/>
                </a:solidFill>
              </a:rPr>
              <a:t>We defined the definitions of done better</a:t>
            </a:r>
          </a:p>
          <a:p>
            <a:pPr marL="285750" indent="-285750">
              <a:buFont typeface="Arial" panose="020B0604020202020204" pitchFamily="34" charset="0"/>
              <a:buChar char="•"/>
            </a:pPr>
            <a:r>
              <a:rPr lang="en-US" sz="1400" dirty="0">
                <a:solidFill>
                  <a:schemeClr val="tx1"/>
                </a:solidFill>
              </a:rPr>
              <a:t>We organized better our repository which made the work easier</a:t>
            </a:r>
          </a:p>
          <a:p>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7" name="Rectangle 6">
            <a:extLst>
              <a:ext uri="{FF2B5EF4-FFF2-40B4-BE49-F238E27FC236}">
                <a16:creationId xmlns:a16="http://schemas.microsoft.com/office/drawing/2014/main" id="{73B9FD58-6876-4E87-998E-ACA36985B86E}"/>
              </a:ext>
            </a:extLst>
          </p:cNvPr>
          <p:cNvSpPr/>
          <p:nvPr/>
        </p:nvSpPr>
        <p:spPr>
          <a:xfrm>
            <a:off x="3467835" y="2512532"/>
            <a:ext cx="2970330" cy="368557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went wrong?</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Most of the user stories were not peer reviewed</a:t>
            </a:r>
          </a:p>
          <a:p>
            <a:pPr marL="285750" indent="-285750">
              <a:buFont typeface="Arial" panose="020B0604020202020204" pitchFamily="34" charset="0"/>
              <a:buChar char="•"/>
            </a:pPr>
            <a:r>
              <a:rPr lang="en-US" sz="1400" dirty="0">
                <a:solidFill>
                  <a:schemeClr val="tx1"/>
                </a:solidFill>
              </a:rPr>
              <a:t>Lack of communication</a:t>
            </a:r>
          </a:p>
          <a:p>
            <a:pPr marL="285750" indent="-285750">
              <a:buFont typeface="Arial" panose="020B0604020202020204" pitchFamily="34" charset="0"/>
              <a:buChar char="•"/>
            </a:pPr>
            <a:r>
              <a:rPr lang="en-US" sz="1400" dirty="0">
                <a:solidFill>
                  <a:schemeClr val="tx1"/>
                </a:solidFill>
              </a:rPr>
              <a:t>Holidays and team members traveling made it more difficult to manage this Sprint and arrange Daily Scrums</a:t>
            </a:r>
          </a:p>
          <a:p>
            <a:pPr marL="285750" indent="-285750">
              <a:buFont typeface="Arial" panose="020B0604020202020204" pitchFamily="34" charset="0"/>
              <a:buChar char="•"/>
            </a:pPr>
            <a:r>
              <a:rPr lang="en-US" sz="1400" dirty="0">
                <a:solidFill>
                  <a:schemeClr val="tx1"/>
                </a:solidFill>
              </a:rPr>
              <a:t>Jira not working made it difficult to track the process sometimes</a:t>
            </a:r>
          </a:p>
          <a:p>
            <a:pPr marL="285750" indent="-285750">
              <a:buFont typeface="Arial" panose="020B0604020202020204" pitchFamily="34" charset="0"/>
              <a:buChar char="•"/>
            </a:pPr>
            <a:endParaRPr lang="en-US" sz="1400" dirty="0">
              <a:solidFill>
                <a:schemeClr val="tx1"/>
              </a:solidFill>
            </a:endParaRPr>
          </a:p>
        </p:txBody>
      </p:sp>
      <p:sp>
        <p:nvSpPr>
          <p:cNvPr id="8" name="Rectangle 7">
            <a:extLst>
              <a:ext uri="{FF2B5EF4-FFF2-40B4-BE49-F238E27FC236}">
                <a16:creationId xmlns:a16="http://schemas.microsoft.com/office/drawing/2014/main" id="{39B8E455-F8DD-4DEF-9E49-A26421870FC1}"/>
              </a:ext>
            </a:extLst>
          </p:cNvPr>
          <p:cNvSpPr/>
          <p:nvPr/>
        </p:nvSpPr>
        <p:spPr>
          <a:xfrm>
            <a:off x="6708195" y="2528900"/>
            <a:ext cx="2970330" cy="368557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we’ve learned?</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There will always be new questions after you start working on the task</a:t>
            </a:r>
          </a:p>
          <a:p>
            <a:pPr marL="285750" indent="-285750">
              <a:buFont typeface="Arial" panose="020B0604020202020204" pitchFamily="34" charset="0"/>
              <a:buChar char="•"/>
            </a:pPr>
            <a:r>
              <a:rPr lang="en-US" sz="1400" dirty="0">
                <a:solidFill>
                  <a:schemeClr val="tx1"/>
                </a:solidFill>
              </a:rPr>
              <a:t>Documenting the work is important and very often underestimated</a:t>
            </a:r>
          </a:p>
          <a:p>
            <a:pPr marL="285750" indent="-285750">
              <a:buFont typeface="Arial" panose="020B0604020202020204" pitchFamily="34" charset="0"/>
              <a:buChar char="•"/>
            </a:pPr>
            <a:r>
              <a:rPr lang="en-US" sz="1400" dirty="0">
                <a:solidFill>
                  <a:schemeClr val="tx1"/>
                </a:solidFill>
              </a:rPr>
              <a:t>Communication is important</a:t>
            </a:r>
          </a:p>
        </p:txBody>
      </p:sp>
    </p:spTree>
    <p:extLst>
      <p:ext uri="{BB962C8B-B14F-4D97-AF65-F5344CB8AC3E}">
        <p14:creationId xmlns:p14="http://schemas.microsoft.com/office/powerpoint/2010/main" val="3250254882"/>
      </p:ext>
    </p:extLst>
  </p:cSld>
  <p:clrMapOvr>
    <a:masterClrMapping/>
  </p:clrMapOvr>
  <p:transition spd="med">
    <p:fade/>
  </p:transition>
</p:sld>
</file>

<file path=ppt/theme/theme1.xml><?xml version="1.0" encoding="utf-8"?>
<a:theme xmlns:a="http://schemas.openxmlformats.org/drawingml/2006/main" name="ISE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SEP_Kozuka">
      <a:majorFont>
        <a:latin typeface="Kozuka Gothic Pro M"/>
        <a:ea typeface=""/>
        <a:cs typeface=""/>
      </a:majorFont>
      <a:minorFont>
        <a:latin typeface="Kozuka Gothic Pro R"/>
        <a:ea typeface=""/>
        <a:cs typeface=""/>
      </a:minorFont>
    </a:fontScheme>
    <a:fmtScheme name="Energia">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alpha val="70000"/>
          </a:schemeClr>
        </a:solidFill>
      </a:spPr>
      <a:bodyPr/>
      <a:lstStyle>
        <a:def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kumimoji="0" sz="2000" b="0" i="0" u="none" strike="noStrike" kern="1200" cap="none" spc="0" normalizeH="0" baseline="0" noProof="0" dirty="0" smtClean="0">
            <a:ln>
              <a:noFill/>
            </a:ln>
            <a:solidFill>
              <a:srgbClr val="00CAEF"/>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36243B3C47804EAF5FFDD9F066FCC7" ma:contentTypeVersion="2" ma:contentTypeDescription="Create a new document." ma:contentTypeScope="" ma:versionID="0469372245184f18195408053fbf9b6d">
  <xsd:schema xmlns:xsd="http://www.w3.org/2001/XMLSchema" xmlns:xs="http://www.w3.org/2001/XMLSchema" xmlns:p="http://schemas.microsoft.com/office/2006/metadata/properties" xmlns:ns2="a1e3ca88-8ae5-4fd0-ba37-40ce669fcbb0" targetNamespace="http://schemas.microsoft.com/office/2006/metadata/properties" ma:root="true" ma:fieldsID="15cd5fdf54d7c5df31b4840e959455b1" ns2:_="">
    <xsd:import namespace="a1e3ca88-8ae5-4fd0-ba37-40ce669fcbb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e3ca88-8ae5-4fd0-ba37-40ce669fcb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984168-AABC-4753-B4EC-59CA9D08839F}">
  <ds:schemaRefs>
    <ds:schemaRef ds:uri="http://schemas.microsoft.com/sharepoint/v3/contenttype/forms"/>
  </ds:schemaRefs>
</ds:datastoreItem>
</file>

<file path=customXml/itemProps2.xml><?xml version="1.0" encoding="utf-8"?>
<ds:datastoreItem xmlns:ds="http://schemas.openxmlformats.org/officeDocument/2006/customXml" ds:itemID="{E9B87164-EF5F-43C8-917E-48B38ACAFD1E}">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a1e3ca88-8ae5-4fd0-ba37-40ce669fcbb0"/>
    <ds:schemaRef ds:uri="http://www.w3.org/XML/1998/namespace"/>
  </ds:schemaRefs>
</ds:datastoreItem>
</file>

<file path=customXml/itemProps3.xml><?xml version="1.0" encoding="utf-8"?>
<ds:datastoreItem xmlns:ds="http://schemas.openxmlformats.org/officeDocument/2006/customXml" ds:itemID="{2092E48C-C6FF-44AE-8C78-D9681B66D3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e3ca88-8ae5-4fd0-ba37-40ce669fcb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3771</TotalTime>
  <Words>533</Words>
  <Application>Microsoft Office PowerPoint</Application>
  <PresentationFormat>A4-paperi (210 x 297 mm)</PresentationFormat>
  <Paragraphs>139</Paragraphs>
  <Slides>12</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12</vt:i4>
      </vt:variant>
    </vt:vector>
  </HeadingPairs>
  <TitlesOfParts>
    <vt:vector size="16" baseType="lpstr">
      <vt:lpstr>Arial</vt:lpstr>
      <vt:lpstr>Calibri</vt:lpstr>
      <vt:lpstr>Kozuka Gothic Pro R</vt:lpstr>
      <vt:lpstr>ISEP</vt:lpstr>
      <vt:lpstr>Class 2DE/2DI Group G055 SPRINT 2</vt:lpstr>
      <vt:lpstr>Sprint planning – Sprint 2</vt:lpstr>
      <vt:lpstr>Sprint planning</vt:lpstr>
      <vt:lpstr>Sprint Execution</vt:lpstr>
      <vt:lpstr>Work by team member</vt:lpstr>
      <vt:lpstr>Work by type</vt:lpstr>
      <vt:lpstr>Sprint Burndown Chart</vt:lpstr>
      <vt:lpstr>Sprint Review</vt:lpstr>
      <vt:lpstr>Sprint Retrospective</vt:lpstr>
      <vt:lpstr>Sprint Retrospective</vt:lpstr>
      <vt:lpstr>Team performance metrics</vt:lpstr>
      <vt:lpstr>PowerPoint-esitys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FlavioRamos</dc:creator>
  <cp:lastModifiedBy>Järveläinen Hanna</cp:lastModifiedBy>
  <cp:revision>467</cp:revision>
  <dcterms:created xsi:type="dcterms:W3CDTF">2010-10-20T15:48:12Z</dcterms:created>
  <dcterms:modified xsi:type="dcterms:W3CDTF">2023-01-09T21:24:39Z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0x0101005836243B3C47804EAF5FFDD9F066FCC7</vt:lpwstr>
  </property>
</Properties>
</file>