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3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Ant</a:t>
            </a:r>
            <a:r>
              <a:rPr lang="nl-NL" dirty="0" smtClean="0"/>
              <a:t> </a:t>
            </a:r>
            <a:r>
              <a:rPr lang="nl-NL" dirty="0" err="1" smtClean="0"/>
              <a:t>colony</a:t>
            </a:r>
            <a:r>
              <a:rPr lang="nl-NL" dirty="0" smtClean="0"/>
              <a:t> </a:t>
            </a:r>
            <a:r>
              <a:rPr lang="nl-NL" dirty="0" err="1" smtClean="0"/>
              <a:t>optimalization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81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hebben wij gemaakt?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Feromonenspoor begrijpelijk maken</a:t>
            </a:r>
          </a:p>
          <a:p>
            <a:r>
              <a:rPr lang="nl-NL" sz="2400" dirty="0" smtClean="0"/>
              <a:t>Interactieve strip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875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Ontwerpbeslissingen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Strip</a:t>
            </a:r>
            <a:endParaRPr lang="nl-NL" sz="2400" dirty="0" smtClean="0"/>
          </a:p>
          <a:p>
            <a:r>
              <a:rPr lang="nl-NL" sz="2400" dirty="0" smtClean="0"/>
              <a:t>Non-</a:t>
            </a:r>
            <a:r>
              <a:rPr lang="nl-NL" sz="2400" dirty="0" err="1" smtClean="0"/>
              <a:t>linear</a:t>
            </a:r>
            <a:r>
              <a:rPr lang="nl-NL" sz="2400" dirty="0" smtClean="0"/>
              <a:t> verhaal</a:t>
            </a:r>
          </a:p>
          <a:p>
            <a:r>
              <a:rPr lang="nl-NL" sz="2400" dirty="0" err="1" smtClean="0"/>
              <a:t>Leap</a:t>
            </a:r>
            <a:r>
              <a:rPr lang="nl-NL" sz="2400" dirty="0" smtClean="0"/>
              <a:t> Motion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0279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Afbeelding zegt meer dan 1000 woorden</a:t>
            </a:r>
          </a:p>
          <a:p>
            <a:r>
              <a:rPr lang="nl-NL" sz="2400" dirty="0" smtClean="0"/>
              <a:t>Voor kinderen aantrekkelijk</a:t>
            </a:r>
          </a:p>
          <a:p>
            <a:r>
              <a:rPr lang="nl-NL" sz="2400" dirty="0" smtClean="0"/>
              <a:t>Makkelijk te begrijpen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827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Non-lineaire verhaallijn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Invloed op de verhaallijn kunnen uitoefenen</a:t>
            </a:r>
          </a:p>
          <a:p>
            <a:r>
              <a:rPr lang="nl-NL" sz="2400" dirty="0" smtClean="0"/>
              <a:t>Mee leven met personage</a:t>
            </a:r>
          </a:p>
          <a:p>
            <a:r>
              <a:rPr lang="nl-NL" sz="2400" dirty="0" smtClean="0"/>
              <a:t>Leren van fouten</a:t>
            </a:r>
          </a:p>
        </p:txBody>
      </p:sp>
    </p:spTree>
    <p:extLst>
      <p:ext uri="{BB962C8B-B14F-4D97-AF65-F5344CB8AC3E}">
        <p14:creationId xmlns:p14="http://schemas.microsoft.com/office/powerpoint/2010/main" val="5700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Leap</a:t>
            </a:r>
            <a:r>
              <a:rPr lang="nl-NL" dirty="0" smtClean="0"/>
              <a:t> Motion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smtClean="0"/>
              <a:t>Interactie met de gebruiker</a:t>
            </a:r>
          </a:p>
          <a:p>
            <a:r>
              <a:rPr lang="nl-NL" sz="2400" dirty="0" smtClean="0"/>
              <a:t>Toveren voor kinderen</a:t>
            </a:r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27" y="3503483"/>
            <a:ext cx="4660752" cy="238216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38" y="3506706"/>
            <a:ext cx="4227073" cy="237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Mierenland</a:t>
            </a:r>
            <a:endParaRPr lang="nl-NL" dirty="0"/>
          </a:p>
        </p:txBody>
      </p:sp>
      <p:pic>
        <p:nvPicPr>
          <p:cNvPr id="1026" name="Picture 2" descr="https://dub126.afx.ms/att/GetInline.aspx?messageid=7bbc511e-b4dd-11e3-bfbd-00237de4a69c&amp;attindex=0&amp;cp=-1&amp;attdepth=0&amp;imgsrc=cid%3aCBA34C45-8C6B-4286-8E8E-DFFFEB423D4F%40wireless.uva.nl&amp;cid=3154947cb54468c2&amp;shared=1&amp;hm__login=xavier7&amp;hm__domain=live.nl&amp;ip=10.148.132.8&amp;d=d705&amp;mf=0&amp;hm__ts=Wed%2c%2026%20Mar%202014%2011%3a55%3a51%20GMT&amp;st=xavier7%25live.nl%407&amp;hm__ha=01_b04e302d38a2bd8821473b2b0e3384dd433badc74e4c2cddd327ad00141c5f94&amp;oneredir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37" y="1528581"/>
            <a:ext cx="6950269" cy="49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Gebruikerstest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smtClean="0"/>
              <a:t>Verplaatsen van tekst</a:t>
            </a:r>
          </a:p>
          <a:p>
            <a:r>
              <a:rPr lang="nl-NL" sz="2400" dirty="0" smtClean="0"/>
              <a:t>Aanpassing verhaallijn</a:t>
            </a:r>
          </a:p>
          <a:p>
            <a:r>
              <a:rPr lang="nl-NL" sz="2400" dirty="0" smtClean="0"/>
              <a:t>Geheel leerzamer maken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749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63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67</Words>
  <Application>Microsoft Office PowerPoint</Application>
  <PresentationFormat>Breedbeeld</PresentationFormat>
  <Paragraphs>25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Ant colony optimalization</vt:lpstr>
      <vt:lpstr>Wat hebben wij gemaakt?</vt:lpstr>
      <vt:lpstr>Ontwerpbeslissingen </vt:lpstr>
      <vt:lpstr>Strip</vt:lpstr>
      <vt:lpstr>Non-lineaire verhaallijn</vt:lpstr>
      <vt:lpstr>Leap Motion </vt:lpstr>
      <vt:lpstr>Mierenland</vt:lpstr>
      <vt:lpstr>Gebruikerstest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optimalization</dc:title>
  <dc:creator>Xavier Marseille</dc:creator>
  <cp:keywords>mieren</cp:keywords>
  <cp:lastModifiedBy>Xavier Marseille</cp:lastModifiedBy>
  <cp:revision>9</cp:revision>
  <dcterms:created xsi:type="dcterms:W3CDTF">2014-03-25T11:46:27Z</dcterms:created>
  <dcterms:modified xsi:type="dcterms:W3CDTF">2014-03-26T12:21:16Z</dcterms:modified>
  <cp:category>mieren</cp:category>
</cp:coreProperties>
</file>