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73729" autoAdjust="0"/>
  </p:normalViewPr>
  <p:slideViewPr>
    <p:cSldViewPr snapToGrid="0">
      <p:cViewPr varScale="1">
        <p:scale>
          <a:sx n="53" d="100"/>
          <a:sy n="53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1E20-5E91-45C2-A769-CB7751651AD8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684C6-7EB7-4D2C-996E-4245AFD5F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정신을 차려보니 아무것도 보이지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유일한 건 이 미로가 내 발자국 소리에 따라 반응한다는 것뿐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그리고</a:t>
            </a:r>
            <a:r>
              <a:rPr lang="ko-KR" altLang="en-US" baseline="0" dirty="0" smtClean="0"/>
              <a:t> 계속해서 꺼림칙한</a:t>
            </a:r>
            <a:r>
              <a:rPr lang="ko-KR" altLang="en-US" dirty="0" smtClean="0"/>
              <a:t> 울음소리가 들리는 것으로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사람이 아닌 존재도 느껴진다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비명소리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핏자국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함정 등등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이곳에는 여러 사람들이 다녀간 것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것들이 나를 괴롭게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무섭다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하루 빨리 이곳을 탈출 하고 싶다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684C6-7EB7-4D2C-996E-4245AFD5FE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사실들을 바탕으로</a:t>
            </a:r>
            <a:r>
              <a:rPr lang="ko-KR" altLang="en-US" baseline="0" dirty="0" smtClean="0"/>
              <a:t> 하는 게임을 기획해보고 싶었다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684C6-7EB7-4D2C-996E-4245AFD5FE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4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작동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시점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기본적인 시점은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인칭 시점이다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미니맵과</a:t>
            </a:r>
            <a:r>
              <a:rPr lang="ko-KR" altLang="en-US" dirty="0" smtClean="0"/>
              <a:t> 같은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인칭 시점을 추가적으로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전체적인 미로에 구조를 쉽게 파악할 수 있도록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1) </a:t>
            </a:r>
            <a:r>
              <a:rPr lang="ko-KR" altLang="en-US" dirty="0" smtClean="0"/>
              <a:t>발자국 소리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마우스 누른 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크기에 따른 파장으로 인하여 시야가 밝혀 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파장은 벽을 튕기게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사라진다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2) </a:t>
            </a:r>
            <a:r>
              <a:rPr lang="ko-KR" altLang="en-US" dirty="0" smtClean="0"/>
              <a:t>괴물과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맵에는</a:t>
            </a:r>
            <a:r>
              <a:rPr lang="ko-KR" altLang="en-US" dirty="0" smtClean="0"/>
              <a:t> 괴물이나 함정이 배치되며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그곳에 파장이 도달할 경우에는 </a:t>
            </a:r>
            <a:r>
              <a:rPr lang="ko-KR" altLang="en-US" dirty="0" err="1" smtClean="0"/>
              <a:t>다른색으로</a:t>
            </a:r>
            <a:r>
              <a:rPr lang="ko-KR" altLang="en-US" dirty="0" smtClean="0"/>
              <a:t> 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괴물에게 파장이 </a:t>
            </a:r>
            <a:r>
              <a:rPr lang="ko-KR" altLang="en-US" dirty="0" err="1" smtClean="0"/>
              <a:t>도달하게되면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플레이어를 </a:t>
            </a:r>
            <a:r>
              <a:rPr lang="ko-KR" altLang="en-US" dirty="0" err="1" smtClean="0"/>
              <a:t>인식하게되고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플레이어를 따라다니며 공격할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플레어가</a:t>
            </a:r>
            <a:r>
              <a:rPr lang="ko-KR" altLang="en-US" dirty="0" smtClean="0"/>
              <a:t> 함정에 도달 했을 경우 죽는다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Effect :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기본 어둠 전제</a:t>
            </a:r>
            <a:r>
              <a:rPr lang="en-US" altLang="ko-KR" dirty="0" smtClean="0"/>
              <a:t>. Sound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effect</a:t>
            </a:r>
            <a:r>
              <a:rPr lang="ko-KR" altLang="en-US" dirty="0" smtClean="0"/>
              <a:t>효과를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되는 모션이나 결과에 따른 사운드효과가 잘 나타나게끔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684C6-7EB7-4D2C-996E-4245AFD5FE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7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7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1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1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5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E697-A4F8-46FB-9458-4E39D352DE6C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91B3-AF26-4528-920B-DBDC66E9A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8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57400"/>
            <a:ext cx="3429000" cy="274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54" y="-5476089"/>
            <a:ext cx="8253046" cy="5452635"/>
          </a:xfrm>
        </p:spPr>
        <p:txBody>
          <a:bodyPr>
            <a:noAutofit/>
          </a:bodyPr>
          <a:lstStyle/>
          <a:p>
            <a:pPr algn="r"/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정신을 차려보니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아무것도 보이지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않는다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유일한 </a:t>
            </a: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건 이 곳이 나의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발자국 소리에 </a:t>
            </a: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따라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반응한다는 것뿐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….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계속해서 꺼림칙한 울음소리가 들린다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사람이 아닌 무언가가 분명하다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비명소리</a:t>
            </a: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, </a:t>
            </a: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핏자국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,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시체</a:t>
            </a: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,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여러 함정 등등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…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이곳에는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여러 사람들이 다녀간 것 같다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이러한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것들이 나를 괴롭게 한다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무섭다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......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/>
            </a:r>
            <a:br>
              <a:rPr lang="en-US" altLang="ko-KR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 </a:t>
            </a:r>
            <a:b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</a:br>
            <a:r>
              <a:rPr lang="ko-KR" altLang="en-US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하루 </a:t>
            </a:r>
            <a:r>
              <a:rPr lang="ko-KR" altLang="en-US" sz="4500" dirty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빨리 이곳을 탈출 하고 싶다</a:t>
            </a:r>
            <a:r>
              <a:rPr lang="en-US" altLang="ko-KR" sz="4500" dirty="0" smtClean="0">
                <a:solidFill>
                  <a:schemeClr val="bg1"/>
                </a:solidFill>
                <a:latin typeface="Rix필B" panose="02020603020101020101" pitchFamily="18" charset="-127"/>
                <a:ea typeface="Rix필B" panose="02020603020101020101" pitchFamily="18" charset="-127"/>
              </a:rPr>
              <a:t>...</a:t>
            </a:r>
            <a:endParaRPr lang="en-US" altLang="ko-KR" sz="4500" dirty="0">
              <a:solidFill>
                <a:schemeClr val="bg1"/>
              </a:solidFill>
              <a:latin typeface="Rix필B" panose="02020603020101020101" pitchFamily="18" charset="-127"/>
              <a:ea typeface="Rix필B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44511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The X-Files" panose="02000000000000000000" pitchFamily="2" charset="0"/>
              </a:rPr>
              <a:t>Step in the Dark</a:t>
            </a:r>
            <a:endParaRPr lang="ko-KR" altLang="en-US" b="1" dirty="0">
              <a:solidFill>
                <a:schemeClr val="bg1"/>
              </a:solidFill>
              <a:latin typeface="The X-File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1677" y="4601309"/>
            <a:ext cx="41265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600" dirty="0" smtClean="0">
                <a:solidFill>
                  <a:schemeClr val="bg1"/>
                </a:solidFill>
                <a:latin typeface="+mn-ea"/>
              </a:rPr>
              <a:t>20092518 </a:t>
            </a:r>
            <a:r>
              <a:rPr lang="ko-KR" altLang="en-US" sz="2600" dirty="0" smtClean="0">
                <a:solidFill>
                  <a:schemeClr val="bg1"/>
                </a:solidFill>
                <a:latin typeface="+mn-ea"/>
              </a:rPr>
              <a:t>김민종</a:t>
            </a:r>
            <a:endParaRPr lang="en-US" altLang="ko-KR" sz="2600" dirty="0" smtClean="0">
              <a:solidFill>
                <a:schemeClr val="bg1"/>
              </a:solidFill>
              <a:latin typeface="+mn-ea"/>
            </a:endParaRPr>
          </a:p>
          <a:p>
            <a:pPr algn="r"/>
            <a:endParaRPr lang="en-US" altLang="ko-KR" sz="26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2600" dirty="0" smtClean="0">
                <a:solidFill>
                  <a:schemeClr val="bg1"/>
                </a:solidFill>
                <a:latin typeface="+mn-ea"/>
              </a:rPr>
              <a:t>20111470 </a:t>
            </a:r>
            <a:r>
              <a:rPr lang="ko-KR" altLang="en-US" sz="2600" dirty="0" smtClean="0">
                <a:solidFill>
                  <a:schemeClr val="bg1"/>
                </a:solidFill>
                <a:latin typeface="+mn-ea"/>
              </a:rPr>
              <a:t>신현욱</a:t>
            </a:r>
          </a:p>
          <a:p>
            <a:endParaRPr lang="ko-KR" altLang="en-US" sz="2600" dirty="0"/>
          </a:p>
        </p:txBody>
      </p:sp>
      <p:pic>
        <p:nvPicPr>
          <p:cNvPr id="9" name="0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23974" y="27720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제작 동기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altLang="ko-KR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인간은 시각과</a:t>
            </a:r>
            <a:r>
              <a:rPr lang="en-US" altLang="ko-KR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청각에 상당히 의존적이다</a:t>
            </a:r>
            <a:r>
              <a:rPr lang="en-US" altLang="ko-KR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”</a:t>
            </a:r>
          </a:p>
          <a:p>
            <a:pPr marL="0" lvl="0" indent="0">
              <a:buNone/>
            </a:pPr>
            <a:endParaRPr lang="en-US" altLang="ko-KR" sz="2600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0" lvl="0" indent="0" algn="ctr">
              <a:buNone/>
            </a:pP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또 두 감각은 상호 보완작용을 한다</a:t>
            </a:r>
            <a:r>
              <a:rPr lang="en-US" altLang="ko-KR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endParaRPr lang="en-US" altLang="ko-KR" sz="2600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0" lvl="0" indent="0" algn="ctr">
              <a:buNone/>
            </a:pP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시각이 차단되면 청각이 </a:t>
            </a:r>
            <a:r>
              <a:rPr lang="ko-KR" altLang="en-US" sz="2600" dirty="0">
                <a:solidFill>
                  <a:prstClr val="white"/>
                </a:solidFill>
                <a:latin typeface="맑은 고딕" panose="020B0503020000020004" pitchFamily="50" charset="-127"/>
              </a:rPr>
              <a:t>예민해지고</a:t>
            </a:r>
            <a:r>
              <a:rPr lang="en-US" altLang="ko-KR" sz="2600" dirty="0">
                <a:solidFill>
                  <a:prstClr val="white"/>
                </a:solidFill>
                <a:latin typeface="맑은 고딕" panose="020B0503020000020004" pitchFamily="50" charset="-127"/>
              </a:rPr>
              <a:t>, </a:t>
            </a:r>
            <a:endParaRPr lang="en-US" altLang="ko-KR" sz="2600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0" lvl="0" indent="0" algn="ctr">
              <a:buNone/>
            </a:pPr>
            <a:r>
              <a:rPr lang="ko-KR" altLang="en-US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청각이 차단되면 시각이 예민해 진다</a:t>
            </a:r>
            <a:r>
              <a:rPr lang="en-US" altLang="ko-KR" sz="26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62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Concept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Viewpoint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- 1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인칭과 부분적인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인칭 시점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2) Tech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발자국 소리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시각적 표현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괴물과 함정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3) Effect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소리의 반사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대상과 마주했을 때의 반응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9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284</Words>
  <Application>Microsoft Office PowerPoint</Application>
  <PresentationFormat>화면 슬라이드 쇼(4:3)</PresentationFormat>
  <Paragraphs>35</Paragraphs>
  <Slides>3</Slides>
  <Notes>3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정신을 차려보니      아무것도 보이지 않는다.        유일한 건 이 곳이 나의 발자국 소리에 따라      반응한다는 것뿐….         계속해서 꺼림칙한 울음소리가 들린다     사람이 아닌 무언가가 분명하다.       비명소리, 핏자국, 시체, 여러 함정 등등…       이곳에는 여러 사람들이 다녀간 것 같다.       이러한 것들이 나를 괴롭게 한다.          무섭다......            하루 빨리 이곳을 탈출 하고 싶다...</vt:lpstr>
      <vt:lpstr>1. 제작 동기</vt:lpstr>
      <vt:lpstr>2. Concept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in the Dark</dc:title>
  <dc:creator>신현욱</dc:creator>
  <cp:lastModifiedBy>KMJ</cp:lastModifiedBy>
  <cp:revision>13</cp:revision>
  <dcterms:created xsi:type="dcterms:W3CDTF">2016-10-28T04:09:45Z</dcterms:created>
  <dcterms:modified xsi:type="dcterms:W3CDTF">2016-12-08T16:11:29Z</dcterms:modified>
</cp:coreProperties>
</file>