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67" r:id="rId6"/>
    <p:sldId id="265" r:id="rId7"/>
    <p:sldId id="261" r:id="rId8"/>
    <p:sldId id="258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B8E"/>
    <a:srgbClr val="1EB4DC"/>
    <a:srgbClr val="FEE95C"/>
    <a:srgbClr val="FC5656"/>
    <a:srgbClr val="5A9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1250" autoAdjust="0"/>
    <p:restoredTop sz="94660"/>
  </p:normalViewPr>
  <p:slideViewPr>
    <p:cSldViewPr>
      <p:cViewPr varScale="1">
        <p:scale>
          <a:sx n="73" d="100"/>
          <a:sy n="73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24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1AEBE-148E-48DC-90E8-759A095444B1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FB54-26C8-49A7-8C82-3C7160405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34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3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0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2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5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4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0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7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17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0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1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3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7C9AB-C1DD-4B38-B0A2-2CF5AEC9ABC2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1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4652294"/>
            <a:ext cx="9144000" cy="22057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000" b="1" dirty="0" smtClean="0">
                <a:latin typeface="The X-Files" pitchFamily="2" charset="0"/>
                <a:ea typeface="HY견고딕" pitchFamily="18" charset="-127"/>
              </a:rPr>
              <a:t>Step In The Dark</a:t>
            </a:r>
            <a:endParaRPr lang="ko-KR" altLang="en-US" sz="6000" b="1" dirty="0">
              <a:latin typeface="The X-Files" pitchFamily="2" charset="0"/>
              <a:ea typeface="HY견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22057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4967536" y="4971297"/>
            <a:ext cx="4176464" cy="1567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smtClean="0">
                <a:solidFill>
                  <a:schemeClr val="bg1"/>
                </a:solidFill>
              </a:rPr>
              <a:t>과         목 </a:t>
            </a:r>
            <a:r>
              <a:rPr lang="en-US" altLang="ko-KR" sz="1800" dirty="0" smtClean="0">
                <a:solidFill>
                  <a:schemeClr val="bg1"/>
                </a:solidFill>
              </a:rPr>
              <a:t>: </a:t>
            </a:r>
            <a:r>
              <a:rPr lang="ko-KR" altLang="en-US" sz="1800" dirty="0" smtClean="0">
                <a:solidFill>
                  <a:schemeClr val="bg1"/>
                </a:solidFill>
              </a:rPr>
              <a:t>디지털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콘텐츠</a:t>
            </a:r>
            <a:r>
              <a:rPr lang="ko-KR" altLang="en-US" sz="1800" dirty="0" smtClean="0">
                <a:solidFill>
                  <a:schemeClr val="bg1"/>
                </a:solidFill>
              </a:rPr>
              <a:t> 기획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algn="l"/>
            <a:r>
              <a:rPr lang="ko-KR" altLang="en-US" sz="1800" dirty="0" smtClean="0">
                <a:solidFill>
                  <a:schemeClr val="bg1"/>
                </a:solidFill>
              </a:rPr>
              <a:t>담 당 교 수 </a:t>
            </a:r>
            <a:r>
              <a:rPr lang="en-US" altLang="ko-KR" sz="1800" dirty="0" smtClean="0">
                <a:solidFill>
                  <a:schemeClr val="bg1"/>
                </a:solidFill>
              </a:rPr>
              <a:t>: </a:t>
            </a:r>
            <a:r>
              <a:rPr lang="ko-KR" altLang="en-US" sz="1800" dirty="0" smtClean="0">
                <a:solidFill>
                  <a:schemeClr val="bg1"/>
                </a:solidFill>
              </a:rPr>
              <a:t>정기철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임찬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sz="1800" dirty="0" smtClean="0">
                <a:solidFill>
                  <a:schemeClr val="bg1"/>
                </a:solidFill>
              </a:rPr>
              <a:t>팀         원 </a:t>
            </a:r>
            <a:r>
              <a:rPr lang="en-US" altLang="ko-KR" sz="1800" dirty="0" smtClean="0">
                <a:solidFill>
                  <a:schemeClr val="bg1"/>
                </a:solidFill>
              </a:rPr>
              <a:t>: </a:t>
            </a:r>
            <a:r>
              <a:rPr lang="en-US" altLang="ko-KR" sz="1800" dirty="0" smtClean="0">
                <a:solidFill>
                  <a:schemeClr val="bg1"/>
                </a:solidFill>
              </a:rPr>
              <a:t>20092518 </a:t>
            </a:r>
            <a:r>
              <a:rPr lang="ko-KR" altLang="en-US" sz="1800" dirty="0" smtClean="0">
                <a:solidFill>
                  <a:schemeClr val="bg1"/>
                </a:solidFill>
              </a:rPr>
              <a:t>김민종</a:t>
            </a:r>
            <a:r>
              <a:rPr lang="en-US" altLang="ko-KR" sz="1800" dirty="0" smtClean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	 </a:t>
            </a:r>
            <a:r>
              <a:rPr lang="en-US" altLang="ko-KR" sz="1800" dirty="0" smtClean="0">
                <a:solidFill>
                  <a:schemeClr val="bg1"/>
                </a:solidFill>
              </a:rPr>
              <a:t>     20111470 </a:t>
            </a:r>
            <a:r>
              <a:rPr lang="ko-KR" altLang="en-US" sz="1800" dirty="0" smtClean="0">
                <a:solidFill>
                  <a:schemeClr val="bg1"/>
                </a:solidFill>
              </a:rPr>
              <a:t>신현욱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algn="l"/>
            <a:endParaRPr lang="en-US" altLang="ko-KR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0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/>
                </a:solidFill>
              </a:rPr>
              <a:t>조원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역할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91615" y="6639163"/>
            <a:ext cx="1588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Kozuka Gothic Pro EL" pitchFamily="34" charset="-128"/>
                <a:ea typeface="Kozuka Gothic Pro EL" pitchFamily="34" charset="-128"/>
              </a:rPr>
              <a:t>HTTP://KACI02.BLOG.ME/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Kozuka Gothic Pro EL" pitchFamily="34" charset="-128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47627" y="2852936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42462" y="2862228"/>
            <a:ext cx="1215068" cy="83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72942" y="2503832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김민종</a:t>
            </a:r>
            <a:endParaRPr lang="ko-KR" altLang="en-US" sz="2000" b="1" dirty="0"/>
          </a:p>
        </p:txBody>
      </p:sp>
      <p:sp>
        <p:nvSpPr>
          <p:cNvPr id="42" name="직사각형 41"/>
          <p:cNvSpPr/>
          <p:nvPr/>
        </p:nvSpPr>
        <p:spPr>
          <a:xfrm>
            <a:off x="1144380" y="4108861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/>
                </a:solidFill>
              </a:rPr>
              <a:t>Map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디자인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UI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디자인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시나리오 구성 및 기획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2462" y="4014356"/>
            <a:ext cx="1215068" cy="83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72941" y="365596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신현욱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42462" y="5166484"/>
            <a:ext cx="6769898" cy="834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2462" y="2174570"/>
            <a:ext cx="6769898" cy="834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44379" y="3078252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내부 스크립트 설계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500" b="1" dirty="0">
                <a:solidFill>
                  <a:schemeClr val="tx1"/>
                </a:solidFill>
              </a:rPr>
              <a:t>시나리오 구성 및 기획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58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/>
                </a:solidFill>
              </a:rPr>
              <a:t>기</a:t>
            </a:r>
            <a:r>
              <a:rPr lang="ko-KR" altLang="en-US" sz="2800" b="1" dirty="0">
                <a:solidFill>
                  <a:schemeClr val="tx1"/>
                </a:solidFill>
              </a:rPr>
              <a:t>획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변화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91615" y="6639163"/>
            <a:ext cx="1588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Kozuka Gothic Pro EL" pitchFamily="34" charset="-128"/>
                <a:ea typeface="Kozuka Gothic Pro EL" pitchFamily="34" charset="-128"/>
              </a:rPr>
              <a:t>HTTP://KACI02.BLOG.ME/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Kozuka Gothic Pro EL" pitchFamily="34" charset="-128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42461" y="2420888"/>
            <a:ext cx="7168789" cy="11881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 Trail Renderer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를 사용하여 </a:t>
            </a:r>
            <a:r>
              <a:rPr lang="ko-KR" altLang="en-US" sz="2000" b="1" dirty="0">
                <a:solidFill>
                  <a:schemeClr val="bg1"/>
                </a:solidFill>
              </a:rPr>
              <a:t>발자국 소리의 시각화를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구현하였으나 </a:t>
            </a:r>
            <a:r>
              <a:rPr lang="ko-KR" altLang="en-US" sz="2000" b="1" dirty="0" err="1">
                <a:solidFill>
                  <a:schemeClr val="bg1"/>
                </a:solidFill>
              </a:rPr>
              <a:t>맵</a:t>
            </a:r>
            <a:r>
              <a:rPr lang="ko-KR" altLang="en-US" sz="2000" b="1" dirty="0">
                <a:solidFill>
                  <a:schemeClr val="bg1"/>
                </a:solidFill>
              </a:rPr>
              <a:t> 구성이나 오브젝트가 복잡해 짐에 따라 버퍼현상이 심해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끊김 현상이 발생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42462" y="5166484"/>
            <a:ext cx="7242750" cy="834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2462" y="2174570"/>
            <a:ext cx="7242750" cy="834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2462" y="3609020"/>
            <a:ext cx="7269640" cy="142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/>
                </a:solidFill>
              </a:rPr>
              <a:t>1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초기 </a:t>
            </a:r>
            <a:r>
              <a:rPr lang="ko-KR" altLang="en-US" sz="2000" b="1" dirty="0">
                <a:solidFill>
                  <a:schemeClr val="tx1"/>
                </a:solidFill>
              </a:rPr>
              <a:t>설정에서 발자국 소리의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시각화를 </a:t>
            </a:r>
            <a:r>
              <a:rPr lang="ko-KR" altLang="en-US" sz="2000" b="1" dirty="0">
                <a:solidFill>
                  <a:schemeClr val="tx1"/>
                </a:solidFill>
              </a:rPr>
              <a:t>배제하고 </a:t>
            </a:r>
            <a:r>
              <a:rPr lang="ko-KR" altLang="en-US" sz="2000" b="1" dirty="0" err="1">
                <a:solidFill>
                  <a:srgbClr val="FF0000"/>
                </a:solidFill>
              </a:rPr>
              <a:t>방탈출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 err="1">
                <a:solidFill>
                  <a:srgbClr val="FF0000"/>
                </a:solidFill>
              </a:rPr>
              <a:t>컨셉</a:t>
            </a:r>
            <a:r>
              <a:rPr lang="ko-KR" altLang="en-US" sz="2000" b="1" dirty="0" err="1">
                <a:solidFill>
                  <a:schemeClr val="tx1"/>
                </a:solidFill>
              </a:rPr>
              <a:t>의</a:t>
            </a:r>
            <a:r>
              <a:rPr lang="ko-KR" altLang="en-US" sz="2000" b="1" dirty="0">
                <a:solidFill>
                  <a:schemeClr val="tx1"/>
                </a:solidFill>
              </a:rPr>
              <a:t> 게임으로 재설계</a:t>
            </a: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게임을 </a:t>
            </a:r>
            <a:r>
              <a:rPr lang="ko-KR" altLang="en-US" sz="2000" b="1" dirty="0">
                <a:solidFill>
                  <a:schemeClr val="tx1"/>
                </a:solidFill>
              </a:rPr>
              <a:t>재설계하면서 </a:t>
            </a:r>
            <a:r>
              <a:rPr lang="ko-KR" altLang="en-US" sz="2000" b="1" dirty="0">
                <a:solidFill>
                  <a:srgbClr val="FF0000"/>
                </a:solidFill>
              </a:rPr>
              <a:t>공포스러운 분위기를 연출</a:t>
            </a:r>
            <a:r>
              <a:rPr lang="ko-KR" altLang="en-US" sz="2000" b="1" dirty="0">
                <a:solidFill>
                  <a:schemeClr val="tx1"/>
                </a:solidFill>
              </a:rPr>
              <a:t>하는 것에 중점을 둠 </a:t>
            </a:r>
          </a:p>
        </p:txBody>
      </p:sp>
    </p:spTree>
    <p:extLst>
      <p:ext uri="{BB962C8B-B14F-4D97-AF65-F5344CB8AC3E}">
        <p14:creationId xmlns:p14="http://schemas.microsoft.com/office/powerpoint/2010/main" val="29311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</a:t>
            </a:r>
            <a:r>
              <a:rPr lang="en-US" altLang="ko-KR" sz="2800" b="1" dirty="0" smtClean="0">
                <a:solidFill>
                  <a:schemeClr val="bg1">
                    <a:lumMod val="65000"/>
                  </a:schemeClr>
                </a:solidFill>
              </a:rPr>
              <a:t>cept</a:t>
            </a:r>
            <a:endParaRPr lang="ko-KR" altLang="en-US" sz="28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6987" y="1393869"/>
            <a:ext cx="212748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1091004" y="1393869"/>
            <a:ext cx="628930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</a:rPr>
              <a:t>Viewpoint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: 1</a:t>
            </a:r>
            <a:r>
              <a:rPr lang="ko-KR" altLang="en-US" sz="1500" b="1" dirty="0">
                <a:solidFill>
                  <a:schemeClr val="tx1"/>
                </a:solidFill>
              </a:rPr>
              <a:t>인칭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시점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42794" y="2137597"/>
            <a:ext cx="218942" cy="1703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1091004" y="2137597"/>
            <a:ext cx="6289308" cy="1703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b="1" dirty="0" smtClean="0">
                <a:solidFill>
                  <a:schemeClr val="tx1"/>
                </a:solidFill>
              </a:rPr>
              <a:t>Tech </a:t>
            </a:r>
          </a:p>
          <a:p>
            <a:pPr algn="l"/>
            <a:r>
              <a:rPr lang="en-US" altLang="ko-KR" sz="1500" b="1" dirty="0" smtClean="0">
                <a:solidFill>
                  <a:schemeClr val="tx1"/>
                </a:solidFill>
              </a:rPr>
              <a:t>1) 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Raycast</a:t>
            </a:r>
            <a:r>
              <a:rPr lang="ko-KR" altLang="en-US" sz="1500" b="1" dirty="0">
                <a:solidFill>
                  <a:schemeClr val="tx1"/>
                </a:solidFill>
              </a:rPr>
              <a:t>를 활용한 액티브 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500" b="1" dirty="0" smtClean="0">
                <a:solidFill>
                  <a:schemeClr val="tx1"/>
                </a:solidFill>
              </a:rPr>
              <a:t>2) Scene </a:t>
            </a:r>
            <a:r>
              <a:rPr lang="ko-KR" altLang="en-US" sz="1500" b="1" dirty="0">
                <a:solidFill>
                  <a:schemeClr val="tx1"/>
                </a:solidFill>
              </a:rPr>
              <a:t>사이에 자연스러운 이동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연출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gui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texture )</a:t>
            </a:r>
          </a:p>
          <a:p>
            <a:pPr algn="l"/>
            <a:r>
              <a:rPr lang="en-US" altLang="ko-KR" sz="1500" b="1" dirty="0" smtClean="0">
                <a:solidFill>
                  <a:schemeClr val="tx1"/>
                </a:solidFill>
              </a:rPr>
              <a:t>3)</a:t>
            </a:r>
            <a:r>
              <a:rPr lang="ko-KR" altLang="en-US" sz="1500" b="1" dirty="0">
                <a:solidFill>
                  <a:schemeClr val="tx1"/>
                </a:solidFill>
              </a:rPr>
              <a:t> 연출된 상황에 맞는 애니메이션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사용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500" b="1" dirty="0" smtClean="0">
                <a:solidFill>
                  <a:schemeClr val="tx1"/>
                </a:solidFill>
              </a:rPr>
              <a:t>4) 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Bool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문을 이용한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방탈출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게임 구성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altLang="ko-KR" sz="1500" b="1" dirty="0">
                <a:solidFill>
                  <a:schemeClr val="tx1"/>
                </a:solidFill>
              </a:rPr>
              <a:t>5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스크립트간 </a:t>
            </a:r>
            <a:r>
              <a:rPr lang="ko-KR" altLang="en-US" sz="1500" b="1" dirty="0">
                <a:solidFill>
                  <a:schemeClr val="tx1"/>
                </a:solidFill>
              </a:rPr>
              <a:t>변수 공유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36277" y="3993977"/>
            <a:ext cx="228829" cy="451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1091180" y="3993976"/>
            <a:ext cx="6312120" cy="451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b="1" dirty="0" smtClean="0">
                <a:solidFill>
                  <a:schemeClr val="tx1"/>
                </a:solidFill>
              </a:rPr>
              <a:t> Map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</a:rPr>
              <a:t>: Horror Hospital(Asset Store/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무료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40511" y="4551926"/>
            <a:ext cx="199503" cy="8743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1075562" y="4551926"/>
            <a:ext cx="6312120" cy="874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Object : Monster</a:t>
            </a:r>
            <a:r>
              <a:rPr lang="en-US" altLang="ko-KR" sz="1500" b="1" dirty="0">
                <a:solidFill>
                  <a:schemeClr val="tx1"/>
                </a:solidFill>
              </a:rPr>
              <a:t>, Skeleton(Asset Store/</a:t>
            </a:r>
            <a:r>
              <a:rPr lang="ko-KR" altLang="en-US" sz="1500" b="1" dirty="0">
                <a:solidFill>
                  <a:schemeClr val="tx1"/>
                </a:solidFill>
              </a:rPr>
              <a:t>무료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 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그 외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무료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FBX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파일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500" b="1" dirty="0" smtClean="0">
                <a:solidFill>
                  <a:schemeClr val="tx1"/>
                </a:solidFill>
              </a:rPr>
              <a:t> Sound :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무료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효과음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500" b="1" dirty="0" smtClean="0">
                <a:solidFill>
                  <a:schemeClr val="tx1"/>
                </a:solidFill>
              </a:rPr>
              <a:t> Font   : 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무료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Zombie Font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8861" y="5570333"/>
            <a:ext cx="228829" cy="451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1093764" y="5570332"/>
            <a:ext cx="6312120" cy="451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b="1" dirty="0" smtClean="0">
                <a:solidFill>
                  <a:schemeClr val="tx1"/>
                </a:solidFill>
              </a:rPr>
              <a:t>Tool : Unity3d, Adobe Photoshop, Illustrator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2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chemeClr val="tx1"/>
                </a:solidFill>
              </a:rPr>
              <a:t>Script</a:t>
            </a:r>
            <a:endParaRPr lang="ko-KR" alt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6"/>
          <a:stretch/>
        </p:blipFill>
        <p:spPr bwMode="auto">
          <a:xfrm>
            <a:off x="296602" y="1399856"/>
            <a:ext cx="8496000" cy="450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8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Scene </a:t>
            </a:r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구성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9632" y="3874004"/>
            <a:ext cx="3096488" cy="20032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Tutorial</a:t>
            </a:r>
            <a:endParaRPr lang="ko-KR" altLang="en-US" sz="25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52064" y="5384096"/>
            <a:ext cx="504056" cy="493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9920" y="1569748"/>
            <a:ext cx="3096488" cy="20032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Opening</a:t>
            </a:r>
            <a:endParaRPr lang="ko-KR" altLang="en-US" sz="2500" b="1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52352" y="3079840"/>
            <a:ext cx="504056" cy="493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44296" y="3874004"/>
            <a:ext cx="3096488" cy="20032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Main</a:t>
            </a:r>
            <a:endParaRPr lang="ko-KR" altLang="en-US" sz="25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36728" y="5384096"/>
            <a:ext cx="504056" cy="493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44584" y="1569748"/>
            <a:ext cx="3096488" cy="20032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Menu</a:t>
            </a:r>
            <a:endParaRPr lang="ko-KR" altLang="en-US" sz="25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37016" y="3079840"/>
            <a:ext cx="504056" cy="493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91615" y="6639163"/>
            <a:ext cx="1588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Kozuka Gothic Pro EL" pitchFamily="34" charset="-128"/>
                <a:ea typeface="Kozuka Gothic Pro EL" pitchFamily="34" charset="-128"/>
              </a:rPr>
              <a:t>HTTP://KACI02.BLOG.ME/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Kozuka Gothic Pro EL" pitchFamily="34" charset="-128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2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세부 </a:t>
            </a:r>
            <a:r>
              <a:rPr lang="ko-KR" altLang="en-US" sz="2800" b="1" dirty="0" smtClean="0">
                <a:solidFill>
                  <a:schemeClr val="bg1">
                    <a:lumMod val="65000"/>
                  </a:schemeClr>
                </a:solidFill>
              </a:rPr>
              <a:t>내용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36512" y="4005064"/>
            <a:ext cx="9180512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115616" y="3710813"/>
            <a:ext cx="576064" cy="576064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228461" y="3717032"/>
            <a:ext cx="576064" cy="576064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341306" y="3723251"/>
            <a:ext cx="576064" cy="576064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454151" y="3729470"/>
            <a:ext cx="576064" cy="576064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259632" y="3348366"/>
            <a:ext cx="288032" cy="2160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이등변 삼각형 36"/>
          <p:cNvSpPr/>
          <p:nvPr/>
        </p:nvSpPr>
        <p:spPr>
          <a:xfrm>
            <a:off x="5485322" y="3348366"/>
            <a:ext cx="288032" cy="2160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이등변 삼각형 37"/>
          <p:cNvSpPr/>
          <p:nvPr/>
        </p:nvSpPr>
        <p:spPr>
          <a:xfrm rot="10800000">
            <a:off x="3372477" y="4437112"/>
            <a:ext cx="288032" cy="2160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이등변 삼각형 38"/>
          <p:cNvSpPr/>
          <p:nvPr/>
        </p:nvSpPr>
        <p:spPr>
          <a:xfrm rot="10800000">
            <a:off x="7598167" y="4437112"/>
            <a:ext cx="288032" cy="2160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1689" y="2072012"/>
            <a:ext cx="2817104" cy="7848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b="1" dirty="0" smtClean="0"/>
              <a:t>시작 시 </a:t>
            </a:r>
            <a:r>
              <a:rPr lang="en-US" altLang="ko-KR" sz="1500" b="1" dirty="0" smtClean="0"/>
              <a:t>Monster</a:t>
            </a:r>
            <a:r>
              <a:rPr lang="ko-KR" altLang="en-US" sz="1500" b="1" dirty="0" smtClean="0"/>
              <a:t> 출현</a:t>
            </a:r>
            <a:endParaRPr lang="en-US" altLang="ko-KR" sz="1500" b="1" dirty="0" smtClean="0"/>
          </a:p>
          <a:p>
            <a:pPr marL="342900" indent="-342900">
              <a:buAutoNum type="arabicPeriod"/>
            </a:pPr>
            <a:r>
              <a:rPr lang="en-US" altLang="ko-KR" sz="1500" b="1" dirty="0" smtClean="0"/>
              <a:t>Monster</a:t>
            </a:r>
            <a:r>
              <a:rPr lang="ko-KR" altLang="en-US" sz="1500" b="1" dirty="0" smtClean="0"/>
              <a:t>에 대한 존재 인식 </a:t>
            </a:r>
            <a:endParaRPr lang="en-US" altLang="ko-KR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b="1" dirty="0" smtClean="0"/>
              <a:t>공포스러운 분위기 증대</a:t>
            </a:r>
            <a:endParaRPr lang="en-US" altLang="ko-KR" sz="1500" b="1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4349605" y="2085246"/>
            <a:ext cx="2559465" cy="7848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sz="1500" b="1" dirty="0" smtClean="0"/>
              <a:t>Monster </a:t>
            </a:r>
            <a:r>
              <a:rPr lang="ko-KR" altLang="en-US" sz="1500" b="1" dirty="0" smtClean="0"/>
              <a:t>등장 </a:t>
            </a:r>
            <a:r>
              <a:rPr lang="en-US" altLang="ko-KR" sz="1500" b="1" dirty="0" smtClean="0"/>
              <a:t>X</a:t>
            </a:r>
            <a:endParaRPr lang="en-US" altLang="ko-KR" sz="1500" b="1" dirty="0"/>
          </a:p>
          <a:p>
            <a:pPr marL="342900" indent="-342900">
              <a:buFontTx/>
              <a:buAutoNum type="arabicPeriod"/>
            </a:pPr>
            <a:r>
              <a:rPr lang="ko-KR" altLang="en-US" sz="1500" b="1" dirty="0" smtClean="0"/>
              <a:t>간단한 </a:t>
            </a:r>
            <a:r>
              <a:rPr lang="en-US" altLang="ko-KR" sz="1500" b="1" dirty="0"/>
              <a:t>Tutorial</a:t>
            </a:r>
            <a:r>
              <a:rPr lang="ko-KR" altLang="en-US" sz="1500" b="1" dirty="0"/>
              <a:t>을 통해 게임방식 </a:t>
            </a:r>
            <a:r>
              <a:rPr lang="ko-KR" altLang="en-US" sz="1500" b="1" dirty="0" smtClean="0"/>
              <a:t>이해</a:t>
            </a:r>
            <a:endParaRPr lang="en-US" altLang="ko-KR" sz="1500" b="1" dirty="0"/>
          </a:p>
        </p:txBody>
      </p:sp>
      <p:sp>
        <p:nvSpPr>
          <p:cNvPr id="41" name="직사각형 40"/>
          <p:cNvSpPr/>
          <p:nvPr/>
        </p:nvSpPr>
        <p:spPr>
          <a:xfrm>
            <a:off x="2571262" y="5130151"/>
            <a:ext cx="1968511" cy="12464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b="1" dirty="0" smtClean="0"/>
              <a:t>PLAY</a:t>
            </a:r>
          </a:p>
          <a:p>
            <a:pPr marL="342900" indent="-342900">
              <a:buAutoNum type="arabicPeriod"/>
            </a:pPr>
            <a:r>
              <a:rPr lang="en-US" altLang="ko-KR" sz="1500" b="1" dirty="0" smtClean="0"/>
              <a:t>MANUAL</a:t>
            </a:r>
          </a:p>
          <a:p>
            <a:pPr marL="342900" indent="-342900">
              <a:buAutoNum type="arabicPeriod"/>
            </a:pPr>
            <a:r>
              <a:rPr lang="en-US" altLang="ko-KR" sz="1500" b="1" dirty="0" smtClean="0"/>
              <a:t>QUIT</a:t>
            </a:r>
          </a:p>
          <a:p>
            <a:pPr marL="342900" indent="-342900">
              <a:buAutoNum type="arabicPeriod"/>
            </a:pPr>
            <a:r>
              <a:rPr lang="en-US" altLang="ko-KR" sz="1500" b="1" dirty="0" smtClean="0"/>
              <a:t>UI LAYERMASK</a:t>
            </a:r>
          </a:p>
          <a:p>
            <a:endParaRPr lang="ko-KR" altLang="en-US" sz="1500" b="1" dirty="0"/>
          </a:p>
        </p:txBody>
      </p:sp>
      <p:sp>
        <p:nvSpPr>
          <p:cNvPr id="19" name="직사각형 18"/>
          <p:cNvSpPr/>
          <p:nvPr/>
        </p:nvSpPr>
        <p:spPr>
          <a:xfrm>
            <a:off x="7591615" y="6639163"/>
            <a:ext cx="1588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Kozuka Gothic Pro EL" pitchFamily="34" charset="-128"/>
                <a:ea typeface="Kozuka Gothic Pro EL" pitchFamily="34" charset="-128"/>
              </a:rPr>
              <a:t>HTTP://KACI02.BLOG.ME/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Kozuka Gothic Pro EL" pitchFamily="34" charset="-128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1688" y="2839702"/>
            <a:ext cx="28171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Opening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2575825" y="4788891"/>
            <a:ext cx="19639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Menu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4349605" y="2852936"/>
            <a:ext cx="25594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Tutorial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6439699" y="4788891"/>
            <a:ext cx="26049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Main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6439699" y="5130150"/>
            <a:ext cx="2604968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b="1" dirty="0" smtClean="0"/>
              <a:t>Monster </a:t>
            </a:r>
            <a:r>
              <a:rPr lang="ko-KR" altLang="en-US" sz="1500" b="1" dirty="0" smtClean="0"/>
              <a:t>등장</a:t>
            </a:r>
            <a:r>
              <a:rPr lang="en-US" altLang="ko-KR" sz="1500" b="1" dirty="0" smtClean="0"/>
              <a:t> O</a:t>
            </a:r>
            <a:endParaRPr lang="en-US" altLang="ko-KR" sz="1500" b="1" dirty="0"/>
          </a:p>
          <a:p>
            <a:pPr marL="342900" indent="-342900">
              <a:buAutoNum type="arabicPeriod"/>
            </a:pPr>
            <a:r>
              <a:rPr lang="ko-KR" altLang="en-US" sz="1500" b="1" dirty="0" smtClean="0"/>
              <a:t>방 탈출 구조 설계</a:t>
            </a:r>
            <a:endParaRPr lang="en-US" altLang="ko-KR" sz="1500" b="1" dirty="0" smtClean="0"/>
          </a:p>
          <a:p>
            <a:pPr marL="342900" indent="-342900">
              <a:buAutoNum type="arabicPeriod"/>
            </a:pPr>
            <a:r>
              <a:rPr lang="ko-KR" altLang="en-US" sz="1500" b="1" dirty="0" smtClean="0"/>
              <a:t>상황에 맞는 </a:t>
            </a:r>
            <a:r>
              <a:rPr lang="en-US" altLang="ko-KR" sz="1500" b="1" dirty="0" smtClean="0"/>
              <a:t>Animation</a:t>
            </a:r>
            <a:endParaRPr lang="en-US" altLang="ko-KR" sz="1500" b="1" dirty="0"/>
          </a:p>
          <a:p>
            <a:pPr marL="342900" indent="-342900">
              <a:buAutoNum type="arabicPeriod"/>
            </a:pPr>
            <a:endParaRPr lang="en-US" altLang="ko-KR" sz="1500" b="1" dirty="0" smtClean="0"/>
          </a:p>
        </p:txBody>
      </p:sp>
    </p:spTree>
    <p:extLst>
      <p:ext uri="{BB962C8B-B14F-4D97-AF65-F5344CB8AC3E}">
        <p14:creationId xmlns:p14="http://schemas.microsoft.com/office/powerpoint/2010/main" val="34828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chemeClr val="tx1"/>
                </a:solidFill>
              </a:rPr>
              <a:t>Map</a:t>
            </a:r>
            <a:endParaRPr lang="ko-KR" alt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49396" y="1546888"/>
            <a:ext cx="2375976" cy="4931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Tutorial Map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525372" y="1546888"/>
            <a:ext cx="504056" cy="493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02173" y="1548964"/>
            <a:ext cx="2304256" cy="491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 Map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98117" y="1546888"/>
            <a:ext cx="504056" cy="493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91615" y="6639163"/>
            <a:ext cx="1588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Kozuka Gothic Pro EL" pitchFamily="34" charset="-128"/>
                <a:ea typeface="Kozuka Gothic Pro EL" pitchFamily="34" charset="-128"/>
              </a:rPr>
              <a:t>HTTP://KACI02.BLOG.ME/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Kozuka Gothic Pro EL" pitchFamily="34" charset="-128"/>
              <a:ea typeface="HY견고딕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1" b="4969"/>
          <a:stretch/>
        </p:blipFill>
        <p:spPr bwMode="auto">
          <a:xfrm>
            <a:off x="827584" y="2123454"/>
            <a:ext cx="3456384" cy="377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0" b="7099"/>
          <a:stretch/>
        </p:blipFill>
        <p:spPr bwMode="auto">
          <a:xfrm>
            <a:off x="4734644" y="2120904"/>
            <a:ext cx="3384376" cy="375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0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HY견고딕" pitchFamily="18" charset="-127"/>
                <a:ea typeface="HY견고딕" pitchFamily="18" charset="-127"/>
              </a:rPr>
              <a:t>시연</a:t>
            </a:r>
            <a:endParaRPr lang="ko-KR" altLang="en-US" sz="6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86219" y="3573016"/>
            <a:ext cx="3960440" cy="144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839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274</Words>
  <Application>Microsoft Office PowerPoint</Application>
  <PresentationFormat>화면 슬라이드 쇼(4:3)</PresentationFormat>
  <Paragraphs>78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Step In The Dark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park</dc:creator>
  <cp:lastModifiedBy>KMJ</cp:lastModifiedBy>
  <cp:revision>30</cp:revision>
  <dcterms:created xsi:type="dcterms:W3CDTF">2016-12-03T02:22:10Z</dcterms:created>
  <dcterms:modified xsi:type="dcterms:W3CDTF">2016-12-13T07:30:50Z</dcterms:modified>
</cp:coreProperties>
</file>