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5C6-4EB7-4CB7-BC1B-F00294465B0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9195-C297-4E37-8647-42849DA64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5C6-4EB7-4CB7-BC1B-F00294465B0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9195-C297-4E37-8647-42849DA64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5C6-4EB7-4CB7-BC1B-F00294465B0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9195-C297-4E37-8647-42849DA64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5C6-4EB7-4CB7-BC1B-F00294465B0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9195-C297-4E37-8647-42849DA64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0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5C6-4EB7-4CB7-BC1B-F00294465B0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9195-C297-4E37-8647-42849DA64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5C6-4EB7-4CB7-BC1B-F00294465B0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9195-C297-4E37-8647-42849DA64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26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5C6-4EB7-4CB7-BC1B-F00294465B0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9195-C297-4E37-8647-42849DA64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8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5C6-4EB7-4CB7-BC1B-F00294465B0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9195-C297-4E37-8647-42849DA64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3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5C6-4EB7-4CB7-BC1B-F00294465B0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9195-C297-4E37-8647-42849DA64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65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5C6-4EB7-4CB7-BC1B-F00294465B0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9195-C297-4E37-8647-42849DA64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1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5C6-4EB7-4CB7-BC1B-F00294465B0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9195-C297-4E37-8647-42849DA64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25C6-4EB7-4CB7-BC1B-F00294465B0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9195-C297-4E37-8647-42849DA64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5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216024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 </a:t>
            </a:r>
            <a:r>
              <a:rPr lang="en-US" altLang="ko-KR" dirty="0" err="1" smtClean="0"/>
              <a:t>Simulsot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87624" y="4365104"/>
            <a:ext cx="7772400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000" dirty="0" err="1" smtClean="0"/>
              <a:t>모바일</a:t>
            </a:r>
            <a:r>
              <a:rPr lang="ko-KR" altLang="en-US" sz="3000" dirty="0" smtClean="0"/>
              <a:t> 시스템 및 응용</a:t>
            </a:r>
            <a:endParaRPr lang="en-US" altLang="ko-KR" sz="3000" dirty="0" smtClean="0"/>
          </a:p>
          <a:p>
            <a:pPr algn="r"/>
            <a:r>
              <a:rPr lang="ko-KR" altLang="en-US" sz="3000" dirty="0" smtClean="0"/>
              <a:t>김민종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신현욱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이지훈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성진하</a:t>
            </a:r>
            <a:endParaRPr lang="en-US" altLang="ko-KR" sz="3000" dirty="0" smtClean="0"/>
          </a:p>
          <a:p>
            <a:pPr algn="r"/>
            <a:r>
              <a:rPr lang="ko-KR" altLang="en-US" sz="3000" dirty="0" smtClean="0"/>
              <a:t>담당교수 이강희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35700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2160240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/>
              <a:t> Problem1)</a:t>
            </a:r>
            <a:br>
              <a:rPr lang="en-US" altLang="ko-KR" sz="3000" dirty="0" smtClean="0"/>
            </a:br>
            <a:r>
              <a:rPr lang="en-US" altLang="ko-KR" sz="3000" dirty="0" smtClean="0"/>
              <a:t>Make a robot move to the other side using Velocity().</a:t>
            </a:r>
            <a:endParaRPr lang="ko-KR" altLang="en-US" sz="3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16959" y="3717032"/>
            <a:ext cx="7772400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 smtClean="0"/>
              <a:t> Problem2)</a:t>
            </a:r>
          </a:p>
          <a:p>
            <a:pPr algn="l"/>
            <a:r>
              <a:rPr lang="en-US" altLang="ko-KR" sz="3000" dirty="0" smtClean="0"/>
              <a:t>Make a robot move to the other side using Velocity().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05838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3339" y="562728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Solve Problem 1&amp;2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9" t="6538" r="25075" b="18952"/>
          <a:stretch/>
        </p:blipFill>
        <p:spPr bwMode="auto">
          <a:xfrm>
            <a:off x="827584" y="2060848"/>
            <a:ext cx="7683910" cy="415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73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978" y="54868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Lingo </a:t>
            </a:r>
            <a:r>
              <a:rPr lang="en-US" altLang="ko-KR" dirty="0" err="1" smtClean="0"/>
              <a:t>SouceCode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5577" r="25075" b="8871"/>
          <a:stretch/>
        </p:blipFill>
        <p:spPr bwMode="auto">
          <a:xfrm>
            <a:off x="827584" y="1988840"/>
            <a:ext cx="743318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64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화면 슬라이드 쇼(4:3)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3조 Simulsot 과제1</vt:lpstr>
      <vt:lpstr> Problem1) Make a robot move to the other side using Velocity().</vt:lpstr>
      <vt:lpstr>Solve Problem 1&amp;2</vt:lpstr>
      <vt:lpstr>Lingo SouceCode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Simulsot 과제1</dc:title>
  <dc:creator>MJK</dc:creator>
  <cp:lastModifiedBy>MJK</cp:lastModifiedBy>
  <cp:revision>2</cp:revision>
  <dcterms:created xsi:type="dcterms:W3CDTF">2017-06-12T13:28:24Z</dcterms:created>
  <dcterms:modified xsi:type="dcterms:W3CDTF">2017-06-12T13:39:41Z</dcterms:modified>
</cp:coreProperties>
</file>