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89" r:id="rId4"/>
    <p:sldId id="287" r:id="rId5"/>
    <p:sldId id="283" r:id="rId6"/>
    <p:sldId id="286" r:id="rId7"/>
    <p:sldId id="285" r:id="rId8"/>
    <p:sldId id="288" r:id="rId9"/>
    <p:sldId id="278" r:id="rId10"/>
  </p:sldIdLst>
  <p:sldSz cx="9144000" cy="6858000" type="screen4x3"/>
  <p:notesSz cx="6805613" cy="9939338"/>
  <p:embeddedFontLst>
    <p:embeddedFont>
      <p:font typeface="나눔고딕" panose="020B0600000101010101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>
        <p:scale>
          <a:sx n="75" d="100"/>
          <a:sy n="75" d="100"/>
        </p:scale>
        <p:origin x="-1224" y="-2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61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74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33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015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76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70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12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885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5400" b="1" spc="-25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조 중간발표</a:t>
            </a: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3300" b="1" spc="-250" dirty="0" smtClean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3300" b="1" spc="-250" dirty="0" smtClean="0">
                <a:solidFill>
                  <a:schemeClr val="accent4">
                    <a:lumMod val="50000"/>
                  </a:schemeClr>
                </a:solidFill>
              </a:rPr>
              <a:t>물체인식</a:t>
            </a:r>
            <a:r>
              <a:rPr lang="en-US" altLang="ko-KR" sz="3300" b="1" spc="-250" dirty="0" smtClean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sz="3300" b="1" spc="-250" dirty="0" smtClean="0">
                <a:solidFill>
                  <a:schemeClr val="accent4">
                    <a:lumMod val="50000"/>
                  </a:schemeClr>
                </a:solidFill>
              </a:rPr>
              <a:t>위치 및 색상 검출</a:t>
            </a:r>
            <a:r>
              <a:rPr lang="en-US" altLang="ko-KR" sz="3300" b="1" spc="-250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33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30082" y="5247442"/>
            <a:ext cx="2492645" cy="85685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모바일</a:t>
            </a:r>
            <a:r>
              <a:rPr lang="ko-KR" altLang="en-US" sz="15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시스템  및 응용</a:t>
            </a:r>
            <a:endParaRPr lang="en-US" altLang="ko-KR" sz="1500" b="1" spc="-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5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지도교수 </a:t>
            </a:r>
            <a:r>
              <a:rPr lang="en-US" altLang="ko-KR" sz="15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5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이강희</a:t>
            </a:r>
            <a:endParaRPr lang="en-US" altLang="ko-KR" sz="15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ko-KR" sz="1500" b="1" spc="-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64803" y="651316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 txBox="1">
            <a:spLocks/>
          </p:cNvSpPr>
          <p:nvPr/>
        </p:nvSpPr>
        <p:spPr>
          <a:xfrm>
            <a:off x="1983924" y="5899652"/>
            <a:ext cx="6786879" cy="693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15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김민종</a:t>
            </a:r>
            <a:r>
              <a:rPr lang="en-US" altLang="ko-KR" sz="15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(20092518),</a:t>
            </a:r>
            <a:r>
              <a:rPr lang="ko-KR" altLang="en-US" sz="15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신현욱</a:t>
            </a:r>
            <a:r>
              <a:rPr lang="en-US" altLang="ko-KR" sz="15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(20111470),</a:t>
            </a:r>
            <a:r>
              <a:rPr lang="ko-KR" altLang="en-US" sz="15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이지훈</a:t>
            </a:r>
            <a:r>
              <a:rPr lang="en-US" altLang="ko-KR" sz="15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(20112584),</a:t>
            </a:r>
            <a:r>
              <a:rPr lang="ko-KR" altLang="en-US" sz="15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성진하</a:t>
            </a:r>
            <a:r>
              <a:rPr lang="en-US" altLang="ko-KR" sz="15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(20132528)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Detection Process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소스코드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최종 결과 화면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어려웠던 점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smtClean="0">
                <a:solidFill>
                  <a:srgbClr val="1D314E"/>
                </a:solidFill>
              </a:rPr>
              <a:t>목차</a:t>
            </a:r>
            <a:endParaRPr lang="ko-KR" altLang="en-US" sz="2800" b="1">
              <a:solidFill>
                <a:srgbClr val="1D31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1. Detection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Process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11928" y="2112960"/>
            <a:ext cx="8320144" cy="3080653"/>
            <a:chOff x="411928" y="2310866"/>
            <a:chExt cx="8320144" cy="3080653"/>
          </a:xfrm>
        </p:grpSpPr>
        <p:sp>
          <p:nvSpPr>
            <p:cNvPr id="8" name="내용 개체 틀 2"/>
            <p:cNvSpPr txBox="1">
              <a:spLocks/>
            </p:cNvSpPr>
            <p:nvPr/>
          </p:nvSpPr>
          <p:spPr>
            <a:xfrm>
              <a:off x="560704" y="4676234"/>
              <a:ext cx="2303253" cy="71528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altLang="ko-KR" sz="1800" b="1" dirty="0" smtClean="0">
                  <a:solidFill>
                    <a:srgbClr val="3D3C3E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sz="1800" b="1" dirty="0" smtClean="0">
                  <a:solidFill>
                    <a:srgbClr val="3D3C3E"/>
                  </a:solidFill>
                  <a:latin typeface="나눔고딕" pitchFamily="50" charset="-127"/>
                  <a:ea typeface="나눔고딕" pitchFamily="50" charset="-127"/>
                </a:rPr>
                <a:t>원본 영상을</a:t>
              </a:r>
              <a:endParaRPr lang="en-US" altLang="ko-KR" sz="18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marL="0" indent="0" algn="ctr">
                <a:buFont typeface="Arial" pitchFamily="34" charset="0"/>
                <a:buNone/>
              </a:pPr>
              <a:r>
                <a:rPr lang="en-US" altLang="ko-KR" sz="1800" b="1" dirty="0" smtClean="0">
                  <a:solidFill>
                    <a:srgbClr val="3D3C3E"/>
                  </a:solidFill>
                  <a:latin typeface="나눔고딕" pitchFamily="50" charset="-127"/>
                  <a:ea typeface="나눔고딕" pitchFamily="50" charset="-127"/>
                </a:rPr>
                <a:t>Gray Scale</a:t>
              </a:r>
              <a:r>
                <a:rPr lang="ko-KR" altLang="en-US" sz="1800" b="1" dirty="0" smtClean="0">
                  <a:solidFill>
                    <a:srgbClr val="3D3C3E"/>
                  </a:solidFill>
                  <a:latin typeface="나눔고딕" pitchFamily="50" charset="-127"/>
                  <a:ea typeface="나눔고딕" pitchFamily="50" charset="-127"/>
                </a:rPr>
                <a:t>로 전환</a:t>
              </a:r>
              <a:endParaRPr lang="en-US" altLang="ko-KR" sz="18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9237" y="2320668"/>
              <a:ext cx="2698828" cy="2143379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411928" y="2310866"/>
              <a:ext cx="8320144" cy="2162983"/>
              <a:chOff x="450659" y="2310866"/>
              <a:chExt cx="8320144" cy="2162983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659" y="2310866"/>
                <a:ext cx="2600807" cy="2162983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5837" y="2314133"/>
                <a:ext cx="2724966" cy="2156448"/>
              </a:xfrm>
              <a:prstGeom prst="rect">
                <a:avLst/>
              </a:prstGeom>
            </p:spPr>
          </p:pic>
        </p:grpSp>
        <p:sp>
          <p:nvSpPr>
            <p:cNvPr id="13" name="내용 개체 틀 2"/>
            <p:cNvSpPr txBox="1">
              <a:spLocks/>
            </p:cNvSpPr>
            <p:nvPr/>
          </p:nvSpPr>
          <p:spPr>
            <a:xfrm>
              <a:off x="3416176" y="4676234"/>
              <a:ext cx="2303253" cy="71528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altLang="ko-KR" sz="1800" b="1" dirty="0" smtClean="0">
                  <a:solidFill>
                    <a:srgbClr val="3D3C3E"/>
                  </a:solidFill>
                  <a:latin typeface="나눔고딕" pitchFamily="50" charset="-127"/>
                  <a:ea typeface="나눔고딕" pitchFamily="50" charset="-127"/>
                </a:rPr>
                <a:t>2. Gray Scale</a:t>
              </a:r>
              <a:r>
                <a:rPr lang="ko-KR" altLang="en-US" sz="1800" b="1" dirty="0" smtClean="0">
                  <a:solidFill>
                    <a:srgbClr val="3D3C3E"/>
                  </a:solidFill>
                  <a:latin typeface="나눔고딕" pitchFamily="50" charset="-127"/>
                  <a:ea typeface="나눔고딕" pitchFamily="50" charset="-127"/>
                </a:rPr>
                <a:t>에서</a:t>
              </a:r>
              <a:endParaRPr lang="en-US" altLang="ko-KR" sz="18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marL="0" indent="0" algn="ctr">
                <a:buFont typeface="Arial" pitchFamily="34" charset="0"/>
                <a:buNone/>
              </a:pPr>
              <a:r>
                <a:rPr lang="en-US" altLang="ko-KR" sz="1800" b="1" dirty="0" smtClean="0">
                  <a:solidFill>
                    <a:srgbClr val="3D3C3E"/>
                  </a:solidFill>
                  <a:latin typeface="나눔고딕" pitchFamily="50" charset="-127"/>
                  <a:ea typeface="나눔고딕" pitchFamily="50" charset="-127"/>
                </a:rPr>
                <a:t>Edge </a:t>
              </a:r>
              <a:r>
                <a:rPr lang="ko-KR" altLang="en-US" sz="1800" b="1" dirty="0" smtClean="0">
                  <a:solidFill>
                    <a:srgbClr val="3D3C3E"/>
                  </a:solidFill>
                  <a:latin typeface="나눔고딕" pitchFamily="50" charset="-127"/>
                  <a:ea typeface="나눔고딕" pitchFamily="50" charset="-127"/>
                </a:rPr>
                <a:t>검출</a:t>
              </a:r>
              <a:endParaRPr lang="en-US" altLang="ko-KR" sz="18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내용 개체 틀 2"/>
            <p:cNvSpPr txBox="1">
              <a:spLocks/>
            </p:cNvSpPr>
            <p:nvPr/>
          </p:nvSpPr>
          <p:spPr>
            <a:xfrm>
              <a:off x="6217962" y="4676234"/>
              <a:ext cx="2303253" cy="71528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altLang="ko-KR" sz="1800" b="1" dirty="0" smtClean="0">
                  <a:solidFill>
                    <a:srgbClr val="3D3C3E"/>
                  </a:solidFill>
                  <a:latin typeface="나눔고딕" pitchFamily="50" charset="-127"/>
                  <a:ea typeface="나눔고딕" pitchFamily="50" charset="-127"/>
                </a:rPr>
                <a:t>3. Edge</a:t>
              </a:r>
              <a:r>
                <a:rPr lang="ko-KR" altLang="en-US" sz="1800" b="1" dirty="0" smtClean="0">
                  <a:solidFill>
                    <a:srgbClr val="3D3C3E"/>
                  </a:solidFill>
                  <a:latin typeface="나눔고딕" pitchFamily="50" charset="-127"/>
                  <a:ea typeface="나눔고딕" pitchFamily="50" charset="-127"/>
                </a:rPr>
                <a:t>에서 </a:t>
              </a:r>
              <a:endParaRPr lang="en-US" altLang="ko-KR" sz="18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marL="0" indent="0" algn="ctr">
                <a:buFont typeface="Arial" pitchFamily="34" charset="0"/>
                <a:buNone/>
              </a:pPr>
              <a:r>
                <a:rPr lang="ko-KR" altLang="en-US" sz="1800" b="1" dirty="0" smtClean="0">
                  <a:solidFill>
                    <a:srgbClr val="3D3C3E"/>
                  </a:solidFill>
                  <a:latin typeface="나눔고딕" pitchFamily="50" charset="-127"/>
                  <a:ea typeface="나눔고딕" pitchFamily="50" charset="-127"/>
                </a:rPr>
                <a:t>원 감지 및 검출</a:t>
              </a:r>
              <a:endParaRPr lang="en-US" altLang="ko-KR" sz="18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29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소스코드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72" y="1552190"/>
            <a:ext cx="6925056" cy="5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8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소스코드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1" y="1311532"/>
            <a:ext cx="7366958" cy="552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8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소스코드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" y="1811655"/>
            <a:ext cx="808736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3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최종 결과 화면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18" y="1492280"/>
            <a:ext cx="7540565" cy="48867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01718" y="3786996"/>
            <a:ext cx="2519452" cy="267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01718" y="3519577"/>
            <a:ext cx="2519452" cy="267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2958860" y="2631057"/>
            <a:ext cx="2449902" cy="888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321170" y="3450566"/>
            <a:ext cx="2260660" cy="4701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064064" y="1492280"/>
            <a:ext cx="2797523" cy="12012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검출된 색상 코드 </a:t>
            </a:r>
            <a:r>
              <a:rPr lang="en-US" altLang="ko-KR" sz="13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RGB(245,237,0)</a:t>
            </a:r>
          </a:p>
          <a:p>
            <a:endParaRPr lang="en-US" altLang="ko-KR" sz="13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3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실제 코드 색상 </a:t>
            </a:r>
            <a:r>
              <a:rPr lang="en-US" altLang="ko-KR" sz="13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</a:t>
            </a:r>
          </a:p>
          <a:p>
            <a:r>
              <a:rPr lang="en-US" altLang="ko-KR" sz="13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r>
              <a:rPr lang="ko-KR" altLang="en-US" sz="13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위치 좌표 </a:t>
            </a:r>
            <a:r>
              <a:rPr lang="en-US" altLang="ko-KR" sz="13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X,Y(232,194)</a:t>
            </a:r>
            <a:endParaRPr lang="ko-KR" altLang="en-US" sz="13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548" y="1988110"/>
            <a:ext cx="1009650" cy="20955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064064" y="3524991"/>
            <a:ext cx="2797523" cy="12012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검출된 색상 코드 </a:t>
            </a:r>
            <a:r>
              <a:rPr lang="en-US" altLang="ko-KR" sz="13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RGB(27,20,24)</a:t>
            </a:r>
          </a:p>
          <a:p>
            <a:endParaRPr lang="en-US" altLang="ko-KR" sz="13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3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실제 코드 색상 </a:t>
            </a:r>
            <a:r>
              <a:rPr lang="en-US" altLang="ko-KR" sz="13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</a:t>
            </a:r>
          </a:p>
          <a:p>
            <a:r>
              <a:rPr lang="en-US" altLang="ko-KR" sz="13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r>
              <a:rPr lang="ko-KR" altLang="en-US" sz="13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위치 좌표 </a:t>
            </a:r>
            <a:r>
              <a:rPr lang="en-US" altLang="ko-KR" sz="13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X,Y(254,348)</a:t>
            </a:r>
            <a:endParaRPr lang="ko-KR" altLang="en-US" sz="13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591" y="4025583"/>
            <a:ext cx="10096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3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어려웠던 점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4363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en-US" altLang="ko-KR" sz="18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en-US" altLang="ko-KR" sz="18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opencv</a:t>
            </a:r>
            <a:r>
              <a:rPr lang="ko-KR" altLang="en-US" sz="18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사용하면서 캠 인식이 제대로 되지 않아 어려움을 겪었다</a:t>
            </a:r>
            <a:r>
              <a:rPr lang="en-US" altLang="ko-KR" sz="18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en-US" altLang="ko-KR" sz="18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8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물체를 감지하기 위한 조명 </a:t>
            </a:r>
            <a:r>
              <a:rPr lang="ko-KR" altLang="en-US" sz="18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세팅이</a:t>
            </a:r>
            <a:r>
              <a:rPr lang="ko-KR" altLang="en-US" sz="18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어려웠다</a:t>
            </a:r>
            <a:r>
              <a:rPr lang="en-US" altLang="ko-KR" sz="18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00050" lvl="1" indent="0">
              <a:lnSpc>
                <a:spcPct val="200000"/>
              </a:lnSpc>
              <a:buFont typeface="Arial" pitchFamily="34" charset="0"/>
              <a:buNone/>
            </a:pP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밝은 곳에서는 물체의 빛 반사 때문에 제대로 검출 되지 않음</a:t>
            </a:r>
            <a:endParaRPr lang="en-US" altLang="ko-KR" sz="16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en-US" altLang="ko-KR" sz="18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- </a:t>
            </a:r>
            <a:r>
              <a:rPr lang="en-US" altLang="ko-KR" sz="18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opencv</a:t>
            </a:r>
            <a:r>
              <a:rPr lang="ko-KR" altLang="en-US" sz="18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에서 제공하는 함수를 사용하는데 어려움이 있었다</a:t>
            </a:r>
            <a:r>
              <a:rPr lang="en-US" altLang="ko-KR" sz="18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.</a:t>
            </a:r>
          </a:p>
          <a:p>
            <a:pPr marL="685800" lvl="1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ex) </a:t>
            </a:r>
            <a:r>
              <a:rPr lang="ko-KR" altLang="en-US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물체의 좌표를 찾고 그에 해당하는 </a:t>
            </a: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RGB </a:t>
            </a:r>
            <a:r>
              <a:rPr lang="ko-KR" altLang="en-US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값을 찾는 함수의 매개변수와 </a:t>
            </a:r>
            <a:r>
              <a:rPr lang="ko-KR" altLang="en-US" sz="16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리턴값</a:t>
            </a: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구조체</a:t>
            </a: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의 구조가 일반적인 것과 상이했음</a:t>
            </a:r>
            <a:r>
              <a:rPr lang="en-US" altLang="ko-KR" sz="16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19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158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2912</TotalTime>
  <Words>207</Words>
  <Application>Microsoft Office PowerPoint</Application>
  <PresentationFormat>화면 슬라이드 쇼(4:3)</PresentationFormat>
  <Paragraphs>52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Arial</vt:lpstr>
      <vt:lpstr>Wingdings</vt:lpstr>
      <vt:lpstr>나눔고딕</vt:lpstr>
      <vt:lpstr>맑은 고딕</vt:lpstr>
      <vt:lpstr>Office 테마</vt:lpstr>
      <vt:lpstr>3조 중간발표  - 물체인식(위치 및 색상 검출)</vt:lpstr>
      <vt:lpstr>목차</vt:lpstr>
      <vt:lpstr>1. Detection Process</vt:lpstr>
      <vt:lpstr>2. 소스코드 </vt:lpstr>
      <vt:lpstr>2. 소스코드 </vt:lpstr>
      <vt:lpstr>2. 소스코드 </vt:lpstr>
      <vt:lpstr>3. 최종 결과 화면</vt:lpstr>
      <vt:lpstr>4. 어려웠던 점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MJK</cp:lastModifiedBy>
  <cp:revision>11</cp:revision>
  <cp:lastPrinted>2011-08-28T13:13:29Z</cp:lastPrinted>
  <dcterms:created xsi:type="dcterms:W3CDTF">2011-08-24T01:05:33Z</dcterms:created>
  <dcterms:modified xsi:type="dcterms:W3CDTF">2017-05-14T12:39:20Z</dcterms:modified>
</cp:coreProperties>
</file>