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8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8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0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4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8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E466-ADB6-4511-ACC9-AC8F2E7AB9A9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2658-EC4D-476F-8D93-AAD9E755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9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EX1_4</a:t>
            </a:r>
            <a:r>
              <a:rPr lang="ko-KR" altLang="en-US" dirty="0" smtClean="0"/>
              <a:t>조</a:t>
            </a:r>
            <a:r>
              <a:rPr lang="en-US" altLang="ko-KR" dirty="0" smtClean="0"/>
              <a:t>_20092518_</a:t>
            </a:r>
            <a:r>
              <a:rPr lang="ko-KR" altLang="en-US" dirty="0" smtClean="0"/>
              <a:t>김민종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6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XRDP </a:t>
            </a:r>
            <a:r>
              <a:rPr lang="ko-KR" altLang="en-US" dirty="0" smtClean="0"/>
              <a:t>원격 접속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KMJ\Downloads\IMG_1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75173"/>
            <a:ext cx="504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Update &amp; Upgrade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 descr="C:\Users\KMJ\Downloads\IMG_10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04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친구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KMJ\Downloads\IMG_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04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7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Shutter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C:\Users\KMJ\Desktop\KakaoTalk_20160923_1220320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32" y="2348880"/>
            <a:ext cx="504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EX1_4조_20092518_김민종</vt:lpstr>
      <vt:lpstr>XRDP 원격 접속</vt:lpstr>
      <vt:lpstr>Update &amp; Upgrade</vt:lpstr>
      <vt:lpstr>친구 IP 접속</vt:lpstr>
      <vt:lpstr>Shutter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EX1_4조_20092518_김민종</dc:title>
  <dc:creator>KMJ</dc:creator>
  <cp:lastModifiedBy>KMJ</cp:lastModifiedBy>
  <cp:revision>6</cp:revision>
  <dcterms:created xsi:type="dcterms:W3CDTF">2016-09-21T04:37:35Z</dcterms:created>
  <dcterms:modified xsi:type="dcterms:W3CDTF">2016-09-23T03:27:29Z</dcterms:modified>
</cp:coreProperties>
</file>