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9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4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6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3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E53E-FB84-47B7-9F17-F0C1B7915FA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9FAC-1325-4FDF-8B1B-0C1BD7B95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1. Samba install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5805264"/>
            <a:ext cx="6400800" cy="48160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Samba install </a:t>
            </a:r>
            <a:r>
              <a:rPr lang="ko-KR" altLang="en-US" b="1" dirty="0" smtClean="0">
                <a:solidFill>
                  <a:schemeClr val="tx1"/>
                </a:solidFill>
              </a:rPr>
              <a:t>후 폴더 공유한 사진입니다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C:\Users\KMJ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13" y="1844824"/>
            <a:ext cx="5040000" cy="34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2. apache2 install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KMJ\Downloads\IMG_11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06" y="1975693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MJ\Downloads\IMG_11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06" y="1975693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MJ\Downloads\IMG_11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06" y="1975693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7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chmod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1" descr="C:\Users\KMJ\Downloads\IMG_11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7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4. “Hello </a:t>
            </a:r>
            <a:r>
              <a:rPr lang="en-US" altLang="ko-KR" dirty="0"/>
              <a:t>Your name" in index.html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 descr="C:\Users\KMJ\Downloads\IMG_11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04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7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1. Samba install</vt:lpstr>
      <vt:lpstr>2. apache2 install</vt:lpstr>
      <vt:lpstr>3. chmod</vt:lpstr>
      <vt:lpstr>4. “Hello Your name" in index.html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Samba install</dc:title>
  <dc:creator>KMJ</dc:creator>
  <cp:lastModifiedBy>KMJ</cp:lastModifiedBy>
  <cp:revision>1</cp:revision>
  <dcterms:created xsi:type="dcterms:W3CDTF">2016-09-30T06:24:52Z</dcterms:created>
  <dcterms:modified xsi:type="dcterms:W3CDTF">2016-09-30T06:30:53Z</dcterms:modified>
</cp:coreProperties>
</file>