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2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E14C4-440F-4B78-8F67-B504ED0F1FDF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780B0-7193-4D98-A70C-A3765262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780B0-7193-4D98-A70C-A3765262E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2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1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5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6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7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1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5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60ED-0C20-4808-B26F-7CBD1B4FD2ED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1EEC-0D64-47E5-B17C-C3E9D0DC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"Hello PHP"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KMJ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04" y="2204864"/>
            <a:ext cx="607277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9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"PHP program"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KMJ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08" y="2132856"/>
            <a:ext cx="50006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“MY WORDPRESS"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KMJ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504000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1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화면 슬라이드 쇼(4:3)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"Hello PHP"</vt:lpstr>
      <vt:lpstr>"PHP program"</vt:lpstr>
      <vt:lpstr>“MY WORDPRESS"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"Hello PHP"</dc:title>
  <dc:creator>KMJ</dc:creator>
  <cp:lastModifiedBy>KMJ</cp:lastModifiedBy>
  <cp:revision>1</cp:revision>
  <dcterms:created xsi:type="dcterms:W3CDTF">2016-10-07T09:46:39Z</dcterms:created>
  <dcterms:modified xsi:type="dcterms:W3CDTF">2016-10-07T09:48:37Z</dcterms:modified>
</cp:coreProperties>
</file>