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0040-78C6-4525-AF0C-8E6BBC82A3D8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F268-4434-4B8A-BA07-94B5D937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19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0040-78C6-4525-AF0C-8E6BBC82A3D8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F268-4434-4B8A-BA07-94B5D937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1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0040-78C6-4525-AF0C-8E6BBC82A3D8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F268-4434-4B8A-BA07-94B5D937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0040-78C6-4525-AF0C-8E6BBC82A3D8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F268-4434-4B8A-BA07-94B5D937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6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0040-78C6-4525-AF0C-8E6BBC82A3D8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F268-4434-4B8A-BA07-94B5D937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5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0040-78C6-4525-AF0C-8E6BBC82A3D8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F268-4434-4B8A-BA07-94B5D937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0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0040-78C6-4525-AF0C-8E6BBC82A3D8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F268-4434-4B8A-BA07-94B5D937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0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0040-78C6-4525-AF0C-8E6BBC82A3D8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F268-4434-4B8A-BA07-94B5D937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0040-78C6-4525-AF0C-8E6BBC82A3D8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F268-4434-4B8A-BA07-94B5D937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0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0040-78C6-4525-AF0C-8E6BBC82A3D8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F268-4434-4B8A-BA07-94B5D937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0040-78C6-4525-AF0C-8E6BBC82A3D8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F268-4434-4B8A-BA07-94B5D937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2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0040-78C6-4525-AF0C-8E6BBC82A3D8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0F268-4434-4B8A-BA07-94B5D937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8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1. ftp server/client with mate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76964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친구의 </a:t>
            </a:r>
            <a:r>
              <a:rPr lang="en-US" altLang="ko-KR" dirty="0" smtClean="0"/>
              <a:t>ftp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로 접속하여 친구가 만든 파일을 다운받은 모습입니다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C:\Users\KMJ\Desktop\Selection_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16832"/>
            <a:ext cx="504000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53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2. windows-based ftp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3608" y="5013176"/>
            <a:ext cx="6400800" cy="76964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윈도우에서 </a:t>
            </a:r>
            <a:r>
              <a:rPr lang="en-US" altLang="ko-KR" dirty="0" smtClean="0"/>
              <a:t>ftp</a:t>
            </a:r>
            <a:r>
              <a:rPr lang="ko-KR" altLang="en-US" dirty="0"/>
              <a:t> </a:t>
            </a:r>
            <a:r>
              <a:rPr lang="ko-KR" altLang="en-US" dirty="0" smtClean="0"/>
              <a:t>접속한 모습입니다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C:\Users\KMJ\Desktop\11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328592" cy="299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49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3. </a:t>
            </a:r>
            <a:r>
              <a:rPr lang="en-US" altLang="ko-KR" dirty="0"/>
              <a:t>installed </a:t>
            </a:r>
            <a:r>
              <a:rPr lang="en-US" altLang="ko-KR" dirty="0" smtClean="0"/>
              <a:t>Chrome in </a:t>
            </a:r>
            <a:r>
              <a:rPr lang="en-US" altLang="ko-KR" dirty="0" err="1"/>
              <a:t>RaspberryPI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79612" y="5517232"/>
            <a:ext cx="6800800" cy="76964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크롬을 설치한 모습입니다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\\172.20.10.6\pi\chr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1"/>
            <a:ext cx="5976664" cy="305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81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3-1. </a:t>
            </a:r>
            <a:r>
              <a:rPr lang="en-US" altLang="ko-KR" dirty="0"/>
              <a:t>installed </a:t>
            </a:r>
            <a:r>
              <a:rPr lang="en-US" altLang="ko-KR" dirty="0" smtClean="0"/>
              <a:t>Chrome in </a:t>
            </a:r>
            <a:r>
              <a:rPr lang="en-US" altLang="ko-KR" dirty="0" err="1" smtClean="0"/>
              <a:t>RaspberryPI</a:t>
            </a:r>
            <a:r>
              <a:rPr lang="en-US" altLang="ko-KR" dirty="0" smtClean="0"/>
              <a:t>(Source code)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5373216"/>
            <a:ext cx="6800800" cy="76964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크롬설치 소스 코드</a:t>
            </a:r>
            <a:endParaRPr lang="ko-KR" altLang="en-US" dirty="0"/>
          </a:p>
        </p:txBody>
      </p:sp>
      <p:pic>
        <p:nvPicPr>
          <p:cNvPr id="4098" name="Picture 2" descr="C:\Users\KMJ\Pictures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914501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Office PowerPoint</Application>
  <PresentationFormat>화면 슬라이드 쇼(4:3)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 1. ftp server/client with mate</vt:lpstr>
      <vt:lpstr> 2. windows-based ftp</vt:lpstr>
      <vt:lpstr> 3. installed Chrome in RaspberryPI.</vt:lpstr>
      <vt:lpstr> 3-1. installed Chrome in RaspberryPI(Source code)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1. ftp server/client with mate</dc:title>
  <dc:creator>KMJ</dc:creator>
  <cp:lastModifiedBy>KMJ</cp:lastModifiedBy>
  <cp:revision>1</cp:revision>
  <dcterms:created xsi:type="dcterms:W3CDTF">2016-10-14T13:31:23Z</dcterms:created>
  <dcterms:modified xsi:type="dcterms:W3CDTF">2016-10-14T13:41:21Z</dcterms:modified>
</cp:coreProperties>
</file>