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CFE1-3608-4B23-AE8B-D51587175E63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92A9-6256-482A-BC5E-7F893ED11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5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CFE1-3608-4B23-AE8B-D51587175E63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92A9-6256-482A-BC5E-7F893ED11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6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CFE1-3608-4B23-AE8B-D51587175E63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92A9-6256-482A-BC5E-7F893ED11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60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CFE1-3608-4B23-AE8B-D51587175E63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92A9-6256-482A-BC5E-7F893ED11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47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CFE1-3608-4B23-AE8B-D51587175E63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92A9-6256-482A-BC5E-7F893ED11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95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CFE1-3608-4B23-AE8B-D51587175E63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92A9-6256-482A-BC5E-7F893ED11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50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CFE1-3608-4B23-AE8B-D51587175E63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92A9-6256-482A-BC5E-7F893ED11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2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CFE1-3608-4B23-AE8B-D51587175E63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92A9-6256-482A-BC5E-7F893ED11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6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CFE1-3608-4B23-AE8B-D51587175E63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92A9-6256-482A-BC5E-7F893ED11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75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CFE1-3608-4B23-AE8B-D51587175E63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92A9-6256-482A-BC5E-7F893ED11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3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CFE1-3608-4B23-AE8B-D51587175E63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92A9-6256-482A-BC5E-7F893ED11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19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ACFE1-3608-4B23-AE8B-D51587175E63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92A9-6256-482A-BC5E-7F893ED11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96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652" y="40466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Implement the circuit with source code on page </a:t>
            </a:r>
            <a:r>
              <a:rPr lang="en-US" altLang="ko-KR" dirty="0" smtClean="0"/>
              <a:t>131 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C language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KMJ\Desktop\KakaoTalk_20161102_17000921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00211"/>
            <a:ext cx="7340488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54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651" y="40466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Implement the circuit with source code on page </a:t>
            </a:r>
            <a:r>
              <a:rPr lang="en-US" altLang="ko-KR" dirty="0" smtClean="0"/>
              <a:t>131  </a:t>
            </a:r>
            <a:r>
              <a:rPr lang="en-US" altLang="ko-KR" dirty="0"/>
              <a:t>(</a:t>
            </a:r>
            <a:r>
              <a:rPr lang="en-US" altLang="ko-KR" dirty="0" smtClean="0"/>
              <a:t>Python </a:t>
            </a:r>
            <a:r>
              <a:rPr lang="en-US" altLang="ko-KR" dirty="0"/>
              <a:t>language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KMJ\Desktop\KakaoTalk_20161102_1700098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88" y="2420888"/>
            <a:ext cx="7340487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84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MJ\Documents\카카오톡 받은 파일\KakaoTalk_20161102_1707303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97" y="764704"/>
            <a:ext cx="30375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MJ\Documents\카카오톡 받은 파일\KakaoTalk_20161102_17073447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64704"/>
            <a:ext cx="30375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32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</Words>
  <Application>Microsoft Office PowerPoint</Application>
  <PresentationFormat>화면 슬라이드 쇼(4:3)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1. Implement the circuit with source code on page 131 .  (C language)</vt:lpstr>
      <vt:lpstr>2. Implement the circuit with source code on page 131  (Python language)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Implement the circuit.  (C language)</dc:title>
  <dc:creator>KMJ</dc:creator>
  <cp:lastModifiedBy>KMJ</cp:lastModifiedBy>
  <cp:revision>5</cp:revision>
  <dcterms:created xsi:type="dcterms:W3CDTF">2016-11-03T17:25:30Z</dcterms:created>
  <dcterms:modified xsi:type="dcterms:W3CDTF">2016-11-03T17:40:32Z</dcterms:modified>
</cp:coreProperties>
</file>