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4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8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5EDC-941B-4FFB-85EB-5D06FFDB5BF7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D0F0-4FB9-440D-8AF1-AB4D5FE0B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6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Implement the circuit with source code on </a:t>
            </a:r>
            <a:r>
              <a:rPr lang="en-US" altLang="ko-KR" smtClean="0"/>
              <a:t>page </a:t>
            </a:r>
            <a:r>
              <a:rPr lang="en-US" altLang="ko-KR" smtClean="0"/>
              <a:t>135</a:t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en-US" altLang="ko-KR" dirty="0" smtClean="0"/>
              <a:t>(C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KMJ\Desktop\KakaoTalk_20161102_1700086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97" y="2492896"/>
            <a:ext cx="734048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Implement the circuit with source code on page 135 (Python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KMJ\Desktop\KakaoTalk_20161102_1700103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34048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MJ\Documents\카카오톡 받은 파일\KakaoTalk_20161102_1706507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7177"/>
            <a:ext cx="424847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MJ\Documents\카카오톡 받은 파일\KakaoTalk_20161102_1706562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17681"/>
            <a:ext cx="3960440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8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1. Implement the circuit with source code on page 135  (C language)</vt:lpstr>
      <vt:lpstr>2. Implement the circuit with source code on page 135 (Python language)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Implement the circuit with source code on page 135 (C language)</dc:title>
  <dc:creator>KMJ</dc:creator>
  <cp:lastModifiedBy>KMJ</cp:lastModifiedBy>
  <cp:revision>2</cp:revision>
  <dcterms:created xsi:type="dcterms:W3CDTF">2016-11-03T17:34:35Z</dcterms:created>
  <dcterms:modified xsi:type="dcterms:W3CDTF">2016-11-03T17:39:56Z</dcterms:modified>
</cp:coreProperties>
</file>