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>
        <p:scale>
          <a:sx n="76" d="100"/>
          <a:sy n="76" d="100"/>
        </p:scale>
        <p:origin x="-1218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2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1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2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9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1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3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8243-CED5-4CB6-BDA9-E4596CD3C751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15C2-C7CA-43EF-B9D2-1E7E039B0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7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8482" y="4581128"/>
            <a:ext cx="6400800" cy="175260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PHP 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MySQL 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연동</a:t>
            </a:r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20092518 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김민종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603\Desktop\mysq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8" y="476672"/>
            <a:ext cx="7983829" cy="37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MJ\Desktop\Selection_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284984"/>
            <a:ext cx="62007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4314" y="692696"/>
            <a:ext cx="6400800" cy="208823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4100" b="1" dirty="0" smtClean="0">
                <a:solidFill>
                  <a:schemeClr val="tx1"/>
                </a:solidFill>
                <a:latin typeface="+mn-ea"/>
              </a:rPr>
              <a:t>데이터 베이스 테이블에</a:t>
            </a:r>
            <a:endParaRPr lang="en-US" altLang="ko-KR" sz="4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4100" b="1" dirty="0" smtClean="0">
                <a:solidFill>
                  <a:schemeClr val="tx1"/>
                </a:solidFill>
                <a:latin typeface="+mn-ea"/>
              </a:rPr>
              <a:t>내용 삽입</a:t>
            </a:r>
            <a:r>
              <a:rPr lang="en-US" altLang="ko-KR" sz="4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100" b="1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4100" b="1" dirty="0" smtClean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41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3300" dirty="0" smtClean="0">
                <a:solidFill>
                  <a:schemeClr val="tx1"/>
                </a:solidFill>
                <a:latin typeface="+mn-ea"/>
              </a:rPr>
              <a:t>  : insert into </a:t>
            </a:r>
            <a:r>
              <a:rPr lang="ko-KR" altLang="en-US" sz="3300" dirty="0" err="1" smtClean="0">
                <a:solidFill>
                  <a:schemeClr val="tx1"/>
                </a:solidFill>
                <a:latin typeface="+mn-ea"/>
              </a:rPr>
              <a:t>테이블명</a:t>
            </a:r>
            <a:r>
              <a:rPr lang="ko-KR" altLang="en-US" sz="3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300" dirty="0" smtClean="0">
                <a:solidFill>
                  <a:schemeClr val="tx1"/>
                </a:solidFill>
                <a:latin typeface="+mn-ea"/>
              </a:rPr>
              <a:t>value (</a:t>
            </a:r>
            <a:r>
              <a:rPr lang="ko-KR" altLang="en-US" sz="3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300" dirty="0" smtClean="0">
                <a:solidFill>
                  <a:schemeClr val="tx1"/>
                </a:solidFill>
                <a:latin typeface="+mn-ea"/>
              </a:rPr>
              <a:t>내용들</a:t>
            </a:r>
            <a:r>
              <a:rPr lang="en-US" altLang="ko-KR" sz="33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300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 algn="l"/>
            <a:r>
              <a:rPr lang="en-US" altLang="ko-KR" sz="3300" dirty="0" smtClean="0">
                <a:solidFill>
                  <a:schemeClr val="tx1"/>
                </a:solidFill>
                <a:latin typeface="+mn-ea"/>
              </a:rPr>
              <a:t>  : select * from </a:t>
            </a:r>
            <a:r>
              <a:rPr lang="ko-KR" altLang="en-US" sz="3300" dirty="0" err="1" smtClean="0">
                <a:solidFill>
                  <a:schemeClr val="tx1"/>
                </a:solidFill>
                <a:latin typeface="+mn-ea"/>
              </a:rPr>
              <a:t>테이블명</a:t>
            </a:r>
            <a:r>
              <a:rPr lang="en-US" altLang="ko-KR" sz="3300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sz="33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4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4314" y="692696"/>
            <a:ext cx="6400800" cy="25922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500" b="1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en-US" altLang="ko-KR" sz="3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500" b="1" dirty="0" smtClean="0">
                <a:solidFill>
                  <a:schemeClr val="tx1"/>
                </a:solidFill>
                <a:latin typeface="+mn-ea"/>
              </a:rPr>
              <a:t>종료 후 </a:t>
            </a:r>
            <a:r>
              <a:rPr lang="en-US" altLang="ko-KR" sz="3500" b="1" dirty="0" err="1" smtClean="0">
                <a:solidFill>
                  <a:schemeClr val="tx1"/>
                </a:solidFill>
                <a:latin typeface="+mn-ea"/>
              </a:rPr>
              <a:t>index.php</a:t>
            </a:r>
            <a:r>
              <a:rPr lang="en-US" altLang="ko-KR" sz="3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500" b="1" dirty="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35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3000" dirty="0" smtClean="0">
                <a:solidFill>
                  <a:schemeClr val="tx1"/>
                </a:solidFill>
                <a:latin typeface="+mn-ea"/>
              </a:rPr>
              <a:t>: quit;</a:t>
            </a: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000" dirty="0" smtClean="0">
                <a:solidFill>
                  <a:schemeClr val="tx1"/>
                </a:solidFill>
                <a:latin typeface="+mn-ea"/>
              </a:rPr>
              <a:t> : cd /</a:t>
            </a:r>
            <a:r>
              <a:rPr lang="en-US" altLang="ko-KR" sz="3000" dirty="0" err="1" smtClean="0">
                <a:solidFill>
                  <a:schemeClr val="tx1"/>
                </a:solidFill>
                <a:latin typeface="+mn-ea"/>
              </a:rPr>
              <a:t>var</a:t>
            </a:r>
            <a:r>
              <a:rPr lang="en-US" altLang="ko-KR" sz="3000" dirty="0" smtClean="0">
                <a:solidFill>
                  <a:schemeClr val="tx1"/>
                </a:solidFill>
                <a:latin typeface="+mn-ea"/>
              </a:rPr>
              <a:t>/www/html</a:t>
            </a: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0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sz="3000" dirty="0" err="1" smtClean="0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3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000" dirty="0" err="1" smtClean="0">
                <a:solidFill>
                  <a:schemeClr val="tx1"/>
                </a:solidFill>
                <a:latin typeface="+mn-ea"/>
              </a:rPr>
              <a:t>leafpad</a:t>
            </a:r>
            <a:r>
              <a:rPr lang="en-US" altLang="ko-KR" sz="3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000" dirty="0" err="1" smtClean="0">
                <a:solidFill>
                  <a:schemeClr val="tx1"/>
                </a:solidFill>
                <a:latin typeface="+mn-ea"/>
              </a:rPr>
              <a:t>index.php</a:t>
            </a:r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218" name="Picture 2" descr="C:\Users\KMJ\Desktop\Selection_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89" y="3857623"/>
            <a:ext cx="6248400" cy="8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MJ\Desktop\Selection_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9" y="2348881"/>
            <a:ext cx="8053908" cy="418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620688"/>
            <a:ext cx="6398046" cy="2088232"/>
          </a:xfrm>
        </p:spPr>
        <p:txBody>
          <a:bodyPr>
            <a:noAutofit/>
          </a:bodyPr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Index.php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데이터베이스를 연결</a:t>
            </a:r>
            <a:r>
              <a:rPr lang="en-US" altLang="ko-KR" sz="2800" dirty="0" smtClean="0">
                <a:solidFill>
                  <a:schemeClr val="tx1"/>
                </a:solidFill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</a:rPr>
              <a:t>테이블을 선택하여 생성된 테이블의 내용을 보여줌 </a:t>
            </a: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MJ\Desktop\Selection_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17" y="1791605"/>
            <a:ext cx="7122829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3023" y="620688"/>
            <a:ext cx="6400800" cy="175260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Local host or IP address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접속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5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MJ\Desktop\간단한쿼리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37381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414314" y="692696"/>
            <a:ext cx="6400800" cy="864096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Mysql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쿼리문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60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556792"/>
            <a:ext cx="727741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603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41300"/>
            <a:ext cx="5124450" cy="62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603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0648"/>
            <a:ext cx="4736885" cy="625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603\Desktop\MySQL_Workbench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7" y="2132856"/>
            <a:ext cx="410445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603\Desktop\MySQL_Workbench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410445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14314" y="692696"/>
            <a:ext cx="6400800" cy="108012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My </a:t>
            </a:r>
            <a:r>
              <a:rPr lang="en-US" altLang="ko-KR" b="1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sql</a:t>
            </a:r>
            <a:r>
              <a:rPr lang="en-US" altLang="ko-KR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 work bench</a:t>
            </a:r>
            <a:endParaRPr lang="ko-KR" altLang="en-US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MJ\Desktop\Selection_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626745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225005" y="692696"/>
            <a:ext cx="6912768" cy="1752600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Mysql</a:t>
            </a:r>
            <a:r>
              <a:rPr lang="en-US" altLang="ko-KR" b="1" dirty="0" smtClean="0">
                <a:solidFill>
                  <a:schemeClr val="tx1"/>
                </a:solidFill>
              </a:rPr>
              <a:t> root</a:t>
            </a:r>
            <a:r>
              <a:rPr lang="ko-KR" altLang="en-US" b="1" dirty="0" smtClean="0">
                <a:solidFill>
                  <a:schemeClr val="tx1"/>
                </a:solidFill>
              </a:rPr>
              <a:t>계정 접속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: Password</a:t>
            </a:r>
            <a:r>
              <a:rPr lang="ko-KR" altLang="en-US" sz="2800" dirty="0" smtClean="0">
                <a:solidFill>
                  <a:schemeClr val="tx1"/>
                </a:solidFill>
              </a:rPr>
              <a:t>를 입력하면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시작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MJ\Desktop\Selection_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83" y="3140968"/>
            <a:ext cx="6276976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414314" y="692696"/>
            <a:ext cx="6400800" cy="175260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Database </a:t>
            </a:r>
            <a:r>
              <a:rPr lang="ko-KR" altLang="en-US" b="1" dirty="0" smtClean="0">
                <a:solidFill>
                  <a:schemeClr val="tx1"/>
                </a:solidFill>
              </a:rPr>
              <a:t>목록 확인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: show databases;</a:t>
            </a:r>
          </a:p>
        </p:txBody>
      </p:sp>
    </p:spTree>
    <p:extLst>
      <p:ext uri="{BB962C8B-B14F-4D97-AF65-F5344CB8AC3E}">
        <p14:creationId xmlns:p14="http://schemas.microsoft.com/office/powerpoint/2010/main" val="21759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MJ\Desktop\Selection_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2007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14314" y="692696"/>
            <a:ext cx="6400800" cy="17526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데이터 베이스 생성 및 조회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: create database embedded;</a:t>
            </a:r>
          </a:p>
          <a:p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5656" y="3025582"/>
            <a:ext cx="6105525" cy="3219450"/>
            <a:chOff x="1259632" y="2430094"/>
            <a:chExt cx="6105525" cy="3570284"/>
          </a:xfrm>
        </p:grpSpPr>
        <p:pic>
          <p:nvPicPr>
            <p:cNvPr id="4098" name="Picture 2" descr="C:\Users\KMJ\Desktop\Selection_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430094"/>
              <a:ext cx="6105525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C:\Users\KMJ\Desktop\Selection_007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86"/>
            <a:stretch/>
          </p:blipFill>
          <p:spPr bwMode="auto">
            <a:xfrm>
              <a:off x="1259632" y="2780928"/>
              <a:ext cx="6105525" cy="321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414314" y="692695"/>
            <a:ext cx="6400800" cy="252028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4600" b="1" dirty="0" smtClean="0">
                <a:solidFill>
                  <a:schemeClr val="tx1"/>
                </a:solidFill>
                <a:latin typeface="+mn-ea"/>
              </a:rPr>
              <a:t>데이터베이스 접속 </a:t>
            </a:r>
            <a:endParaRPr lang="en-US" altLang="ko-KR" sz="46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4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600" b="1" dirty="0" smtClean="0">
                <a:solidFill>
                  <a:schemeClr val="tx1"/>
                </a:solidFill>
                <a:latin typeface="+mn-ea"/>
              </a:rPr>
              <a:t>테이블생성 </a:t>
            </a:r>
            <a:r>
              <a:rPr lang="en-US" altLang="ko-KR" sz="4600" b="1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4600" b="1" dirty="0" smtClean="0">
                <a:solidFill>
                  <a:schemeClr val="tx1"/>
                </a:solidFill>
                <a:latin typeface="+mn-ea"/>
              </a:rPr>
              <a:t>스키마 조회</a:t>
            </a:r>
            <a:endParaRPr lang="en-US" altLang="ko-KR" sz="46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45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: use </a:t>
            </a:r>
            <a:r>
              <a:rPr lang="ko-KR" altLang="en-US" sz="4000" dirty="0" err="1" smtClean="0">
                <a:solidFill>
                  <a:schemeClr val="tx1"/>
                </a:solidFill>
                <a:latin typeface="+mn-ea"/>
              </a:rPr>
              <a:t>데이터베이스명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 algn="l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 : create table </a:t>
            </a:r>
            <a:r>
              <a:rPr lang="ko-KR" altLang="en-US" sz="4000" dirty="0" err="1" smtClean="0">
                <a:solidFill>
                  <a:schemeClr val="tx1"/>
                </a:solidFill>
                <a:latin typeface="+mn-ea"/>
              </a:rPr>
              <a:t>테이블</a:t>
            </a:r>
            <a:r>
              <a:rPr lang="ko-KR" altLang="en-US" sz="4000" dirty="0" err="1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( --- ) ;</a:t>
            </a:r>
          </a:p>
          <a:p>
            <a:pPr algn="l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sz="4000" dirty="0" err="1" smtClean="0">
                <a:solidFill>
                  <a:schemeClr val="tx1"/>
                </a:solidFill>
                <a:latin typeface="+mn-ea"/>
              </a:rPr>
              <a:t>desc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tx1"/>
                </a:solidFill>
                <a:latin typeface="+mn-ea"/>
              </a:rPr>
              <a:t>테이블명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6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120</Words>
  <Application>Microsoft Office PowerPoint</Application>
  <PresentationFormat>화면 슬라이드 쇼(4:3)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603</dc:creator>
  <cp:lastModifiedBy>KMJ</cp:lastModifiedBy>
  <cp:revision>8</cp:revision>
  <dcterms:created xsi:type="dcterms:W3CDTF">2016-10-30T19:15:15Z</dcterms:created>
  <dcterms:modified xsi:type="dcterms:W3CDTF">2016-11-03T20:30:35Z</dcterms:modified>
</cp:coreProperties>
</file>