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58" r:id="rId7"/>
    <p:sldId id="271" r:id="rId8"/>
    <p:sldId id="265" r:id="rId9"/>
    <p:sldId id="272" r:id="rId10"/>
    <p:sldId id="266" r:id="rId11"/>
    <p:sldId id="267" r:id="rId12"/>
    <p:sldId id="275" r:id="rId13"/>
    <p:sldId id="276" r:id="rId14"/>
    <p:sldId id="273" r:id="rId15"/>
    <p:sldId id="277" r:id="rId16"/>
    <p:sldId id="268" r:id="rId17"/>
    <p:sldId id="278" r:id="rId18"/>
    <p:sldId id="269" r:id="rId19"/>
    <p:sldId id="270" r:id="rId20"/>
    <p:sldId id="264" r:id="rId21"/>
    <p:sldId id="262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나눔명조" panose="020B0600000101010101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73" d="100"/>
          <a:sy n="73" d="100"/>
        </p:scale>
        <p:origin x="-6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42D91-BD36-4918-A883-4985526901BB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3E50A-E4F4-41DD-9468-09ACCE12A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9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95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4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0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0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0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0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64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6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28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9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컨셉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프로세스</a:t>
            </a:r>
            <a:r>
              <a:rPr lang="en-US" altLang="ko-KR" baseline="0" dirty="0" smtClean="0"/>
              <a:t> 4. </a:t>
            </a:r>
            <a:r>
              <a:rPr lang="ko-KR" altLang="en-US" baseline="0" dirty="0" smtClean="0"/>
              <a:t>디스플레이 </a:t>
            </a:r>
            <a:r>
              <a:rPr lang="en-US" altLang="ko-KR" baseline="0" dirty="0" smtClean="0"/>
              <a:t>5. </a:t>
            </a:r>
            <a:r>
              <a:rPr lang="ko-KR" altLang="en-US" baseline="0" dirty="0" smtClean="0"/>
              <a:t>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16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67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0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0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5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7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4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3E50A-E4F4-41DD-9468-09ACCE12AC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4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7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1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3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2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3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1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A52B-31B3-40EA-81B5-525B6A2C335E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307E-08F0-4D83-8468-D1F998545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5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725"/>
            <a:ext cx="12286110" cy="6943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6597" y="2224454"/>
            <a:ext cx="2178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P:low</a:t>
            </a:r>
            <a:endParaRPr lang="ko-KR" altLang="en-US" sz="6000" b="1" dirty="0">
              <a:solidFill>
                <a:schemeClr val="bg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63640" y="3240117"/>
            <a:ext cx="1064715" cy="556331"/>
            <a:chOff x="5610697" y="2980867"/>
            <a:chExt cx="1064715" cy="556331"/>
          </a:xfrm>
        </p:grpSpPr>
        <p:sp>
          <p:nvSpPr>
            <p:cNvPr id="7" name="TextBox 6"/>
            <p:cNvSpPr txBox="1"/>
            <p:nvPr/>
          </p:nvSpPr>
          <p:spPr>
            <a:xfrm>
              <a:off x="5780616" y="2980867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2"/>
                  </a:solidFill>
                </a:rPr>
                <a:t>OOC</a:t>
              </a:r>
              <a:endParaRPr lang="ko-KR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0697" y="3260199"/>
              <a:ext cx="1064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2"/>
                  </a:solidFill>
                </a:rPr>
                <a:t>김민종 </a:t>
              </a:r>
              <a:r>
                <a:rPr lang="ko-KR" altLang="en-US" sz="1200" dirty="0" err="1" smtClean="0">
                  <a:solidFill>
                    <a:schemeClr val="bg2"/>
                  </a:solidFill>
                </a:rPr>
                <a:t>채성실</a:t>
              </a:r>
              <a:endParaRPr lang="ko-KR" altLang="en-US" sz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105953" y="3098183"/>
            <a:ext cx="1980095" cy="582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483219" y="6156920"/>
            <a:ext cx="3098925" cy="414010"/>
            <a:chOff x="4483219" y="6156920"/>
            <a:chExt cx="3098925" cy="414010"/>
          </a:xfrm>
        </p:grpSpPr>
        <p:sp>
          <p:nvSpPr>
            <p:cNvPr id="11" name="TextBox 10"/>
            <p:cNvSpPr txBox="1"/>
            <p:nvPr/>
          </p:nvSpPr>
          <p:spPr>
            <a:xfrm>
              <a:off x="4483219" y="6156920"/>
              <a:ext cx="30989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50" baseline="3000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5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pc="30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100" spc="30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100" spc="300" dirty="0" smtClean="0">
                <a:solidFill>
                  <a:schemeClr val="bg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17667" y="6408214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/>
                </a:solidFill>
                <a:latin typeface="+mn-ea"/>
              </a:rPr>
              <a:t>2017.05.11</a:t>
            </a:r>
            <a:endParaRPr lang="ko-KR" altLang="en-US" sz="1200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2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개발 이슈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642889" y="3980829"/>
            <a:ext cx="5294807" cy="1669607"/>
            <a:chOff x="3753055" y="3018805"/>
            <a:chExt cx="5294807" cy="166960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055" y="4195970"/>
              <a:ext cx="357851" cy="357851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571957" y="4011304"/>
              <a:ext cx="447590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House </a:t>
              </a:r>
              <a:r>
                <a:rPr lang="ko-KR" altLang="en-US" sz="2400" dirty="0" smtClean="0"/>
                <a:t>장르음악과 </a:t>
              </a:r>
              <a:r>
                <a:rPr lang="en-US" altLang="ko-KR" sz="2400" dirty="0" smtClean="0"/>
                <a:t>Space </a:t>
              </a:r>
              <a:r>
                <a:rPr lang="ko-KR" altLang="en-US" sz="2400" dirty="0" smtClean="0"/>
                <a:t>배경</a:t>
              </a: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Simple</a:t>
              </a:r>
              <a:r>
                <a:rPr lang="ko-KR" altLang="en-US" sz="1400" dirty="0" smtClean="0">
                  <a:solidFill>
                    <a:schemeClr val="accent2"/>
                  </a:solidFill>
                </a:rPr>
                <a:t>한 비트와 그에 어울리는 우주 배경사용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055" y="3203471"/>
              <a:ext cx="357851" cy="35785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571957" y="3018805"/>
              <a:ext cx="335380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Mash Up</a:t>
              </a:r>
            </a:p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사운드 </a:t>
              </a:r>
              <a:r>
                <a:rPr lang="ko-KR" altLang="en-US" sz="1400" dirty="0" smtClean="0">
                  <a:solidFill>
                    <a:schemeClr val="accent2"/>
                  </a:solidFill>
                </a:rPr>
                <a:t>소스들이 서로 조화로울 수 있게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831685" y="2148143"/>
            <a:ext cx="6522627" cy="51740"/>
            <a:chOff x="2831685" y="2020890"/>
            <a:chExt cx="6522627" cy="51740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2831685" y="2046760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6759363" y="2020890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904435" y="6064024"/>
            <a:ext cx="6623052" cy="461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사용자가 만들어가는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뮤직비디오 같은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콘텐츠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59" y="1758753"/>
            <a:ext cx="841480" cy="80465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3642889" y="3005186"/>
            <a:ext cx="3231742" cy="677108"/>
            <a:chOff x="3646568" y="4011304"/>
            <a:chExt cx="3231742" cy="67710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568" y="4195970"/>
              <a:ext cx="357851" cy="357851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465470" y="4011304"/>
              <a:ext cx="2412840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r>
                <a:rPr lang="ko-KR" altLang="en-US" sz="2400" dirty="0" smtClean="0"/>
                <a:t>면 스크린 사용</a:t>
              </a:r>
              <a:endParaRPr lang="en-US" altLang="ko-KR" sz="2400" dirty="0" smtClean="0"/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TripleHead2Go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9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프로세스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689868" y="2546168"/>
            <a:ext cx="2324886" cy="1882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Reackor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50335" y="1872343"/>
            <a:ext cx="85584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Glitch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37200" y="4317276"/>
            <a:ext cx="171168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EdgeDetect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36207" y="3048000"/>
            <a:ext cx="1319592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SlowDown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311598" y="1208314"/>
            <a:ext cx="244320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Camera Switch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77068" y="5463543"/>
            <a:ext cx="2184689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FadeController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359043" y="5463543"/>
            <a:ext cx="1694265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Camera Pitch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760876" y="2636520"/>
            <a:ext cx="1948186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Unity VFX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546848" y="4333603"/>
            <a:ext cx="2168625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MasterVolume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93039" y="1408611"/>
            <a:ext cx="85584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Invert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7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프로세스</a:t>
            </a:r>
            <a:r>
              <a:rPr lang="en-US" altLang="ko-KR" sz="2400" dirty="0" smtClean="0"/>
              <a:t>(Midi</a:t>
            </a:r>
            <a:r>
              <a:rPr lang="en-US" altLang="ko-KR" sz="2400" dirty="0" smtClean="0"/>
              <a:t> Plug-in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16" name="Picture 3" descr="C:\Users\MJK\Desktop\발표자료\미디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11" y="1668055"/>
            <a:ext cx="8558938" cy="321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286224" y="5839096"/>
            <a:ext cx="9502185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Midi Device</a:t>
            </a:r>
            <a:r>
              <a:rPr lang="ko-KR" altLang="en-US" dirty="0" smtClean="0"/>
              <a:t>를 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버튼의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인지함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프로세스</a:t>
            </a:r>
            <a:r>
              <a:rPr lang="en-US" altLang="ko-KR" sz="2400" dirty="0" smtClean="0"/>
              <a:t>(Window </a:t>
            </a:r>
            <a:r>
              <a:rPr lang="en-US" altLang="ko-KR" sz="2400" dirty="0" err="1" smtClean="0"/>
              <a:t>Controler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286224" y="5839096"/>
            <a:ext cx="9502185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  디바이스가 없이도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 가능함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작업 용이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 descr="C:\Users\MJK\Desktop\발표자료\리액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11" y="1668054"/>
            <a:ext cx="8558938" cy="321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프로세스</a:t>
            </a:r>
            <a:r>
              <a:rPr lang="en-US" altLang="ko-KR" sz="2400" dirty="0" smtClean="0"/>
              <a:t>(VFX)</a:t>
            </a:r>
            <a:endParaRPr lang="ko-KR" altLang="en-US" sz="2400" dirty="0"/>
          </a:p>
        </p:txBody>
      </p:sp>
      <p:pic>
        <p:nvPicPr>
          <p:cNvPr id="2050" name="Picture 2" descr="C:\Users\MJK\Desktop\발표자료\고스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7" y="1106745"/>
            <a:ext cx="3961552" cy="451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JK\Desktop\발표자료\고스트포탈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1" y="1106745"/>
            <a:ext cx="3698135" cy="451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86223" y="5839096"/>
            <a:ext cx="9502185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Reaktor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MIDI-CC or Note(Input)</a:t>
            </a:r>
            <a:r>
              <a:rPr lang="ko-KR" altLang="en-US" dirty="0" smtClean="0"/>
              <a:t>로 받은 값을 통하여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VFX Particle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Emmision</a:t>
            </a:r>
            <a:r>
              <a:rPr lang="en-US" altLang="ko-KR" dirty="0" smtClean="0"/>
              <a:t>, Burst, Size</a:t>
            </a:r>
            <a:r>
              <a:rPr lang="ko-KR" altLang="en-US" dirty="0" smtClean="0"/>
              <a:t>를 컨트롤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5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265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프로세스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Shader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286223" y="5839096"/>
            <a:ext cx="9502185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Shader</a:t>
            </a:r>
            <a:r>
              <a:rPr lang="ko-KR" altLang="en-US" dirty="0" smtClean="0"/>
              <a:t>의 값을 통해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적용 후 제어</a:t>
            </a:r>
            <a:endParaRPr lang="ko-KR" altLang="en-US" dirty="0"/>
          </a:p>
        </p:txBody>
      </p:sp>
      <p:pic>
        <p:nvPicPr>
          <p:cNvPr id="5122" name="Picture 2" descr="C:\Users\MJK\Desktop\발표자료\글리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013" y="2364373"/>
            <a:ext cx="4905571" cy="15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MJK\Desktop\발표자료\글리치쉐이더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67" y="1152303"/>
            <a:ext cx="3605948" cy="45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2755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프로세스</a:t>
            </a:r>
            <a:r>
              <a:rPr lang="en-US" altLang="ko-KR" sz="2400" dirty="0" smtClean="0"/>
              <a:t>(Camera)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6146" name="Picture 2" descr="C:\Users\MJK\Desktop\발표자료\지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23" y="1106745"/>
            <a:ext cx="2619375" cy="44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JK\Desktop\발표자료\카메라노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98" y="1106745"/>
            <a:ext cx="3962400" cy="278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JK\Desktop\발표자료\카메라기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99" y="4023224"/>
            <a:ext cx="3962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86223" y="5839096"/>
            <a:ext cx="9502185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MainCamera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JitterMotion</a:t>
            </a:r>
            <a:r>
              <a:rPr lang="en-US" altLang="ko-KR" dirty="0" smtClean="0"/>
              <a:t> &amp; Node &amp; Transform</a:t>
            </a:r>
            <a:r>
              <a:rPr lang="ko-KR" altLang="en-US" dirty="0" smtClean="0"/>
              <a:t>기어를 사용하여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4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3305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프로세스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AbletonLive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1286223" y="5839096"/>
            <a:ext cx="9502185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Midi Mapping</a:t>
            </a:r>
            <a:r>
              <a:rPr lang="ko-KR" altLang="en-US" dirty="0" smtClean="0"/>
              <a:t>을 통해 오디오 </a:t>
            </a:r>
            <a:r>
              <a:rPr lang="ko-KR" altLang="en-US" dirty="0" err="1" smtClean="0"/>
              <a:t>이펙트를</a:t>
            </a:r>
            <a:r>
              <a:rPr lang="ko-KR" altLang="en-US" dirty="0" smtClean="0"/>
              <a:t>  컨트롤 할 수 있도록 제어</a:t>
            </a:r>
            <a:endParaRPr lang="ko-KR" altLang="en-US" dirty="0"/>
          </a:p>
        </p:txBody>
      </p:sp>
      <p:pic>
        <p:nvPicPr>
          <p:cNvPr id="7170" name="Picture 2" descr="C:\Users\MJK\Desktop\발표자료\에이블톤라이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92" y="1224311"/>
            <a:ext cx="10107613" cy="423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5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시연 영상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98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725"/>
            <a:ext cx="12286110" cy="694372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589017" y="2784902"/>
            <a:ext cx="3102131" cy="830997"/>
            <a:chOff x="4525697" y="2555140"/>
            <a:chExt cx="3102131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4525697" y="2555140"/>
              <a:ext cx="31021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smtClean="0">
                  <a:solidFill>
                    <a:schemeClr val="bg2"/>
                  </a:solidFill>
                  <a:latin typeface="+mn-ea"/>
                </a:rPr>
                <a:t>감사합니다</a:t>
              </a:r>
              <a:endParaRPr lang="ko-KR" altLang="en-US" sz="4800" b="1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4595908" y="3273148"/>
              <a:ext cx="2961708" cy="4571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483219" y="6156920"/>
            <a:ext cx="3098925" cy="414010"/>
            <a:chOff x="4483219" y="6156920"/>
            <a:chExt cx="3098925" cy="414010"/>
          </a:xfrm>
        </p:grpSpPr>
        <p:sp>
          <p:nvSpPr>
            <p:cNvPr id="11" name="TextBox 10"/>
            <p:cNvSpPr txBox="1"/>
            <p:nvPr/>
          </p:nvSpPr>
          <p:spPr>
            <a:xfrm>
              <a:off x="4483219" y="6156920"/>
              <a:ext cx="30989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50" baseline="3000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5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pc="30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100" spc="30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100" spc="300" dirty="0" smtClean="0">
                <a:solidFill>
                  <a:schemeClr val="bg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0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33457" b="-4314"/>
          <a:stretch/>
        </p:blipFill>
        <p:spPr>
          <a:xfrm>
            <a:off x="6104792" y="-1"/>
            <a:ext cx="6087035" cy="715383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055077" y="1311717"/>
            <a:ext cx="504971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6285" y="850052"/>
            <a:ext cx="182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CONTENTS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0229" y="1773382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1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0229" y="2809321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2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0229" y="384526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3</a:t>
            </a:r>
            <a:endParaRPr lang="ko-KR" alt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0229" y="4881199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4</a:t>
            </a:r>
            <a:endParaRPr lang="ko-KR" alt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0229" y="5917138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5</a:t>
            </a:r>
            <a:endParaRPr lang="ko-KR" altLang="en-US" sz="2800" dirty="0">
              <a:latin typeface="+mj-lt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98846" y="6342035"/>
            <a:ext cx="3098925" cy="414010"/>
            <a:chOff x="4483219" y="6156920"/>
            <a:chExt cx="3098925" cy="414010"/>
          </a:xfrm>
        </p:grpSpPr>
        <p:sp>
          <p:nvSpPr>
            <p:cNvPr id="11" name="TextBox 10"/>
            <p:cNvSpPr txBox="1"/>
            <p:nvPr/>
          </p:nvSpPr>
          <p:spPr>
            <a:xfrm>
              <a:off x="4483219" y="6156920"/>
              <a:ext cx="30989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50" baseline="3000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5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pc="30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100" spc="300" dirty="0" smtClean="0">
                  <a:solidFill>
                    <a:schemeClr val="bg2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100" spc="300" dirty="0" smtClean="0">
                <a:solidFill>
                  <a:schemeClr val="bg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75952" y="18503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작품 컨셉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5952" y="288626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이슈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75952" y="392220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37993" y="495814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디스플레이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75952" y="59940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3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-8791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-680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개발 이슈</a:t>
            </a:r>
            <a:endParaRPr lang="ko-KR" altLang="en-US" sz="2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490841" y="3609037"/>
            <a:ext cx="1232082" cy="1439218"/>
            <a:chOff x="3039758" y="1811703"/>
            <a:chExt cx="1232082" cy="143921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290"/>
            <a:stretch/>
          </p:blipFill>
          <p:spPr>
            <a:xfrm>
              <a:off x="3039758" y="1811703"/>
              <a:ext cx="1232082" cy="107330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05639" y="2881589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Unity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639684" y="3610702"/>
            <a:ext cx="1343829" cy="1437553"/>
            <a:chOff x="6106045" y="1783464"/>
            <a:chExt cx="1343829" cy="1437553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919" y="1783464"/>
              <a:ext cx="1052889" cy="105288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106045" y="2851685"/>
              <a:ext cx="134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Ableton</a:t>
              </a:r>
              <a:r>
                <a:rPr lang="en-US" altLang="ko-KR" dirty="0" smtClean="0"/>
                <a:t> live</a:t>
              </a:r>
              <a:endParaRPr lang="ko-KR" altLang="en-US" dirty="0"/>
            </a:p>
          </p:txBody>
        </p:sp>
      </p:grpSp>
      <p:sp>
        <p:nvSpPr>
          <p:cNvPr id="35" name="덧셈 기호 34"/>
          <p:cNvSpPr/>
          <p:nvPr/>
        </p:nvSpPr>
        <p:spPr>
          <a:xfrm>
            <a:off x="5878686" y="3922833"/>
            <a:ext cx="428625" cy="428625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831685" y="1773881"/>
            <a:ext cx="6522627" cy="740154"/>
            <a:chOff x="2831685" y="1646628"/>
            <a:chExt cx="6522627" cy="740154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2922" y="1646628"/>
              <a:ext cx="740154" cy="740154"/>
            </a:xfrm>
            <a:prstGeom prst="rect">
              <a:avLst/>
            </a:prstGeom>
          </p:spPr>
        </p:pic>
        <p:cxnSp>
          <p:nvCxnSpPr>
            <p:cNvPr id="38" name="직선 연결선 37"/>
            <p:cNvCxnSpPr/>
            <p:nvPr/>
          </p:nvCxnSpPr>
          <p:spPr>
            <a:xfrm flipH="1">
              <a:off x="2831685" y="2046760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759363" y="2020890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7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-879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-680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작품 컨셉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30706" y="206431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P:low</a:t>
            </a:r>
            <a:endParaRPr lang="ko-KR" altLang="en-US" sz="2800" b="1" dirty="0">
              <a:solidFill>
                <a:schemeClr val="accent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6932538" y="2300050"/>
            <a:ext cx="2594949" cy="2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117405" y="2906668"/>
            <a:ext cx="2693667" cy="2692324"/>
            <a:chOff x="4119506" y="2595978"/>
            <a:chExt cx="2693667" cy="2692324"/>
          </a:xfrm>
        </p:grpSpPr>
        <p:sp>
          <p:nvSpPr>
            <p:cNvPr id="24" name="타원 23"/>
            <p:cNvSpPr/>
            <p:nvPr/>
          </p:nvSpPr>
          <p:spPr>
            <a:xfrm>
              <a:off x="4119506" y="2595978"/>
              <a:ext cx="2693667" cy="2692324"/>
            </a:xfrm>
            <a:prstGeom prst="ellipse">
              <a:avLst/>
            </a:prstGeom>
            <a:solidFill>
              <a:schemeClr val="bg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89363" y="3757474"/>
              <a:ext cx="1553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Performance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380929" y="2893732"/>
            <a:ext cx="2693667" cy="2692324"/>
            <a:chOff x="5466339" y="3080912"/>
            <a:chExt cx="2693667" cy="2692324"/>
          </a:xfrm>
        </p:grpSpPr>
        <p:sp>
          <p:nvSpPr>
            <p:cNvPr id="26" name="타원 25"/>
            <p:cNvSpPr/>
            <p:nvPr/>
          </p:nvSpPr>
          <p:spPr>
            <a:xfrm>
              <a:off x="5466339" y="3080912"/>
              <a:ext cx="2693667" cy="2692324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64807" y="4242408"/>
              <a:ext cx="696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Flow</a:t>
              </a:r>
              <a:endParaRPr lang="ko-KR" altLang="en-US" dirty="0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2648333" y="2324630"/>
            <a:ext cx="2594949" cy="2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6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작품 컨셉</a:t>
            </a:r>
            <a:endParaRPr lang="ko-KR" altLang="en-US" sz="2400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45214" y="1873985"/>
            <a:ext cx="2594949" cy="2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787801" y="1861049"/>
            <a:ext cx="2594949" cy="2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69721" y="1643151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기획 의도</a:t>
            </a:r>
            <a:endParaRPr lang="ko-KR" altLang="en-US" sz="2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88" y="2530184"/>
            <a:ext cx="821270" cy="7032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52" y="3096804"/>
            <a:ext cx="1348942" cy="13489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4646" y="4812311"/>
            <a:ext cx="181866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# 1</a:t>
            </a:r>
            <a:r>
              <a:rPr lang="ko-KR" altLang="en-US" sz="2000" dirty="0" smtClean="0">
                <a:solidFill>
                  <a:schemeClr val="bg1"/>
                </a:solidFill>
              </a:rPr>
              <a:t>인 </a:t>
            </a:r>
            <a:r>
              <a:rPr lang="ko-KR" altLang="en-US" sz="2000" dirty="0" smtClean="0">
                <a:solidFill>
                  <a:schemeClr val="bg1"/>
                </a:solidFill>
              </a:rPr>
              <a:t>미디어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8672" y="5578986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＂</a:t>
            </a:r>
            <a:r>
              <a:rPr lang="ko-KR" altLang="en-US" dirty="0" smtClean="0"/>
              <a:t>누구나 콘텐츠를 제작할 수 있고 배포할 수 있는 시대 </a:t>
            </a:r>
            <a:r>
              <a:rPr lang="en-US" altLang="ko-KR" dirty="0" smtClean="0"/>
              <a:t>＂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작품 컨셉</a:t>
            </a:r>
            <a:endParaRPr lang="ko-KR" altLang="en-US" sz="2400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45214" y="1873985"/>
            <a:ext cx="2594949" cy="2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787801" y="1861049"/>
            <a:ext cx="2594949" cy="2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69721" y="1643151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기획 의도</a:t>
            </a:r>
            <a:endParaRPr lang="ko-KR" altLang="en-US" sz="2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88" y="2530184"/>
            <a:ext cx="821270" cy="7032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52" y="3096804"/>
            <a:ext cx="1348942" cy="13489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4644" y="4812311"/>
            <a:ext cx="184479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# 1</a:t>
            </a:r>
            <a:r>
              <a:rPr lang="ko-KR" altLang="en-US" sz="2000" dirty="0" smtClean="0">
                <a:solidFill>
                  <a:schemeClr val="bg1"/>
                </a:solidFill>
              </a:rPr>
              <a:t>인 미디어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37199" y="2311272"/>
            <a:ext cx="1328696" cy="13286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 </a:t>
            </a:r>
            <a:r>
              <a:rPr lang="ko-KR" altLang="en-US" dirty="0" smtClean="0"/>
              <a:t>음악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182804" y="4813476"/>
            <a:ext cx="1328696" cy="13286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 </a:t>
            </a:r>
            <a:r>
              <a:rPr lang="ko-KR" altLang="en-US" dirty="0" smtClean="0"/>
              <a:t>재미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437199" y="4813476"/>
            <a:ext cx="1328696" cy="13286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 </a:t>
            </a:r>
            <a:r>
              <a:rPr lang="ko-KR" altLang="en-US" dirty="0" smtClean="0"/>
              <a:t>몰입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158938" y="2311272"/>
            <a:ext cx="1328696" cy="13286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# </a:t>
            </a:r>
            <a:r>
              <a:rPr lang="ko-KR" altLang="en-US" sz="1600" dirty="0" smtClean="0"/>
              <a:t>작품성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-879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-680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작품 컨셉</a:t>
            </a:r>
            <a:endParaRPr lang="ko-KR" altLang="en-US" sz="2400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45214" y="1873985"/>
            <a:ext cx="2594949" cy="2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787801" y="1861049"/>
            <a:ext cx="2594949" cy="2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69721" y="1643151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기획 의도</a:t>
            </a:r>
            <a:endParaRPr lang="ko-KR" altLang="en-US" sz="2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88" y="2530184"/>
            <a:ext cx="821270" cy="7032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52" y="3096804"/>
            <a:ext cx="1348942" cy="13489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4645" y="4812311"/>
            <a:ext cx="168315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# 1</a:t>
            </a:r>
            <a:r>
              <a:rPr lang="ko-KR" altLang="en-US" sz="2000" dirty="0" smtClean="0">
                <a:solidFill>
                  <a:schemeClr val="bg1"/>
                </a:solidFill>
              </a:rPr>
              <a:t>인 미디어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37199" y="2311272"/>
            <a:ext cx="1328696" cy="13286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# </a:t>
            </a:r>
            <a:r>
              <a:rPr lang="ko-KR" altLang="en-US" dirty="0" smtClean="0"/>
              <a:t>음악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182804" y="4813476"/>
            <a:ext cx="1328696" cy="13286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# </a:t>
            </a:r>
            <a:r>
              <a:rPr lang="ko-KR" altLang="en-US" dirty="0" smtClean="0"/>
              <a:t>재미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437199" y="4813476"/>
            <a:ext cx="1328696" cy="13286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 </a:t>
            </a:r>
            <a:r>
              <a:rPr lang="ko-KR" altLang="en-US" dirty="0" smtClean="0"/>
              <a:t>몰입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8158938" y="2311272"/>
            <a:ext cx="1328696" cy="13286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# </a:t>
            </a:r>
            <a:r>
              <a:rPr lang="ko-KR" altLang="en-US" sz="1600" dirty="0" smtClean="0"/>
              <a:t>작품성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6866791"/>
          </a:xfrm>
          <a:prstGeom prst="rect">
            <a:avLst/>
          </a:prstGeom>
          <a:solidFill>
            <a:schemeClr val="accent5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048805" y="2009809"/>
            <a:ext cx="4259171" cy="2838382"/>
            <a:chOff x="4045803" y="2137560"/>
            <a:chExt cx="4259171" cy="2838382"/>
          </a:xfrm>
        </p:grpSpPr>
        <p:sp>
          <p:nvSpPr>
            <p:cNvPr id="16" name="TextBox 15"/>
            <p:cNvSpPr txBox="1"/>
            <p:nvPr/>
          </p:nvSpPr>
          <p:spPr>
            <a:xfrm>
              <a:off x="4788591" y="2137560"/>
              <a:ext cx="2614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/>
                  </a:solidFill>
                </a:rPr>
                <a:t>혼자서도 공연이 가능하고</a:t>
              </a:r>
              <a:endParaRPr lang="en-US" altLang="ko-KR" dirty="0" smtClean="0">
                <a:solidFill>
                  <a:schemeClr val="bg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1401" y="2414042"/>
              <a:ext cx="3243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보는 사람도 충분히 즐길 수 있는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45803" y="2805096"/>
              <a:ext cx="425917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chemeClr val="accent5"/>
                  </a:solidFill>
                </a:rPr>
                <a:t>Djing</a:t>
              </a:r>
              <a:r>
                <a:rPr lang="ko-KR" altLang="en-US" sz="2400" dirty="0" smtClean="0">
                  <a:solidFill>
                    <a:schemeClr val="accent5"/>
                  </a:solidFill>
                </a:rPr>
                <a:t>과 </a:t>
              </a:r>
              <a:r>
                <a:rPr lang="en-US" altLang="ko-KR" sz="2400" dirty="0" err="1" smtClean="0">
                  <a:solidFill>
                    <a:schemeClr val="accent5"/>
                  </a:solidFill>
                </a:rPr>
                <a:t>Vjing</a:t>
              </a:r>
              <a:r>
                <a:rPr lang="ko-KR" altLang="en-US" sz="2400" dirty="0">
                  <a:solidFill>
                    <a:schemeClr val="accent5"/>
                  </a:solidFill>
                </a:rPr>
                <a:t>이</a:t>
              </a:r>
              <a:r>
                <a:rPr lang="ko-KR" altLang="en-US" sz="2400" dirty="0" smtClean="0">
                  <a:solidFill>
                    <a:schemeClr val="accent5"/>
                  </a:solidFill>
                </a:rPr>
                <a:t> 융합된 콘텐츠</a:t>
              </a:r>
              <a:endParaRPr lang="ko-KR" altLang="en-US" sz="2400" dirty="0">
                <a:solidFill>
                  <a:schemeClr val="accent5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863932" y="3903543"/>
              <a:ext cx="2464136" cy="1072399"/>
              <a:chOff x="4863932" y="4309299"/>
              <a:chExt cx="2464136" cy="10723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863932" y="4309299"/>
                <a:ext cx="24641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dirty="0" smtClean="0">
                    <a:solidFill>
                      <a:schemeClr val="bg1"/>
                    </a:solidFill>
                  </a:rPr>
                  <a:t>[ </a:t>
                </a:r>
                <a:r>
                  <a:rPr lang="en-US" altLang="ko-KR" sz="4800" b="1" dirty="0" smtClean="0">
                    <a:solidFill>
                      <a:schemeClr val="bg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P:low</a:t>
                </a:r>
                <a:r>
                  <a:rPr lang="en-US" altLang="ko-KR" sz="4800" dirty="0">
                    <a:solidFill>
                      <a:schemeClr val="bg1"/>
                    </a:solidFill>
                  </a:rPr>
                  <a:t> ]</a:t>
                </a:r>
                <a:endParaRPr lang="ko-KR" altLang="en-US" sz="4800" b="1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88555" y="5043144"/>
                <a:ext cx="2008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나눔명조" panose="02020603020101020101" pitchFamily="18" charset="-127"/>
                    <a:ea typeface="나눔명조" panose="02020603020101020101" pitchFamily="18" charset="-127"/>
                  </a:rPr>
                  <a:t>Performance + Flow</a:t>
                </a:r>
                <a:endParaRPr lang="ko-KR" altLang="en-US" sz="1600" dirty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2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작품 컨셉</a:t>
            </a:r>
            <a:endParaRPr lang="ko-KR" altLang="en-US" sz="2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007032" y="1480925"/>
            <a:ext cx="8177937" cy="461665"/>
            <a:chOff x="1955278" y="1480925"/>
            <a:chExt cx="8177937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4647731" y="1480925"/>
              <a:ext cx="289053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solidFill>
                    <a:schemeClr val="tx2"/>
                  </a:solidFill>
                </a:rPr>
                <a:t>Djing</a:t>
              </a:r>
              <a:r>
                <a:rPr lang="ko-KR" altLang="en-US" sz="2400" dirty="0" smtClean="0">
                  <a:solidFill>
                    <a:schemeClr val="tx2"/>
                  </a:solidFill>
                </a:rPr>
                <a:t>과 </a:t>
              </a:r>
              <a:r>
                <a:rPr lang="en-US" altLang="ko-KR" sz="2400" dirty="0" err="1" smtClean="0">
                  <a:solidFill>
                    <a:schemeClr val="tx2"/>
                  </a:solidFill>
                </a:rPr>
                <a:t>Vjing</a:t>
              </a:r>
              <a:r>
                <a:rPr lang="ko-KR" altLang="en-US" sz="2400" dirty="0" smtClean="0">
                  <a:solidFill>
                    <a:schemeClr val="tx2"/>
                  </a:solidFill>
                </a:rPr>
                <a:t>의 융합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>
              <a:off x="1955278" y="1726501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7538266" y="1685887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621545" y="2479757"/>
            <a:ext cx="8948911" cy="2777290"/>
            <a:chOff x="1682453" y="2654680"/>
            <a:chExt cx="8948911" cy="277729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698" y="2654680"/>
              <a:ext cx="4182666" cy="277729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453" y="2654680"/>
              <a:ext cx="4182666" cy="277729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133745" y="5800044"/>
            <a:ext cx="99245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전문적으로 느껴지는 </a:t>
            </a:r>
            <a:r>
              <a:rPr lang="en-US" altLang="ko-KR" dirty="0" smtClean="0"/>
              <a:t>DJ</a:t>
            </a:r>
            <a:r>
              <a:rPr lang="ko-KR" altLang="en-US" dirty="0" smtClean="0"/>
              <a:t>라는 분야를 </a:t>
            </a:r>
            <a:r>
              <a:rPr lang="ko-KR" altLang="en-US" dirty="0" smtClean="0"/>
              <a:t>런치패드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런치컨트롤의 </a:t>
            </a:r>
            <a:r>
              <a:rPr lang="ko-KR" altLang="en-US" dirty="0" smtClean="0"/>
              <a:t>간단한 조작을 통해</a:t>
            </a:r>
            <a:endParaRPr lang="en-US" altLang="ko-KR" dirty="0" smtClean="0"/>
          </a:p>
          <a:p>
            <a:pPr algn="ctr"/>
            <a:r>
              <a:rPr lang="ko-KR" altLang="en-US" sz="2000" dirty="0" smtClean="0"/>
              <a:t>보다 쉽게 시청각 요소를 컨트롤하고 즐거운 기억으로 남을 수 있는 경험을 제공한다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lt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개발 이슈</a:t>
            </a:r>
            <a:endParaRPr lang="ko-KR" altLang="en-US" sz="2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007034" y="1521538"/>
            <a:ext cx="8050453" cy="461665"/>
            <a:chOff x="1955280" y="1521538"/>
            <a:chExt cx="8050453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317080" y="1521538"/>
              <a:ext cx="159851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2"/>
                  </a:solidFill>
                </a:rPr>
                <a:t>기존 </a:t>
              </a:r>
              <a:r>
                <a:rPr lang="en-US" altLang="ko-KR" sz="2400" dirty="0" err="1" smtClean="0">
                  <a:solidFill>
                    <a:schemeClr val="tx2"/>
                  </a:solidFill>
                </a:rPr>
                <a:t>Vjing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>
              <a:off x="1955280" y="1711757"/>
              <a:ext cx="3361800" cy="4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10" idx="3"/>
            </p:cNvCxnSpPr>
            <p:nvPr/>
          </p:nvCxnSpPr>
          <p:spPr>
            <a:xfrm flipH="1">
              <a:off x="6915595" y="1726500"/>
              <a:ext cx="3090138" cy="25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70251" y="5800044"/>
            <a:ext cx="10251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기존 </a:t>
            </a:r>
            <a:r>
              <a:rPr lang="en-US" altLang="ko-KR" sz="2000" dirty="0" err="1" smtClean="0"/>
              <a:t>Vjing</a:t>
            </a:r>
            <a:r>
              <a:rPr lang="ko-KR" altLang="en-US" sz="2000" dirty="0" smtClean="0"/>
              <a:t>은 연출된 영상을 각본으로 해석하고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음악에 영상이 반응하는 작품들이 많다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028" name="Picture 4" descr="C:\Users\MJK\Desktop\vj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86" y="2479757"/>
            <a:ext cx="4291626" cy="27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JK\Desktop\vj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95" y="2479757"/>
            <a:ext cx="4177902" cy="27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개발 이슈</a:t>
            </a:r>
            <a:endParaRPr lang="ko-KR" altLang="en-US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646568" y="4011304"/>
            <a:ext cx="3978741" cy="677108"/>
            <a:chOff x="3646568" y="4011304"/>
            <a:chExt cx="3978741" cy="67710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568" y="4195970"/>
              <a:ext cx="357851" cy="357851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65470" y="4011304"/>
              <a:ext cx="315983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/>
                <a:t>음악 </a:t>
              </a:r>
              <a:r>
                <a:rPr lang="ko-KR" altLang="en-US" sz="2400" dirty="0" err="1" smtClean="0"/>
                <a:t>이펙터의</a:t>
              </a:r>
              <a:r>
                <a:rPr lang="ko-KR" altLang="en-US" sz="2400" dirty="0" smtClean="0"/>
                <a:t> 시각화</a:t>
              </a:r>
              <a:endParaRPr lang="en-US" altLang="ko-KR" sz="2400" dirty="0" smtClean="0"/>
            </a:p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시각적 요소를 통한 직관적인 </a:t>
              </a:r>
              <a:r>
                <a:rPr lang="en-US" altLang="ko-KR" sz="1400" dirty="0" smtClean="0">
                  <a:solidFill>
                    <a:schemeClr val="accent2"/>
                  </a:solidFill>
                </a:rPr>
                <a:t>DJ+VJ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68" y="3203471"/>
            <a:ext cx="357851" cy="3578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65470" y="3018805"/>
            <a:ext cx="35477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사용자 관점에서의 </a:t>
            </a:r>
            <a:r>
              <a:rPr lang="en-US" altLang="ko-KR" sz="2400" dirty="0" smtClean="0"/>
              <a:t>Play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ko-KR" altLang="en-US" sz="1400" dirty="0" smtClean="0">
                <a:solidFill>
                  <a:schemeClr val="accent2"/>
                </a:solidFill>
              </a:rPr>
              <a:t>누구나 쉽게 즐길 수 있도록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31685" y="1758753"/>
            <a:ext cx="6522627" cy="804650"/>
            <a:chOff x="2831685" y="1631500"/>
            <a:chExt cx="6522627" cy="80465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259" y="1631500"/>
              <a:ext cx="841480" cy="804650"/>
            </a:xfrm>
            <a:prstGeom prst="rect">
              <a:avLst/>
            </a:prstGeom>
          </p:spPr>
        </p:pic>
        <p:cxnSp>
          <p:nvCxnSpPr>
            <p:cNvPr id="33" name="직선 연결선 32"/>
            <p:cNvCxnSpPr/>
            <p:nvPr/>
          </p:nvCxnSpPr>
          <p:spPr>
            <a:xfrm flipH="1">
              <a:off x="2831685" y="2046760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6759363" y="2020890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655799" y="5003803"/>
            <a:ext cx="5211451" cy="677108"/>
            <a:chOff x="3646568" y="4011304"/>
            <a:chExt cx="5211451" cy="677108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568" y="4195970"/>
              <a:ext cx="357851" cy="35785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465470" y="4011304"/>
              <a:ext cx="439254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/>
                <a:t>LaunchPad</a:t>
              </a:r>
              <a:r>
                <a:rPr lang="en-US" altLang="ko-KR" sz="2400" dirty="0"/>
                <a:t> </a:t>
              </a:r>
              <a:r>
                <a:rPr lang="en-US" altLang="ko-KR" sz="2400" dirty="0" smtClean="0"/>
                <a:t>&amp; Launch Control</a:t>
              </a:r>
              <a:endParaRPr lang="en-US" altLang="ko-KR" sz="2400" dirty="0" smtClean="0"/>
            </a:p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영상과 음악을 동시다발적으로 제어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1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2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390" y="460414"/>
            <a:ext cx="3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37199" y="734"/>
            <a:ext cx="2437200" cy="14067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4399" y="2721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1599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4800" y="0"/>
            <a:ext cx="2437200" cy="1406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238947" y="192041"/>
            <a:ext cx="2953053" cy="414010"/>
            <a:chOff x="4483219" y="6156920"/>
            <a:chExt cx="2953053" cy="414010"/>
          </a:xfrm>
        </p:grpSpPr>
        <p:sp>
          <p:nvSpPr>
            <p:cNvPr id="12" name="TextBox 11"/>
            <p:cNvSpPr txBox="1"/>
            <p:nvPr/>
          </p:nvSpPr>
          <p:spPr>
            <a:xfrm>
              <a:off x="4483219" y="6156920"/>
              <a:ext cx="2953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17’ SSU Global Media 16</a:t>
              </a:r>
              <a:r>
                <a:rPr lang="en-US" altLang="ko-KR" sz="1000" baseline="30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th</a:t>
              </a:r>
              <a:r>
                <a:rPr lang="en-US" altLang="ko-KR" sz="10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 Graduation Exhibition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1759" y="6309320"/>
              <a:ext cx="2521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FILL ROOM : </a:t>
              </a:r>
              <a:r>
                <a:rPr lang="ko-KR" altLang="en-US" sz="1050" spc="300" dirty="0" smtClean="0">
                  <a:solidFill>
                    <a:schemeClr val="accent1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rPr>
                <a:t>공간을 채우다</a:t>
              </a:r>
              <a:endParaRPr lang="en-US" altLang="ko-KR" sz="1050" spc="300" dirty="0" smtClean="0">
                <a:solidFill>
                  <a:schemeClr val="accent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86224" y="5527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개발 이슈</a:t>
            </a:r>
            <a:endParaRPr lang="ko-KR" altLang="en-US" sz="2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646568" y="4011304"/>
            <a:ext cx="4876423" cy="677108"/>
            <a:chOff x="3646568" y="4011304"/>
            <a:chExt cx="4876423" cy="67710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568" y="4195970"/>
              <a:ext cx="357851" cy="357851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65470" y="4011304"/>
              <a:ext cx="405752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/>
                <a:t>AbletonLive</a:t>
              </a:r>
              <a:r>
                <a:rPr lang="en-US" altLang="ko-KR" sz="2400" dirty="0"/>
                <a:t> </a:t>
              </a:r>
              <a:r>
                <a:rPr lang="en-US" altLang="ko-KR" sz="2400" dirty="0" smtClean="0"/>
                <a:t>Midi-Mapping</a:t>
              </a:r>
              <a:endParaRPr lang="en-US" altLang="ko-KR" sz="2400" dirty="0" smtClean="0"/>
            </a:p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음악 </a:t>
              </a:r>
              <a:r>
                <a:rPr lang="ko-KR" altLang="en-US" sz="1400" dirty="0" err="1" smtClean="0">
                  <a:solidFill>
                    <a:schemeClr val="accent2"/>
                  </a:solidFill>
                </a:rPr>
                <a:t>이펙트</a:t>
              </a:r>
              <a:r>
                <a:rPr lang="ko-KR" altLang="en-US" sz="1400" dirty="0" smtClean="0">
                  <a:solidFill>
                    <a:schemeClr val="accent2"/>
                  </a:solidFill>
                </a:rPr>
                <a:t> 컨트롤 </a:t>
              </a:r>
              <a:r>
                <a:rPr lang="ko-KR" altLang="en-US" sz="1400" dirty="0" err="1" smtClean="0">
                  <a:solidFill>
                    <a:schemeClr val="accent2"/>
                  </a:solidFill>
                </a:rPr>
                <a:t>맵핑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68" y="3203471"/>
            <a:ext cx="357851" cy="3578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65470" y="3018805"/>
            <a:ext cx="35942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Unity3D +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Unity VFX</a:t>
            </a:r>
          </a:p>
          <a:p>
            <a:r>
              <a:rPr lang="en-US" altLang="ko-KR" sz="1400" dirty="0" smtClean="0">
                <a:solidFill>
                  <a:schemeClr val="accent2"/>
                </a:solidFill>
              </a:rPr>
              <a:t>Unity</a:t>
            </a:r>
            <a:r>
              <a:rPr lang="ko-KR" altLang="en-US" sz="1400" dirty="0" smtClean="0">
                <a:solidFill>
                  <a:schemeClr val="accent2"/>
                </a:solidFill>
              </a:rPr>
              <a:t> </a:t>
            </a:r>
            <a:r>
              <a:rPr lang="en-US" altLang="ko-KR" sz="1400" dirty="0" smtClean="0">
                <a:solidFill>
                  <a:schemeClr val="accent2"/>
                </a:solidFill>
              </a:rPr>
              <a:t>Scene </a:t>
            </a:r>
            <a:r>
              <a:rPr lang="ko-KR" altLang="en-US" sz="1400" dirty="0" smtClean="0">
                <a:solidFill>
                  <a:schemeClr val="accent2"/>
                </a:solidFill>
              </a:rPr>
              <a:t>안에서 </a:t>
            </a:r>
            <a:r>
              <a:rPr lang="en-US" altLang="ko-KR" sz="1400" dirty="0" smtClean="0">
                <a:solidFill>
                  <a:schemeClr val="accent2"/>
                </a:solidFill>
              </a:rPr>
              <a:t>Active</a:t>
            </a:r>
            <a:r>
              <a:rPr lang="ko-KR" altLang="en-US" sz="1400" dirty="0" smtClean="0">
                <a:solidFill>
                  <a:schemeClr val="accent2"/>
                </a:solidFill>
              </a:rPr>
              <a:t>하게 표현된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en-US" altLang="ko-KR" sz="1400" dirty="0" smtClean="0">
                <a:solidFill>
                  <a:schemeClr val="accent2"/>
                </a:solidFill>
              </a:rPr>
              <a:t>FX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31685" y="1758753"/>
            <a:ext cx="6522627" cy="804650"/>
            <a:chOff x="2831685" y="1631500"/>
            <a:chExt cx="6522627" cy="80465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259" y="1631500"/>
              <a:ext cx="841480" cy="804650"/>
            </a:xfrm>
            <a:prstGeom prst="rect">
              <a:avLst/>
            </a:prstGeom>
          </p:spPr>
        </p:pic>
        <p:cxnSp>
          <p:nvCxnSpPr>
            <p:cNvPr id="33" name="직선 연결선 32"/>
            <p:cNvCxnSpPr/>
            <p:nvPr/>
          </p:nvCxnSpPr>
          <p:spPr>
            <a:xfrm flipH="1">
              <a:off x="2831685" y="2046760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6759363" y="2020890"/>
              <a:ext cx="2594949" cy="25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3655799" y="5003803"/>
            <a:ext cx="5211451" cy="677108"/>
            <a:chOff x="3646568" y="4011304"/>
            <a:chExt cx="5211451" cy="677108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568" y="4195970"/>
              <a:ext cx="357851" cy="357851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465470" y="4011304"/>
              <a:ext cx="439254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/>
                <a:t>LaunchPad</a:t>
              </a:r>
              <a:r>
                <a:rPr lang="en-US" altLang="ko-KR" sz="2400" dirty="0"/>
                <a:t> </a:t>
              </a:r>
              <a:r>
                <a:rPr lang="en-US" altLang="ko-KR" sz="2400" dirty="0" smtClean="0"/>
                <a:t>&amp; Launch Control</a:t>
              </a:r>
              <a:endParaRPr lang="en-US" altLang="ko-KR" sz="2400" dirty="0" smtClean="0"/>
            </a:p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영상과 음악을 동시다발적으로 제어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7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겨울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어도비 본고딕 bold &amp; demilight">
      <a:majorFont>
        <a:latin typeface="Noto Sans CJK KR Bold"/>
        <a:ea typeface="Noto Sans CJK KR Bold"/>
        <a:cs typeface=""/>
      </a:majorFont>
      <a:minorFont>
        <a:latin typeface="Noto Sans CJK KR DemiLight"/>
        <a:ea typeface="Noto Sans CJK KR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676</Words>
  <Application>Microsoft Office PowerPoint</Application>
  <PresentationFormat>사용자 지정</PresentationFormat>
  <Paragraphs>182</Paragraphs>
  <Slides>21</Slides>
  <Notes>21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Noto Sans CJK KR Light</vt:lpstr>
      <vt:lpstr>Noto Sans CJK KR Bold</vt:lpstr>
      <vt:lpstr>맑은 고딕</vt:lpstr>
      <vt:lpstr>Noto Sans CJK KR DemiLight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cotud9182@outlook.kr</dc:creator>
  <cp:lastModifiedBy>MJK</cp:lastModifiedBy>
  <cp:revision>43</cp:revision>
  <dcterms:created xsi:type="dcterms:W3CDTF">2017-05-06T11:39:35Z</dcterms:created>
  <dcterms:modified xsi:type="dcterms:W3CDTF">2017-05-09T10:04:03Z</dcterms:modified>
</cp:coreProperties>
</file>