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402" r:id="rId3"/>
    <p:sldId id="282" r:id="rId4"/>
    <p:sldId id="403" r:id="rId5"/>
    <p:sldId id="411" r:id="rId6"/>
    <p:sldId id="394" r:id="rId7"/>
    <p:sldId id="417" r:id="rId8"/>
    <p:sldId id="412" r:id="rId9"/>
    <p:sldId id="413" r:id="rId10"/>
    <p:sldId id="414" r:id="rId11"/>
    <p:sldId id="401" r:id="rId12"/>
    <p:sldId id="418" r:id="rId13"/>
    <p:sldId id="415" r:id="rId14"/>
  </p:sldIdLst>
  <p:sldSz cx="10696575" cy="7562850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0160" autoAdjust="0"/>
  </p:normalViewPr>
  <p:slideViewPr>
    <p:cSldViewPr>
      <p:cViewPr varScale="1">
        <p:scale>
          <a:sx n="67" d="100"/>
          <a:sy n="67" d="100"/>
        </p:scale>
        <p:origin x="811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83075" y="0"/>
            <a:ext cx="3278188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595A8-F294-41FB-BE04-D06656ED4D53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28725" y="1336675"/>
            <a:ext cx="5105400" cy="3609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148263"/>
            <a:ext cx="6051550" cy="42116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6000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83075" y="10160000"/>
            <a:ext cx="3278188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6FC70-5B31-4D83-91D7-09E3E77AD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099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6FC70-5B31-4D83-91D7-09E3E77AD38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084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로봇의 경로 학습에는 굉장히 많은 코스트가 든다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6FC70-5B31-4D83-91D7-09E3E77AD38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156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6FC70-5B31-4D83-91D7-09E3E77AD38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257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6FC70-5B31-4D83-91D7-09E3E77AD38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699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6FC70-5B31-4D83-91D7-09E3E77AD38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351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실제 학습으로 </a:t>
            </a:r>
            <a:r>
              <a:rPr lang="ko-KR" altLang="en-US" dirty="0" err="1"/>
              <a:t>갈건데</a:t>
            </a:r>
            <a:r>
              <a:rPr lang="en-US" altLang="ko-KR" dirty="0"/>
              <a:t>..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6FC70-5B31-4D83-91D7-09E3E77AD38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923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6FC70-5B31-4D83-91D7-09E3E77AD38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503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6057" y="1029998"/>
            <a:ext cx="10073241" cy="5566232"/>
            <a:chOff x="376057" y="1029998"/>
            <a:chExt cx="10073241" cy="556623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6057" y="1029998"/>
              <a:ext cx="10073241" cy="55662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5099" y="2122964"/>
            <a:ext cx="3419407" cy="768720"/>
            <a:chOff x="245099" y="2122964"/>
            <a:chExt cx="3419407" cy="76872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5099" y="2122964"/>
              <a:ext cx="3419407" cy="768720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B36454D-BBB1-1D63-431F-C392A19F988F}"/>
              </a:ext>
            </a:extLst>
          </p:cNvPr>
          <p:cNvSpPr txBox="1"/>
          <p:nvPr/>
        </p:nvSpPr>
        <p:spPr>
          <a:xfrm>
            <a:off x="533323" y="2122964"/>
            <a:ext cx="28429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NISHIDA LAB</a:t>
            </a:r>
            <a:endParaRPr lang="ko-KR" alt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D21D07-53DC-F119-8958-788B90E20F90}"/>
              </a:ext>
            </a:extLst>
          </p:cNvPr>
          <p:cNvSpPr txBox="1"/>
          <p:nvPr/>
        </p:nvSpPr>
        <p:spPr>
          <a:xfrm>
            <a:off x="6265754" y="2323018"/>
            <a:ext cx="3416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２０２０５３１０６９　キム　ミンジェ</a:t>
            </a:r>
            <a:endParaRPr lang="ko-KR" altLang="en-US" sz="1400" dirty="0">
              <a:latin typeface="MS Gothic" panose="020B0609070205080204" pitchFamily="49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C4F217-C0A4-B971-3021-A9E29EEF525B}"/>
              </a:ext>
            </a:extLst>
          </p:cNvPr>
          <p:cNvSpPr txBox="1"/>
          <p:nvPr/>
        </p:nvSpPr>
        <p:spPr>
          <a:xfrm>
            <a:off x="9682074" y="713422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20231116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1CEDEA-AF8A-0E27-65EC-962EAF305D70}"/>
              </a:ext>
            </a:extLst>
          </p:cNvPr>
          <p:cNvSpPr txBox="1"/>
          <p:nvPr/>
        </p:nvSpPr>
        <p:spPr>
          <a:xfrm>
            <a:off x="566660" y="3805960"/>
            <a:ext cx="89620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600" dirty="0"/>
              <a:t>RRT</a:t>
            </a:r>
            <a:r>
              <a:rPr lang="ja-JP" altLang="en-US" sz="3600" dirty="0"/>
              <a:t>を用いて学習する</a:t>
            </a:r>
            <a:endParaRPr lang="en-US" altLang="ja-JP" sz="3600" dirty="0"/>
          </a:p>
          <a:p>
            <a:pPr algn="ctr"/>
            <a:r>
              <a:rPr lang="ja-JP" altLang="en-US" sz="3600" dirty="0"/>
              <a:t>ニューラルネットワークによる</a:t>
            </a:r>
            <a:endParaRPr lang="en-US" altLang="ja-JP" sz="3600" dirty="0"/>
          </a:p>
          <a:p>
            <a:pPr algn="ctr"/>
            <a:r>
              <a:rPr lang="ja-JP" altLang="en-US" sz="3600" dirty="0"/>
              <a:t>パスプランニング</a:t>
            </a:r>
            <a:endParaRPr lang="en-US" altLang="ja-JP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F8A64847-BD9D-1764-0997-569F4D33134C}"/>
              </a:ext>
            </a:extLst>
          </p:cNvPr>
          <p:cNvSpPr/>
          <p:nvPr/>
        </p:nvSpPr>
        <p:spPr>
          <a:xfrm>
            <a:off x="6597014" y="4296562"/>
            <a:ext cx="1981200" cy="81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MLP3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A0D40C9-3C56-0AB0-2EF5-1B8406574FE1}"/>
              </a:ext>
            </a:extLst>
          </p:cNvPr>
          <p:cNvSpPr/>
          <p:nvPr/>
        </p:nvSpPr>
        <p:spPr>
          <a:xfrm>
            <a:off x="4469159" y="1608306"/>
            <a:ext cx="1981200" cy="81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MLP1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56AACC5-027C-B541-8AA5-9618DC228452}"/>
              </a:ext>
            </a:extLst>
          </p:cNvPr>
          <p:cNvSpPr/>
          <p:nvPr/>
        </p:nvSpPr>
        <p:spPr>
          <a:xfrm>
            <a:off x="2405458" y="4281323"/>
            <a:ext cx="1981200" cy="81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MLP2</a:t>
            </a:r>
            <a:endParaRPr lang="ko-KR" altLang="en-US" dirty="0"/>
          </a:p>
        </p:txBody>
      </p:sp>
      <p:grpSp>
        <p:nvGrpSpPr>
          <p:cNvPr id="51" name="그룹 1003">
            <a:extLst>
              <a:ext uri="{FF2B5EF4-FFF2-40B4-BE49-F238E27FC236}">
                <a16:creationId xmlns:a16="http://schemas.microsoft.com/office/drawing/2014/main" id="{91EEDC70-A809-0C2F-C571-0BCFF4BCFAAC}"/>
              </a:ext>
            </a:extLst>
          </p:cNvPr>
          <p:cNvGrpSpPr/>
          <p:nvPr/>
        </p:nvGrpSpPr>
        <p:grpSpPr>
          <a:xfrm>
            <a:off x="853806" y="1288630"/>
            <a:ext cx="623679" cy="288771"/>
            <a:chOff x="479105" y="1283042"/>
            <a:chExt cx="623679" cy="288771"/>
          </a:xfrm>
        </p:grpSpPr>
        <p:pic>
          <p:nvPicPr>
            <p:cNvPr id="52" name="Object 9">
              <a:extLst>
                <a:ext uri="{FF2B5EF4-FFF2-40B4-BE49-F238E27FC236}">
                  <a16:creationId xmlns:a16="http://schemas.microsoft.com/office/drawing/2014/main" id="{D2301847-8247-F12F-4FF6-A6C2FD0F5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479105" y="1283042"/>
              <a:ext cx="623679" cy="288771"/>
            </a:xfrm>
            <a:prstGeom prst="rect">
              <a:avLst/>
            </a:prstGeom>
          </p:spPr>
        </p:pic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B8654E1C-6946-F24E-6EE0-F7ABC3139CCB}"/>
              </a:ext>
            </a:extLst>
          </p:cNvPr>
          <p:cNvSpPr txBox="1"/>
          <p:nvPr/>
        </p:nvSpPr>
        <p:spPr>
          <a:xfrm>
            <a:off x="1194800" y="722421"/>
            <a:ext cx="2423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/>
              <a:t>MLP</a:t>
            </a:r>
            <a:r>
              <a:rPr lang="ja-JP" altLang="en-US" sz="3600" dirty="0"/>
              <a:t>の作成</a:t>
            </a:r>
            <a:endParaRPr lang="ko-KR" altLang="en-US" sz="3600" dirty="0"/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1C400468-C52E-29FF-0EAC-84C82D7E7E00}"/>
              </a:ext>
            </a:extLst>
          </p:cNvPr>
          <p:cNvSpPr/>
          <p:nvPr/>
        </p:nvSpPr>
        <p:spPr>
          <a:xfrm>
            <a:off x="4559487" y="2804410"/>
            <a:ext cx="1761892" cy="401738"/>
          </a:xfrm>
          <a:custGeom>
            <a:avLst/>
            <a:gdLst>
              <a:gd name="connsiteX0" fmla="*/ 0 w 1761892"/>
              <a:gd name="connsiteY0" fmla="*/ 91565 h 401738"/>
              <a:gd name="connsiteX1" fmla="*/ 512956 w 1761892"/>
              <a:gd name="connsiteY1" fmla="*/ 13506 h 401738"/>
              <a:gd name="connsiteX2" fmla="*/ 1092819 w 1761892"/>
              <a:gd name="connsiteY2" fmla="*/ 336891 h 401738"/>
              <a:gd name="connsiteX3" fmla="*/ 1761892 w 1761892"/>
              <a:gd name="connsiteY3" fmla="*/ 381496 h 401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1892" h="401738">
                <a:moveTo>
                  <a:pt x="0" y="91565"/>
                </a:moveTo>
                <a:cubicBezTo>
                  <a:pt x="165410" y="32091"/>
                  <a:pt x="330820" y="-27382"/>
                  <a:pt x="512956" y="13506"/>
                </a:cubicBezTo>
                <a:cubicBezTo>
                  <a:pt x="695092" y="54394"/>
                  <a:pt x="884663" y="275559"/>
                  <a:pt x="1092819" y="336891"/>
                </a:cubicBezTo>
                <a:cubicBezTo>
                  <a:pt x="1300975" y="398223"/>
                  <a:pt x="1579755" y="422384"/>
                  <a:pt x="1761892" y="38149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C809B62-B4DC-DFC4-2506-6416C0479D46}"/>
              </a:ext>
            </a:extLst>
          </p:cNvPr>
          <p:cNvSpPr/>
          <p:nvPr/>
        </p:nvSpPr>
        <p:spPr>
          <a:xfrm>
            <a:off x="4459011" y="2804410"/>
            <a:ext cx="152400" cy="1751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0793B96-871B-1DDD-E940-C1D9F0C9AC64}"/>
              </a:ext>
            </a:extLst>
          </p:cNvPr>
          <p:cNvSpPr/>
          <p:nvPr/>
        </p:nvSpPr>
        <p:spPr>
          <a:xfrm>
            <a:off x="6297103" y="3081498"/>
            <a:ext cx="152400" cy="1751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0EFEC7D-A80C-E450-C5A1-1D2F08C5100F}"/>
              </a:ext>
            </a:extLst>
          </p:cNvPr>
          <p:cNvSpPr/>
          <p:nvPr/>
        </p:nvSpPr>
        <p:spPr>
          <a:xfrm>
            <a:off x="5297211" y="2855370"/>
            <a:ext cx="333753" cy="350778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79A73547-74ED-5DFE-618D-7B663B2C9482}"/>
              </a:ext>
            </a:extLst>
          </p:cNvPr>
          <p:cNvSpPr/>
          <p:nvPr/>
        </p:nvSpPr>
        <p:spPr>
          <a:xfrm>
            <a:off x="2475978" y="5762995"/>
            <a:ext cx="1761892" cy="401738"/>
          </a:xfrm>
          <a:custGeom>
            <a:avLst/>
            <a:gdLst>
              <a:gd name="connsiteX0" fmla="*/ 0 w 1761892"/>
              <a:gd name="connsiteY0" fmla="*/ 91565 h 401738"/>
              <a:gd name="connsiteX1" fmla="*/ 512956 w 1761892"/>
              <a:gd name="connsiteY1" fmla="*/ 13506 h 401738"/>
              <a:gd name="connsiteX2" fmla="*/ 1092819 w 1761892"/>
              <a:gd name="connsiteY2" fmla="*/ 336891 h 401738"/>
              <a:gd name="connsiteX3" fmla="*/ 1761892 w 1761892"/>
              <a:gd name="connsiteY3" fmla="*/ 381496 h 401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1892" h="401738">
                <a:moveTo>
                  <a:pt x="0" y="91565"/>
                </a:moveTo>
                <a:cubicBezTo>
                  <a:pt x="165410" y="32091"/>
                  <a:pt x="330820" y="-27382"/>
                  <a:pt x="512956" y="13506"/>
                </a:cubicBezTo>
                <a:cubicBezTo>
                  <a:pt x="695092" y="54394"/>
                  <a:pt x="884663" y="275559"/>
                  <a:pt x="1092819" y="336891"/>
                </a:cubicBezTo>
                <a:cubicBezTo>
                  <a:pt x="1300975" y="398223"/>
                  <a:pt x="1579755" y="422384"/>
                  <a:pt x="1761892" y="38149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0C049A7-6700-092A-04E1-44C49DF58819}"/>
              </a:ext>
            </a:extLst>
          </p:cNvPr>
          <p:cNvSpPr/>
          <p:nvPr/>
        </p:nvSpPr>
        <p:spPr>
          <a:xfrm>
            <a:off x="2375502" y="5762995"/>
            <a:ext cx="152400" cy="1751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AFA9F5B-2406-8B86-C467-62512A0940B1}"/>
              </a:ext>
            </a:extLst>
          </p:cNvPr>
          <p:cNvSpPr/>
          <p:nvPr/>
        </p:nvSpPr>
        <p:spPr>
          <a:xfrm>
            <a:off x="4213594" y="6040083"/>
            <a:ext cx="152400" cy="1751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EB890F4-A1BE-DCC9-57DF-B2D5CB3019FD}"/>
              </a:ext>
            </a:extLst>
          </p:cNvPr>
          <p:cNvSpPr/>
          <p:nvPr/>
        </p:nvSpPr>
        <p:spPr>
          <a:xfrm>
            <a:off x="3213702" y="5813955"/>
            <a:ext cx="333753" cy="350778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0D548F6B-A55E-A7A3-B612-47643D62785C}"/>
              </a:ext>
            </a:extLst>
          </p:cNvPr>
          <p:cNvSpPr/>
          <p:nvPr/>
        </p:nvSpPr>
        <p:spPr>
          <a:xfrm>
            <a:off x="6645868" y="5762995"/>
            <a:ext cx="1761892" cy="401738"/>
          </a:xfrm>
          <a:custGeom>
            <a:avLst/>
            <a:gdLst>
              <a:gd name="connsiteX0" fmla="*/ 0 w 1761892"/>
              <a:gd name="connsiteY0" fmla="*/ 91565 h 401738"/>
              <a:gd name="connsiteX1" fmla="*/ 512956 w 1761892"/>
              <a:gd name="connsiteY1" fmla="*/ 13506 h 401738"/>
              <a:gd name="connsiteX2" fmla="*/ 1092819 w 1761892"/>
              <a:gd name="connsiteY2" fmla="*/ 336891 h 401738"/>
              <a:gd name="connsiteX3" fmla="*/ 1761892 w 1761892"/>
              <a:gd name="connsiteY3" fmla="*/ 381496 h 401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1892" h="401738">
                <a:moveTo>
                  <a:pt x="0" y="91565"/>
                </a:moveTo>
                <a:cubicBezTo>
                  <a:pt x="165410" y="32091"/>
                  <a:pt x="330820" y="-27382"/>
                  <a:pt x="512956" y="13506"/>
                </a:cubicBezTo>
                <a:cubicBezTo>
                  <a:pt x="695092" y="54394"/>
                  <a:pt x="884663" y="275559"/>
                  <a:pt x="1092819" y="336891"/>
                </a:cubicBezTo>
                <a:cubicBezTo>
                  <a:pt x="1300975" y="398223"/>
                  <a:pt x="1579755" y="422384"/>
                  <a:pt x="1761892" y="38149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717AFB5-1518-3640-23CC-8AA16CC65471}"/>
              </a:ext>
            </a:extLst>
          </p:cNvPr>
          <p:cNvSpPr/>
          <p:nvPr/>
        </p:nvSpPr>
        <p:spPr>
          <a:xfrm>
            <a:off x="6545392" y="5762995"/>
            <a:ext cx="152400" cy="1751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C81528-742A-FD69-69BC-6C5DBC168917}"/>
              </a:ext>
            </a:extLst>
          </p:cNvPr>
          <p:cNvSpPr/>
          <p:nvPr/>
        </p:nvSpPr>
        <p:spPr>
          <a:xfrm>
            <a:off x="8383484" y="6040083"/>
            <a:ext cx="152400" cy="1751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F0812DB-A5E9-B80E-17A4-14EA750C7E74}"/>
              </a:ext>
            </a:extLst>
          </p:cNvPr>
          <p:cNvSpPr/>
          <p:nvPr/>
        </p:nvSpPr>
        <p:spPr>
          <a:xfrm>
            <a:off x="7383592" y="5813955"/>
            <a:ext cx="333753" cy="350778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곱하기 기호 17">
            <a:extLst>
              <a:ext uri="{FF2B5EF4-FFF2-40B4-BE49-F238E27FC236}">
                <a16:creationId xmlns:a16="http://schemas.microsoft.com/office/drawing/2014/main" id="{84E7B8AF-7EDF-E9B5-214F-0F2C3424F923}"/>
              </a:ext>
            </a:extLst>
          </p:cNvPr>
          <p:cNvSpPr/>
          <p:nvPr/>
        </p:nvSpPr>
        <p:spPr>
          <a:xfrm>
            <a:off x="2818878" y="5583838"/>
            <a:ext cx="294348" cy="350766"/>
          </a:xfrm>
          <a:prstGeom prst="mathMultiply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곱하기 기호 26">
            <a:extLst>
              <a:ext uri="{FF2B5EF4-FFF2-40B4-BE49-F238E27FC236}">
                <a16:creationId xmlns:a16="http://schemas.microsoft.com/office/drawing/2014/main" id="{AA9D6343-FB99-0637-30B4-922245B12DC4}"/>
              </a:ext>
            </a:extLst>
          </p:cNvPr>
          <p:cNvSpPr/>
          <p:nvPr/>
        </p:nvSpPr>
        <p:spPr>
          <a:xfrm>
            <a:off x="7885509" y="5985174"/>
            <a:ext cx="294348" cy="350766"/>
          </a:xfrm>
          <a:prstGeom prst="mathMultiply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A537D491-2928-4014-CEB0-888B767B6A76}"/>
              </a:ext>
            </a:extLst>
          </p:cNvPr>
          <p:cNvCxnSpPr>
            <a:cxnSpLocks/>
            <a:stCxn id="28" idx="0"/>
            <a:endCxn id="30" idx="0"/>
          </p:cNvCxnSpPr>
          <p:nvPr/>
        </p:nvCxnSpPr>
        <p:spPr>
          <a:xfrm rot="16200000" flipH="1">
            <a:off x="5484216" y="2193164"/>
            <a:ext cx="15239" cy="4191556"/>
          </a:xfrm>
          <a:prstGeom prst="bentConnector3">
            <a:avLst>
              <a:gd name="adj1" fmla="val -1500098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2E0A91C-8491-B468-DE5C-309E903D0474}"/>
              </a:ext>
            </a:extLst>
          </p:cNvPr>
          <p:cNvCxnSpPr>
            <a:cxnSpLocks/>
            <a:stCxn id="60" idx="2"/>
            <a:endCxn id="29" idx="0"/>
          </p:cNvCxnSpPr>
          <p:nvPr/>
        </p:nvCxnSpPr>
        <p:spPr>
          <a:xfrm flipH="1">
            <a:off x="5459759" y="1206021"/>
            <a:ext cx="5207" cy="4022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E68928D-69C8-F35A-6BB2-B8E898F2DB71}"/>
              </a:ext>
            </a:extLst>
          </p:cNvPr>
          <p:cNvCxnSpPr/>
          <p:nvPr/>
        </p:nvCxnSpPr>
        <p:spPr>
          <a:xfrm flipH="1">
            <a:off x="7587612" y="5094849"/>
            <a:ext cx="1" cy="394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7045D81-656E-DE07-1554-1D301388FC56}"/>
                  </a:ext>
                </a:extLst>
              </p:cNvPr>
              <p:cNvSpPr txBox="1"/>
              <p:nvPr/>
            </p:nvSpPr>
            <p:spPr>
              <a:xfrm>
                <a:off x="3967356" y="814119"/>
                <a:ext cx="2995220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7045D81-656E-DE07-1554-1D301388FC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356" y="814119"/>
                <a:ext cx="2995220" cy="391902"/>
              </a:xfrm>
              <a:prstGeom prst="rect">
                <a:avLst/>
              </a:prstGeom>
              <a:blipFill>
                <a:blip r:embed="rId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FD7C7BB-04BF-BD83-E8C7-DE772A3D8CD9}"/>
                  </a:ext>
                </a:extLst>
              </p:cNvPr>
              <p:cNvSpPr txBox="1"/>
              <p:nvPr/>
            </p:nvSpPr>
            <p:spPr>
              <a:xfrm>
                <a:off x="4485687" y="3314064"/>
                <a:ext cx="188349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FD7C7BB-04BF-BD83-E8C7-DE772A3D8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687" y="3314064"/>
                <a:ext cx="1883492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B6E2D92-F007-6857-3AAD-779B84B47CCD}"/>
                  </a:ext>
                </a:extLst>
              </p:cNvPr>
              <p:cNvSpPr txBox="1"/>
              <p:nvPr/>
            </p:nvSpPr>
            <p:spPr>
              <a:xfrm>
                <a:off x="2228158" y="6448966"/>
                <a:ext cx="22575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B6E2D92-F007-6857-3AAD-779B84B47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158" y="6448966"/>
                <a:ext cx="2257529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5AE974F-982A-7B38-59C3-E7A156B9358F}"/>
                  </a:ext>
                </a:extLst>
              </p:cNvPr>
              <p:cNvSpPr txBox="1"/>
              <p:nvPr/>
            </p:nvSpPr>
            <p:spPr>
              <a:xfrm>
                <a:off x="6502602" y="6386912"/>
                <a:ext cx="21700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5AE974F-982A-7B38-59C3-E7A156B93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602" y="6386912"/>
                <a:ext cx="2170023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7680162C-4CE2-0599-8B27-338D6568E538}"/>
              </a:ext>
            </a:extLst>
          </p:cNvPr>
          <p:cNvCxnSpPr>
            <a:cxnSpLocks/>
          </p:cNvCxnSpPr>
          <p:nvPr/>
        </p:nvCxnSpPr>
        <p:spPr>
          <a:xfrm flipH="1">
            <a:off x="5459759" y="2438481"/>
            <a:ext cx="5207" cy="2596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289A8E47-7246-FF2C-73BA-18E422648587}"/>
              </a:ext>
            </a:extLst>
          </p:cNvPr>
          <p:cNvCxnSpPr>
            <a:cxnSpLocks/>
          </p:cNvCxnSpPr>
          <p:nvPr/>
        </p:nvCxnSpPr>
        <p:spPr>
          <a:xfrm flipH="1">
            <a:off x="5435227" y="3825512"/>
            <a:ext cx="5207" cy="2417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55C91099-D815-7351-4C77-CC5481A29792}"/>
              </a:ext>
            </a:extLst>
          </p:cNvPr>
          <p:cNvCxnSpPr/>
          <p:nvPr/>
        </p:nvCxnSpPr>
        <p:spPr>
          <a:xfrm flipH="1">
            <a:off x="3396057" y="5100395"/>
            <a:ext cx="1" cy="394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058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1001">
            <a:extLst>
              <a:ext uri="{FF2B5EF4-FFF2-40B4-BE49-F238E27FC236}">
                <a16:creationId xmlns:a16="http://schemas.microsoft.com/office/drawing/2014/main" id="{869CA8CF-84E6-B7A5-41E1-07ED322EAB27}"/>
              </a:ext>
            </a:extLst>
          </p:cNvPr>
          <p:cNvGrpSpPr/>
          <p:nvPr/>
        </p:nvGrpSpPr>
        <p:grpSpPr>
          <a:xfrm>
            <a:off x="-323085" y="199162"/>
            <a:ext cx="1097376" cy="6821426"/>
            <a:chOff x="-323085" y="199162"/>
            <a:chExt cx="1097376" cy="6821426"/>
          </a:xfrm>
        </p:grpSpPr>
        <p:pic>
          <p:nvPicPr>
            <p:cNvPr id="30" name="Object 2">
              <a:extLst>
                <a:ext uri="{FF2B5EF4-FFF2-40B4-BE49-F238E27FC236}">
                  <a16:creationId xmlns:a16="http://schemas.microsoft.com/office/drawing/2014/main" id="{24EF655F-AA00-51A7-187B-52E5A90ABF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23085" y="199162"/>
              <a:ext cx="1097376" cy="682142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09687" y="1478307"/>
            <a:ext cx="623679" cy="288771"/>
            <a:chOff x="479105" y="1283042"/>
            <a:chExt cx="623679" cy="2887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479105" y="1283042"/>
              <a:ext cx="623679" cy="288771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7331BA8-99A8-4AC4-DA92-A878BFF835E6}"/>
              </a:ext>
            </a:extLst>
          </p:cNvPr>
          <p:cNvSpPr txBox="1"/>
          <p:nvPr/>
        </p:nvSpPr>
        <p:spPr>
          <a:xfrm>
            <a:off x="1469124" y="1021461"/>
            <a:ext cx="7806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来週の目標</a:t>
            </a:r>
            <a:endParaRPr lang="ko-KR" altLang="en-US" sz="3200" dirty="0"/>
          </a:p>
        </p:txBody>
      </p:sp>
      <p:grpSp>
        <p:nvGrpSpPr>
          <p:cNvPr id="27" name="그룹 1002">
            <a:extLst>
              <a:ext uri="{FF2B5EF4-FFF2-40B4-BE49-F238E27FC236}">
                <a16:creationId xmlns:a16="http://schemas.microsoft.com/office/drawing/2014/main" id="{31A76289-91BE-373C-862A-40742B31F7D1}"/>
              </a:ext>
            </a:extLst>
          </p:cNvPr>
          <p:cNvGrpSpPr/>
          <p:nvPr/>
        </p:nvGrpSpPr>
        <p:grpSpPr>
          <a:xfrm>
            <a:off x="-501339" y="5984486"/>
            <a:ext cx="11508522" cy="1036101"/>
            <a:chOff x="-501339" y="5984486"/>
            <a:chExt cx="11508522" cy="1036101"/>
          </a:xfrm>
        </p:grpSpPr>
        <p:pic>
          <p:nvPicPr>
            <p:cNvPr id="28" name="Object 5">
              <a:extLst>
                <a:ext uri="{FF2B5EF4-FFF2-40B4-BE49-F238E27FC236}">
                  <a16:creationId xmlns:a16="http://schemas.microsoft.com/office/drawing/2014/main" id="{74E28C54-E8AC-1986-CE04-4A5A83D83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01339" y="5984486"/>
              <a:ext cx="11508522" cy="1036101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F627A88-0EF8-8B75-E778-26A9A6A2587B}"/>
              </a:ext>
            </a:extLst>
          </p:cNvPr>
          <p:cNvSpPr txBox="1"/>
          <p:nvPr/>
        </p:nvSpPr>
        <p:spPr>
          <a:xfrm>
            <a:off x="1172439" y="2332602"/>
            <a:ext cx="835169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kern="100" dirty="0">
                <a:effectLst/>
                <a:latin typeface="+mn-ea"/>
                <a:ea typeface="+mn-ea"/>
              </a:rPr>
              <a:t>・</a:t>
            </a:r>
            <a:r>
              <a:rPr lang="en-US" altLang="ja-JP" sz="3200" kern="100" dirty="0">
                <a:effectLst/>
                <a:latin typeface="+mn-ea"/>
                <a:ea typeface="+mn-ea"/>
              </a:rPr>
              <a:t>RRT </a:t>
            </a:r>
            <a:r>
              <a:rPr lang="ja-JP" altLang="en-US" sz="3200" kern="100" dirty="0">
                <a:effectLst/>
                <a:latin typeface="+mn-ea"/>
                <a:ea typeface="+mn-ea"/>
              </a:rPr>
              <a:t>プログラム修正</a:t>
            </a:r>
            <a:endParaRPr lang="en-US" altLang="ja-JP" sz="3200" kern="100" dirty="0">
              <a:effectLst/>
              <a:latin typeface="+mn-ea"/>
              <a:ea typeface="+mn-ea"/>
            </a:endParaRPr>
          </a:p>
          <a:p>
            <a:pPr algn="ctr"/>
            <a:endParaRPr lang="en-US" altLang="ja-JP" sz="3200" kern="100" dirty="0">
              <a:effectLst/>
              <a:latin typeface="+mn-ea"/>
              <a:ea typeface="+mn-ea"/>
            </a:endParaRPr>
          </a:p>
          <a:p>
            <a:pPr algn="ctr"/>
            <a:r>
              <a:rPr lang="ja-JP" altLang="en-US" sz="3200" kern="100" dirty="0">
                <a:effectLst/>
                <a:latin typeface="+mn-ea"/>
                <a:ea typeface="+mn-ea"/>
              </a:rPr>
              <a:t>・</a:t>
            </a:r>
            <a:r>
              <a:rPr lang="en-US" altLang="ja-JP" sz="3200" kern="100" dirty="0">
                <a:effectLst/>
                <a:latin typeface="+mn-ea"/>
                <a:ea typeface="+mn-ea"/>
              </a:rPr>
              <a:t>MLP</a:t>
            </a:r>
            <a:r>
              <a:rPr lang="ja-JP" altLang="en-US" sz="3200" kern="100" dirty="0">
                <a:effectLst/>
                <a:latin typeface="+mn-ea"/>
                <a:ea typeface="+mn-ea"/>
              </a:rPr>
              <a:t>プログラム作成</a:t>
            </a:r>
            <a:endParaRPr lang="en-US" altLang="ja-JP" sz="3200" kern="100" dirty="0">
              <a:effectLst/>
              <a:latin typeface="+mn-ea"/>
              <a:ea typeface="+mn-ea"/>
            </a:endParaRPr>
          </a:p>
          <a:p>
            <a:pPr algn="ctr"/>
            <a:endParaRPr lang="en-US" altLang="ja-JP" sz="3200" kern="100" dirty="0">
              <a:latin typeface="+mn-ea"/>
            </a:endParaRPr>
          </a:p>
          <a:p>
            <a:pPr algn="ctr"/>
            <a:r>
              <a:rPr lang="ja-JP" altLang="en-US" sz="3200" kern="100" dirty="0">
                <a:latin typeface="+mn-ea"/>
              </a:rPr>
              <a:t>・</a:t>
            </a:r>
            <a:r>
              <a:rPr lang="en-US" altLang="ja-JP" sz="3200" kern="100" dirty="0">
                <a:latin typeface="+mn-ea"/>
              </a:rPr>
              <a:t>RRT</a:t>
            </a:r>
            <a:r>
              <a:rPr lang="ja-JP" altLang="en-US" sz="3200" kern="100" dirty="0">
                <a:latin typeface="+mn-ea"/>
              </a:rPr>
              <a:t>のデータセットを</a:t>
            </a:r>
            <a:r>
              <a:rPr lang="en-US" altLang="ja-JP" sz="3200" kern="100" dirty="0">
                <a:latin typeface="+mn-ea"/>
              </a:rPr>
              <a:t>MLP</a:t>
            </a:r>
            <a:r>
              <a:rPr lang="ja-JP" altLang="en-US" sz="3200" kern="100" dirty="0">
                <a:latin typeface="+mn-ea"/>
              </a:rPr>
              <a:t>で学習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593531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5FF8B1-3BDD-A5E9-D54D-51E02EA40092}"/>
              </a:ext>
            </a:extLst>
          </p:cNvPr>
          <p:cNvSpPr txBox="1"/>
          <p:nvPr/>
        </p:nvSpPr>
        <p:spPr>
          <a:xfrm>
            <a:off x="1157287" y="733425"/>
            <a:ext cx="7806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研究計画</a:t>
            </a:r>
            <a:endParaRPr lang="ko-KR" altLang="en-US" sz="3200" b="1" dirty="0">
              <a:latin typeface="MS UI Gothic" panose="020B0600070205080204" pitchFamily="34" charset="-128"/>
            </a:endParaRPr>
          </a:p>
        </p:txBody>
      </p:sp>
      <p:grpSp>
        <p:nvGrpSpPr>
          <p:cNvPr id="2" name="그룹 1003">
            <a:extLst>
              <a:ext uri="{FF2B5EF4-FFF2-40B4-BE49-F238E27FC236}">
                <a16:creationId xmlns:a16="http://schemas.microsoft.com/office/drawing/2014/main" id="{7B24A5E6-BEFE-21CC-CFE8-5FBD6AF61225}"/>
              </a:ext>
            </a:extLst>
          </p:cNvPr>
          <p:cNvGrpSpPr/>
          <p:nvPr/>
        </p:nvGrpSpPr>
        <p:grpSpPr>
          <a:xfrm>
            <a:off x="1004887" y="1173814"/>
            <a:ext cx="623679" cy="288771"/>
            <a:chOff x="479105" y="1283042"/>
            <a:chExt cx="623679" cy="288771"/>
          </a:xfrm>
        </p:grpSpPr>
        <p:pic>
          <p:nvPicPr>
            <p:cNvPr id="3" name="Object 9">
              <a:extLst>
                <a:ext uri="{FF2B5EF4-FFF2-40B4-BE49-F238E27FC236}">
                  <a16:creationId xmlns:a16="http://schemas.microsoft.com/office/drawing/2014/main" id="{35E5E513-15A3-4DEC-D53E-90CCA4CB1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479105" y="1283042"/>
              <a:ext cx="623679" cy="288771"/>
            </a:xfrm>
            <a:prstGeom prst="rect">
              <a:avLst/>
            </a:prstGeom>
          </p:spPr>
        </p:pic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EFDF5B5-B5AA-17D1-5838-A69FE26F0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754757"/>
              </p:ext>
            </p:extLst>
          </p:nvPr>
        </p:nvGraphicFramePr>
        <p:xfrm>
          <a:off x="683679" y="1902975"/>
          <a:ext cx="9329215" cy="49264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745">
                  <a:extLst>
                    <a:ext uri="{9D8B030D-6E8A-4147-A177-3AD203B41FA5}">
                      <a16:colId xmlns:a16="http://schemas.microsoft.com/office/drawing/2014/main" val="1157388923"/>
                    </a:ext>
                  </a:extLst>
                </a:gridCol>
                <a:gridCol w="1332745">
                  <a:extLst>
                    <a:ext uri="{9D8B030D-6E8A-4147-A177-3AD203B41FA5}">
                      <a16:colId xmlns:a16="http://schemas.microsoft.com/office/drawing/2014/main" val="3791329375"/>
                    </a:ext>
                  </a:extLst>
                </a:gridCol>
                <a:gridCol w="1332745">
                  <a:extLst>
                    <a:ext uri="{9D8B030D-6E8A-4147-A177-3AD203B41FA5}">
                      <a16:colId xmlns:a16="http://schemas.microsoft.com/office/drawing/2014/main" val="3753821933"/>
                    </a:ext>
                  </a:extLst>
                </a:gridCol>
                <a:gridCol w="1332745">
                  <a:extLst>
                    <a:ext uri="{9D8B030D-6E8A-4147-A177-3AD203B41FA5}">
                      <a16:colId xmlns:a16="http://schemas.microsoft.com/office/drawing/2014/main" val="2137614723"/>
                    </a:ext>
                  </a:extLst>
                </a:gridCol>
                <a:gridCol w="1332745">
                  <a:extLst>
                    <a:ext uri="{9D8B030D-6E8A-4147-A177-3AD203B41FA5}">
                      <a16:colId xmlns:a16="http://schemas.microsoft.com/office/drawing/2014/main" val="1341727096"/>
                    </a:ext>
                  </a:extLst>
                </a:gridCol>
                <a:gridCol w="1332745">
                  <a:extLst>
                    <a:ext uri="{9D8B030D-6E8A-4147-A177-3AD203B41FA5}">
                      <a16:colId xmlns:a16="http://schemas.microsoft.com/office/drawing/2014/main" val="780906884"/>
                    </a:ext>
                  </a:extLst>
                </a:gridCol>
                <a:gridCol w="1332745">
                  <a:extLst>
                    <a:ext uri="{9D8B030D-6E8A-4147-A177-3AD203B41FA5}">
                      <a16:colId xmlns:a16="http://schemas.microsoft.com/office/drawing/2014/main" val="610646633"/>
                    </a:ext>
                  </a:extLst>
                </a:gridCol>
              </a:tblGrid>
              <a:tr h="4478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r>
                        <a:rPr lang="ja-JP" altLang="en-US" dirty="0"/>
                        <a:t>月</a:t>
                      </a:r>
                      <a:r>
                        <a:rPr lang="en-US" altLang="ja-JP" dirty="0"/>
                        <a:t>2</a:t>
                      </a:r>
                      <a:r>
                        <a:rPr lang="ja-JP" altLang="en-US" dirty="0"/>
                        <a:t>週目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cs typeface="+mn-cs"/>
                        </a:rPr>
                        <a:t>11</a:t>
                      </a:r>
                      <a:r>
                        <a:rPr kumimoji="0" lang="ja-JP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cs typeface="+mn-cs"/>
                        </a:rPr>
                        <a:t>月</a:t>
                      </a:r>
                      <a:r>
                        <a:rPr kumimoji="0" lang="en-US" altLang="ja-JP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cs typeface="+mn-cs"/>
                        </a:rPr>
                        <a:t>3</a:t>
                      </a:r>
                      <a:r>
                        <a:rPr kumimoji="0" lang="ja-JP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cs typeface="+mn-cs"/>
                        </a:rPr>
                        <a:t>週目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cs typeface="+mn-cs"/>
                        </a:rPr>
                        <a:t>11</a:t>
                      </a:r>
                      <a:r>
                        <a:rPr kumimoji="0" lang="ja-JP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cs typeface="+mn-cs"/>
                        </a:rPr>
                        <a:t>月</a:t>
                      </a:r>
                      <a:r>
                        <a:rPr kumimoji="0" lang="en-US" altLang="ja-JP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cs typeface="+mn-cs"/>
                        </a:rPr>
                        <a:t>4</a:t>
                      </a:r>
                      <a:r>
                        <a:rPr kumimoji="0" lang="ja-JP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cs typeface="+mn-cs"/>
                        </a:rPr>
                        <a:t>週目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cs typeface="+mn-cs"/>
                        </a:rPr>
                        <a:t>12</a:t>
                      </a:r>
                      <a:r>
                        <a:rPr kumimoji="0" lang="ja-JP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cs typeface="+mn-cs"/>
                        </a:rPr>
                        <a:t>月</a:t>
                      </a:r>
                      <a:r>
                        <a:rPr kumimoji="0" lang="en-US" altLang="ja-JP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cs typeface="+mn-cs"/>
                        </a:rPr>
                        <a:t>1</a:t>
                      </a:r>
                      <a:r>
                        <a:rPr kumimoji="0" lang="ja-JP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cs typeface="+mn-cs"/>
                        </a:rPr>
                        <a:t>週目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cs typeface="+mn-cs"/>
                        </a:rPr>
                        <a:t>12</a:t>
                      </a:r>
                      <a:r>
                        <a:rPr kumimoji="0" lang="ja-JP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cs typeface="+mn-cs"/>
                        </a:rPr>
                        <a:t>月</a:t>
                      </a:r>
                      <a:r>
                        <a:rPr kumimoji="0" lang="en-US" altLang="ja-JP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cs typeface="+mn-cs"/>
                        </a:rPr>
                        <a:t>2</a:t>
                      </a:r>
                      <a:r>
                        <a:rPr kumimoji="0" lang="ja-JP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cs typeface="+mn-cs"/>
                        </a:rPr>
                        <a:t>週目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cs typeface="+mn-cs"/>
                        </a:rPr>
                        <a:t>12</a:t>
                      </a:r>
                      <a:r>
                        <a:rPr kumimoji="0" lang="ja-JP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cs typeface="+mn-cs"/>
                        </a:rPr>
                        <a:t>月</a:t>
                      </a:r>
                      <a:r>
                        <a:rPr kumimoji="0" lang="en-US" altLang="ja-JP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cs typeface="+mn-cs"/>
                        </a:rPr>
                        <a:t>3</a:t>
                      </a:r>
                      <a:r>
                        <a:rPr kumimoji="0" lang="ja-JP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cs typeface="+mn-cs"/>
                        </a:rPr>
                        <a:t>週目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cs typeface="+mn-cs"/>
                        </a:rPr>
                        <a:t>12</a:t>
                      </a:r>
                      <a:r>
                        <a:rPr kumimoji="0" lang="ja-JP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cs typeface="+mn-cs"/>
                        </a:rPr>
                        <a:t>月</a:t>
                      </a:r>
                      <a:r>
                        <a:rPr kumimoji="0" lang="en-US" altLang="ja-JP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cs typeface="+mn-cs"/>
                        </a:rPr>
                        <a:t>4</a:t>
                      </a:r>
                      <a:r>
                        <a:rPr kumimoji="0" lang="ja-JP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cs typeface="+mn-cs"/>
                        </a:rPr>
                        <a:t>週目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078174"/>
                  </a:ext>
                </a:extLst>
              </a:tr>
              <a:tr h="44785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168487"/>
                  </a:ext>
                </a:extLst>
              </a:tr>
              <a:tr h="44785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68980"/>
                  </a:ext>
                </a:extLst>
              </a:tr>
              <a:tr h="44785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178985"/>
                  </a:ext>
                </a:extLst>
              </a:tr>
              <a:tr h="44785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66313"/>
                  </a:ext>
                </a:extLst>
              </a:tr>
              <a:tr h="44785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76730"/>
                  </a:ext>
                </a:extLst>
              </a:tr>
              <a:tr h="44785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964127"/>
                  </a:ext>
                </a:extLst>
              </a:tr>
              <a:tr h="44785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116435"/>
                  </a:ext>
                </a:extLst>
              </a:tr>
              <a:tr h="44785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570336"/>
                  </a:ext>
                </a:extLst>
              </a:tr>
              <a:tr h="44785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192387"/>
                  </a:ext>
                </a:extLst>
              </a:tr>
              <a:tr h="44785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956379"/>
                  </a:ext>
                </a:extLst>
              </a:tr>
            </a:tbl>
          </a:graphicData>
        </a:graphic>
      </p:graphicFrame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0E8E621-FD57-8A58-768A-F3035BD15E92}"/>
              </a:ext>
            </a:extLst>
          </p:cNvPr>
          <p:cNvSpPr/>
          <p:nvPr/>
        </p:nvSpPr>
        <p:spPr>
          <a:xfrm>
            <a:off x="648436" y="2409825"/>
            <a:ext cx="2667000" cy="36497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データセットの作成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5A0843C-A4C3-50FE-1C33-F239C9B763F9}"/>
              </a:ext>
            </a:extLst>
          </p:cNvPr>
          <p:cNvSpPr/>
          <p:nvPr/>
        </p:nvSpPr>
        <p:spPr>
          <a:xfrm>
            <a:off x="1984793" y="2826172"/>
            <a:ext cx="2667000" cy="38901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MLP</a:t>
            </a:r>
            <a:r>
              <a:rPr lang="ja-JP" altLang="en-US" dirty="0"/>
              <a:t>の作成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8332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2786F7-4707-5249-8CB0-B62D41FC4E88}"/>
              </a:ext>
            </a:extLst>
          </p:cNvPr>
          <p:cNvSpPr/>
          <p:nvPr/>
        </p:nvSpPr>
        <p:spPr>
          <a:xfrm>
            <a:off x="2708684" y="909948"/>
            <a:ext cx="1800000" cy="720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Init</a:t>
            </a:r>
          </a:p>
          <a:p>
            <a:pPr algn="ctr"/>
            <a:r>
              <a:rPr lang="en-US" altLang="ko-KR" dirty="0"/>
              <a:t>:generate map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FB3F480-6563-CF10-0005-9ED5D5352D5A}"/>
              </a:ext>
            </a:extLst>
          </p:cNvPr>
          <p:cNvSpPr/>
          <p:nvPr/>
        </p:nvSpPr>
        <p:spPr>
          <a:xfrm>
            <a:off x="2708684" y="5433241"/>
            <a:ext cx="1800000" cy="73160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Add_node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9AA950-6103-FBDB-F330-E5259DB1A895}"/>
              </a:ext>
            </a:extLst>
          </p:cNvPr>
          <p:cNvSpPr/>
          <p:nvPr/>
        </p:nvSpPr>
        <p:spPr>
          <a:xfrm>
            <a:off x="2708684" y="4519302"/>
            <a:ext cx="1800000" cy="73160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Is_collision_free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52ADC69-9763-5A11-14CA-D9F54BADADC1}"/>
              </a:ext>
            </a:extLst>
          </p:cNvPr>
          <p:cNvSpPr/>
          <p:nvPr/>
        </p:nvSpPr>
        <p:spPr>
          <a:xfrm>
            <a:off x="2708684" y="2714625"/>
            <a:ext cx="1800000" cy="720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generate_random_point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A37218C-E552-1B69-8A2D-11FDFBA2161A}"/>
              </a:ext>
            </a:extLst>
          </p:cNvPr>
          <p:cNvSpPr/>
          <p:nvPr/>
        </p:nvSpPr>
        <p:spPr>
          <a:xfrm>
            <a:off x="2719387" y="3616964"/>
            <a:ext cx="1800000" cy="720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Find_nearest_node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DD59030-D127-A381-C891-D13C85732D29}"/>
              </a:ext>
            </a:extLst>
          </p:cNvPr>
          <p:cNvSpPr/>
          <p:nvPr/>
        </p:nvSpPr>
        <p:spPr>
          <a:xfrm>
            <a:off x="2708684" y="1812286"/>
            <a:ext cx="1800000" cy="720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Plan_path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A5DBB-89E5-A542-6647-E6A82CC32AE2}"/>
              </a:ext>
            </a:extLst>
          </p:cNvPr>
          <p:cNvSpPr/>
          <p:nvPr/>
        </p:nvSpPr>
        <p:spPr>
          <a:xfrm>
            <a:off x="2707731" y="6347180"/>
            <a:ext cx="1800000" cy="720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Extract_path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7730ACE-DB50-7FDA-4148-CE21B2C3C5D3}"/>
              </a:ext>
            </a:extLst>
          </p:cNvPr>
          <p:cNvSpPr/>
          <p:nvPr/>
        </p:nvSpPr>
        <p:spPr>
          <a:xfrm>
            <a:off x="470534" y="929503"/>
            <a:ext cx="1800000" cy="720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Init</a:t>
            </a:r>
          </a:p>
          <a:p>
            <a:pPr algn="ctr"/>
            <a:r>
              <a:rPr lang="en-US" altLang="ko-KR" dirty="0"/>
              <a:t>:</a:t>
            </a:r>
            <a:r>
              <a:rPr lang="ja-JP" altLang="en-US" dirty="0"/>
              <a:t>座標返還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74F64B-60B4-08CB-C8C9-EFA974652A36}"/>
              </a:ext>
            </a:extLst>
          </p:cNvPr>
          <p:cNvSpPr txBox="1"/>
          <p:nvPr/>
        </p:nvSpPr>
        <p:spPr>
          <a:xfrm>
            <a:off x="2719387" y="499025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: RRT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4BA619-2B56-FF32-A2B0-36D042150DCE}"/>
              </a:ext>
            </a:extLst>
          </p:cNvPr>
          <p:cNvSpPr txBox="1"/>
          <p:nvPr/>
        </p:nvSpPr>
        <p:spPr>
          <a:xfrm>
            <a:off x="623887" y="504825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: Node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E7B926-5C09-578C-33FB-2C3655AB7D7C}"/>
              </a:ext>
            </a:extLst>
          </p:cNvPr>
          <p:cNvSpPr txBox="1"/>
          <p:nvPr/>
        </p:nvSpPr>
        <p:spPr>
          <a:xfrm>
            <a:off x="717117" y="1812286"/>
            <a:ext cx="1306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self.x</a:t>
            </a:r>
            <a:r>
              <a:rPr lang="en-US" altLang="ko-KR" dirty="0"/>
              <a:t> = x</a:t>
            </a:r>
          </a:p>
          <a:p>
            <a:r>
              <a:rPr lang="en-US" altLang="ko-KR" dirty="0" err="1"/>
              <a:t>self.y</a:t>
            </a:r>
            <a:r>
              <a:rPr lang="en-US" altLang="ko-KR" dirty="0"/>
              <a:t> = -</a:t>
            </a:r>
            <a:r>
              <a:rPr lang="en-US" altLang="ko-KR" dirty="0" err="1"/>
              <a:t>y+H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73E667-CE06-D0F2-7608-BA138B48C4A8}"/>
              </a:ext>
            </a:extLst>
          </p:cNvPr>
          <p:cNvSpPr txBox="1"/>
          <p:nvPr/>
        </p:nvSpPr>
        <p:spPr>
          <a:xfrm>
            <a:off x="4814887" y="929503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Self.root</a:t>
            </a:r>
            <a:r>
              <a:rPr lang="en-US" altLang="ko-KR" dirty="0"/>
              <a:t> = start(x, 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8095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1001">
            <a:extLst>
              <a:ext uri="{FF2B5EF4-FFF2-40B4-BE49-F238E27FC236}">
                <a16:creationId xmlns:a16="http://schemas.microsoft.com/office/drawing/2014/main" id="{869CA8CF-84E6-B7A5-41E1-07ED322EAB27}"/>
              </a:ext>
            </a:extLst>
          </p:cNvPr>
          <p:cNvGrpSpPr/>
          <p:nvPr/>
        </p:nvGrpSpPr>
        <p:grpSpPr>
          <a:xfrm>
            <a:off x="-323085" y="199162"/>
            <a:ext cx="1097376" cy="6821426"/>
            <a:chOff x="-323085" y="199162"/>
            <a:chExt cx="1097376" cy="6821426"/>
          </a:xfrm>
        </p:grpSpPr>
        <p:pic>
          <p:nvPicPr>
            <p:cNvPr id="30" name="Object 2">
              <a:extLst>
                <a:ext uri="{FF2B5EF4-FFF2-40B4-BE49-F238E27FC236}">
                  <a16:creationId xmlns:a16="http://schemas.microsoft.com/office/drawing/2014/main" id="{24EF655F-AA00-51A7-187B-52E5A90ABF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23085" y="199162"/>
              <a:ext cx="1097376" cy="6821426"/>
            </a:xfrm>
            <a:prstGeom prst="rect">
              <a:avLst/>
            </a:prstGeom>
          </p:spPr>
        </p:pic>
      </p:grpSp>
      <p:grpSp>
        <p:nvGrpSpPr>
          <p:cNvPr id="27" name="그룹 1002">
            <a:extLst>
              <a:ext uri="{FF2B5EF4-FFF2-40B4-BE49-F238E27FC236}">
                <a16:creationId xmlns:a16="http://schemas.microsoft.com/office/drawing/2014/main" id="{31A76289-91BE-373C-862A-40742B31F7D1}"/>
              </a:ext>
            </a:extLst>
          </p:cNvPr>
          <p:cNvGrpSpPr/>
          <p:nvPr/>
        </p:nvGrpSpPr>
        <p:grpSpPr>
          <a:xfrm>
            <a:off x="-501339" y="5984486"/>
            <a:ext cx="11508522" cy="1036101"/>
            <a:chOff x="-501339" y="5984486"/>
            <a:chExt cx="11508522" cy="1036101"/>
          </a:xfrm>
        </p:grpSpPr>
        <p:pic>
          <p:nvPicPr>
            <p:cNvPr id="28" name="Object 5">
              <a:extLst>
                <a:ext uri="{FF2B5EF4-FFF2-40B4-BE49-F238E27FC236}">
                  <a16:creationId xmlns:a16="http://schemas.microsoft.com/office/drawing/2014/main" id="{74E28C54-E8AC-1986-CE04-4A5A83D83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01339" y="5984486"/>
              <a:ext cx="11508522" cy="1036101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74A7E4C-F928-A0C8-911C-9DF241F8B1A8}"/>
              </a:ext>
            </a:extLst>
          </p:cNvPr>
          <p:cNvSpPr txBox="1"/>
          <p:nvPr/>
        </p:nvSpPr>
        <p:spPr>
          <a:xfrm>
            <a:off x="1794741" y="2943225"/>
            <a:ext cx="6949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dirty="0"/>
              <a:t>RRT+MLP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CC6DF7-7CB5-FD29-0C69-21ECE6C35F94}"/>
              </a:ext>
            </a:extLst>
          </p:cNvPr>
          <p:cNvSpPr txBox="1"/>
          <p:nvPr/>
        </p:nvSpPr>
        <p:spPr>
          <a:xfrm>
            <a:off x="746668" y="3651112"/>
            <a:ext cx="86493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dirty="0"/>
              <a:t>(Rapidly-Exploring Random Trees + Multi Layered Perceptron)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CD356C-25A7-BF7A-4B83-39EF598C58BB}"/>
              </a:ext>
            </a:extLst>
          </p:cNvPr>
          <p:cNvSpPr txBox="1"/>
          <p:nvPr/>
        </p:nvSpPr>
        <p:spPr>
          <a:xfrm>
            <a:off x="2251941" y="407669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学習不要、不安定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FB078D-1968-8A0D-E969-CE1A719C4778}"/>
              </a:ext>
            </a:extLst>
          </p:cNvPr>
          <p:cNvSpPr txBox="1"/>
          <p:nvPr/>
        </p:nvSpPr>
        <p:spPr>
          <a:xfrm>
            <a:off x="5095568" y="4109447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高速、学習に多数の教師付きデータ必要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8597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1001">
            <a:extLst>
              <a:ext uri="{FF2B5EF4-FFF2-40B4-BE49-F238E27FC236}">
                <a16:creationId xmlns:a16="http://schemas.microsoft.com/office/drawing/2014/main" id="{869CA8CF-84E6-B7A5-41E1-07ED322EAB27}"/>
              </a:ext>
            </a:extLst>
          </p:cNvPr>
          <p:cNvGrpSpPr/>
          <p:nvPr/>
        </p:nvGrpSpPr>
        <p:grpSpPr>
          <a:xfrm>
            <a:off x="-323085" y="199162"/>
            <a:ext cx="1097376" cy="6821426"/>
            <a:chOff x="-323085" y="199162"/>
            <a:chExt cx="1097376" cy="6821426"/>
          </a:xfrm>
        </p:grpSpPr>
        <p:pic>
          <p:nvPicPr>
            <p:cNvPr id="30" name="Object 2">
              <a:extLst>
                <a:ext uri="{FF2B5EF4-FFF2-40B4-BE49-F238E27FC236}">
                  <a16:creationId xmlns:a16="http://schemas.microsoft.com/office/drawing/2014/main" id="{24EF655F-AA00-51A7-187B-52E5A90ABF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23085" y="199162"/>
              <a:ext cx="1097376" cy="682142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09687" y="1478307"/>
            <a:ext cx="623679" cy="288771"/>
            <a:chOff x="479105" y="1283042"/>
            <a:chExt cx="623679" cy="2887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479105" y="1283042"/>
              <a:ext cx="623679" cy="288771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7331BA8-99A8-4AC4-DA92-A878BFF835E6}"/>
              </a:ext>
            </a:extLst>
          </p:cNvPr>
          <p:cNvSpPr txBox="1"/>
          <p:nvPr/>
        </p:nvSpPr>
        <p:spPr>
          <a:xfrm>
            <a:off x="1469124" y="1021461"/>
            <a:ext cx="7806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今週の進捗</a:t>
            </a:r>
            <a:endParaRPr lang="ko-KR" altLang="en-US" sz="3200" dirty="0"/>
          </a:p>
        </p:txBody>
      </p:sp>
      <p:grpSp>
        <p:nvGrpSpPr>
          <p:cNvPr id="27" name="그룹 1002">
            <a:extLst>
              <a:ext uri="{FF2B5EF4-FFF2-40B4-BE49-F238E27FC236}">
                <a16:creationId xmlns:a16="http://schemas.microsoft.com/office/drawing/2014/main" id="{31A76289-91BE-373C-862A-40742B31F7D1}"/>
              </a:ext>
            </a:extLst>
          </p:cNvPr>
          <p:cNvGrpSpPr/>
          <p:nvPr/>
        </p:nvGrpSpPr>
        <p:grpSpPr>
          <a:xfrm>
            <a:off x="-501339" y="5984486"/>
            <a:ext cx="11508522" cy="1036101"/>
            <a:chOff x="-501339" y="5984486"/>
            <a:chExt cx="11508522" cy="1036101"/>
          </a:xfrm>
        </p:grpSpPr>
        <p:pic>
          <p:nvPicPr>
            <p:cNvPr id="28" name="Object 5">
              <a:extLst>
                <a:ext uri="{FF2B5EF4-FFF2-40B4-BE49-F238E27FC236}">
                  <a16:creationId xmlns:a16="http://schemas.microsoft.com/office/drawing/2014/main" id="{74E28C54-E8AC-1986-CE04-4A5A83D83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01339" y="5984486"/>
              <a:ext cx="11508522" cy="1036101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FABFBCA-F74E-9AF4-DC21-78FB45C49D49}"/>
              </a:ext>
            </a:extLst>
          </p:cNvPr>
          <p:cNvSpPr txBox="1"/>
          <p:nvPr/>
        </p:nvSpPr>
        <p:spPr>
          <a:xfrm>
            <a:off x="1676814" y="3291007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RRT Path Planning </a:t>
            </a:r>
            <a:r>
              <a:rPr lang="ja-JP" altLang="en-US" sz="3200" dirty="0"/>
              <a:t>のプログラム作成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17110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도표, 스크린샷, 라인이(가) 표시된 사진&#10;&#10;자동 생성된 설명">
            <a:extLst>
              <a:ext uri="{FF2B5EF4-FFF2-40B4-BE49-F238E27FC236}">
                <a16:creationId xmlns:a16="http://schemas.microsoft.com/office/drawing/2014/main" id="{BC77D99A-7552-DDC5-E337-3CD0D6D0B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0513" y="1038225"/>
            <a:ext cx="7680000" cy="576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1A1D3A-3687-0F7C-AB1C-71608662F7C8}"/>
              </a:ext>
            </a:extLst>
          </p:cNvPr>
          <p:cNvSpPr txBox="1"/>
          <p:nvPr/>
        </p:nvSpPr>
        <p:spPr>
          <a:xfrm>
            <a:off x="7024687" y="2811929"/>
            <a:ext cx="289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0~100</a:t>
            </a:r>
          </a:p>
          <a:p>
            <a:r>
              <a:rPr lang="en-US" altLang="ko-KR" sz="2400" dirty="0"/>
              <a:t>Start(1,1)</a:t>
            </a:r>
          </a:p>
          <a:p>
            <a:r>
              <a:rPr lang="en-US" altLang="ko-KR" sz="2400" dirty="0"/>
              <a:t>Goal(99,99)</a:t>
            </a:r>
          </a:p>
          <a:p>
            <a:endParaRPr lang="en-US" altLang="ko-KR" sz="2400" dirty="0"/>
          </a:p>
          <a:p>
            <a:r>
              <a:rPr lang="en-US" altLang="ko-KR" sz="2400" dirty="0"/>
              <a:t>Path (x, y)</a:t>
            </a:r>
          </a:p>
        </p:txBody>
      </p:sp>
    </p:spTree>
    <p:extLst>
      <p:ext uri="{BB962C8B-B14F-4D97-AF65-F5344CB8AC3E}">
        <p14:creationId xmlns:p14="http://schemas.microsoft.com/office/powerpoint/2010/main" val="2540182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도표, 스크린샷, 라인이(가) 표시된 사진&#10;&#10;자동 생성된 설명">
            <a:extLst>
              <a:ext uri="{FF2B5EF4-FFF2-40B4-BE49-F238E27FC236}">
                <a16:creationId xmlns:a16="http://schemas.microsoft.com/office/drawing/2014/main" id="{73DF06FE-D807-DA1D-9954-9F5089F52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0513" y="1038225"/>
            <a:ext cx="7680000" cy="576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1D2DBC-0453-00A1-2898-6EDACB10CCA7}"/>
              </a:ext>
            </a:extLst>
          </p:cNvPr>
          <p:cNvSpPr txBox="1"/>
          <p:nvPr/>
        </p:nvSpPr>
        <p:spPr>
          <a:xfrm>
            <a:off x="6262687" y="3656615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/>
              <a:t>軌道に経路が当たる問題</a:t>
            </a:r>
            <a:endParaRPr lang="ko-KR" altLang="en-US" sz="2800" b="1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8B152B95-79D2-DE11-8FEE-3D471009299D}"/>
              </a:ext>
            </a:extLst>
          </p:cNvPr>
          <p:cNvSpPr/>
          <p:nvPr/>
        </p:nvSpPr>
        <p:spPr>
          <a:xfrm>
            <a:off x="1843087" y="3656615"/>
            <a:ext cx="2286000" cy="2334610"/>
          </a:xfrm>
          <a:prstGeom prst="ellipse">
            <a:avLst/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02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1001">
            <a:extLst>
              <a:ext uri="{FF2B5EF4-FFF2-40B4-BE49-F238E27FC236}">
                <a16:creationId xmlns:a16="http://schemas.microsoft.com/office/drawing/2014/main" id="{869CA8CF-84E6-B7A5-41E1-07ED322EAB27}"/>
              </a:ext>
            </a:extLst>
          </p:cNvPr>
          <p:cNvGrpSpPr/>
          <p:nvPr/>
        </p:nvGrpSpPr>
        <p:grpSpPr>
          <a:xfrm>
            <a:off x="-323085" y="199162"/>
            <a:ext cx="1097376" cy="6821426"/>
            <a:chOff x="-323085" y="199162"/>
            <a:chExt cx="1097376" cy="6821426"/>
          </a:xfrm>
        </p:grpSpPr>
        <p:pic>
          <p:nvPicPr>
            <p:cNvPr id="30" name="Object 2">
              <a:extLst>
                <a:ext uri="{FF2B5EF4-FFF2-40B4-BE49-F238E27FC236}">
                  <a16:creationId xmlns:a16="http://schemas.microsoft.com/office/drawing/2014/main" id="{24EF655F-AA00-51A7-187B-52E5A90ABF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23085" y="199162"/>
              <a:ext cx="1097376" cy="682142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09687" y="1478307"/>
            <a:ext cx="623679" cy="288771"/>
            <a:chOff x="479105" y="1283042"/>
            <a:chExt cx="623679" cy="2887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479105" y="1283042"/>
              <a:ext cx="623679" cy="288771"/>
            </a:xfrm>
            <a:prstGeom prst="rect">
              <a:avLst/>
            </a:prstGeom>
          </p:spPr>
        </p:pic>
      </p:grpSp>
      <p:grpSp>
        <p:nvGrpSpPr>
          <p:cNvPr id="27" name="그룹 1002">
            <a:extLst>
              <a:ext uri="{FF2B5EF4-FFF2-40B4-BE49-F238E27FC236}">
                <a16:creationId xmlns:a16="http://schemas.microsoft.com/office/drawing/2014/main" id="{31A76289-91BE-373C-862A-40742B31F7D1}"/>
              </a:ext>
            </a:extLst>
          </p:cNvPr>
          <p:cNvGrpSpPr/>
          <p:nvPr/>
        </p:nvGrpSpPr>
        <p:grpSpPr>
          <a:xfrm>
            <a:off x="-501339" y="5984486"/>
            <a:ext cx="11508522" cy="1036101"/>
            <a:chOff x="-501339" y="5984486"/>
            <a:chExt cx="11508522" cy="1036101"/>
          </a:xfrm>
        </p:grpSpPr>
        <p:pic>
          <p:nvPicPr>
            <p:cNvPr id="28" name="Object 5">
              <a:extLst>
                <a:ext uri="{FF2B5EF4-FFF2-40B4-BE49-F238E27FC236}">
                  <a16:creationId xmlns:a16="http://schemas.microsoft.com/office/drawing/2014/main" id="{74E28C54-E8AC-1986-CE04-4A5A83D83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01339" y="5984486"/>
              <a:ext cx="11508522" cy="1036101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D593916-8A09-F46E-E718-84F28519BA67}"/>
              </a:ext>
            </a:extLst>
          </p:cNvPr>
          <p:cNvSpPr txBox="1"/>
          <p:nvPr/>
        </p:nvSpPr>
        <p:spPr>
          <a:xfrm>
            <a:off x="1650681" y="912098"/>
            <a:ext cx="4383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座標系の定義</a:t>
            </a:r>
            <a:endParaRPr lang="ko-KR" alt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2BF4D7-E6D8-D8FC-9E5F-9B930DFAA105}"/>
              </a:ext>
            </a:extLst>
          </p:cNvPr>
          <p:cNvSpPr txBox="1"/>
          <p:nvPr/>
        </p:nvSpPr>
        <p:spPr>
          <a:xfrm>
            <a:off x="2218371" y="2581136"/>
            <a:ext cx="133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画像座標系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4C90AB-89F7-14E7-239D-71F8AF9F6866}"/>
                  </a:ext>
                </a:extLst>
              </p:cNvPr>
              <p:cNvSpPr txBox="1"/>
              <p:nvPr/>
            </p:nvSpPr>
            <p:spPr>
              <a:xfrm>
                <a:off x="4565172" y="2397512"/>
                <a:ext cx="1919885" cy="5146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𝐼𝑚𝑎𝑔𝑒</m:t>
                    </m:r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4C90AB-89F7-14E7-239D-71F8AF9F6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172" y="2397512"/>
                <a:ext cx="1919885" cy="514693"/>
              </a:xfrm>
              <a:prstGeom prst="rect">
                <a:avLst/>
              </a:prstGeom>
              <a:blipFill>
                <a:blip r:embed="rId6"/>
                <a:stretch>
                  <a:fillRect b="-105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639E51-DBE5-AD64-D81E-6629CD5AB431}"/>
                  </a:ext>
                </a:extLst>
              </p:cNvPr>
              <p:cNvSpPr txBox="1"/>
              <p:nvPr/>
            </p:nvSpPr>
            <p:spPr>
              <a:xfrm>
                <a:off x="4442125" y="3224568"/>
                <a:ext cx="2042932" cy="5146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dirty="0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𝑊𝑜𝑟𝑙𝑑</m:t>
                    </m:r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639E51-DBE5-AD64-D81E-6629CD5AB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125" y="3224568"/>
                <a:ext cx="2042932" cy="514693"/>
              </a:xfrm>
              <a:prstGeom prst="rect">
                <a:avLst/>
              </a:prstGeom>
              <a:blipFill>
                <a:blip r:embed="rId7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641852-1EE6-0EDB-057F-44939C1AD1EE}"/>
                  </a:ext>
                </a:extLst>
              </p:cNvPr>
              <p:cNvSpPr txBox="1"/>
              <p:nvPr/>
            </p:nvSpPr>
            <p:spPr>
              <a:xfrm>
                <a:off x="4511609" y="4149392"/>
                <a:ext cx="1915396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altLang="ko-KR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641852-1EE6-0EDB-057F-44939C1AD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609" y="4149392"/>
                <a:ext cx="1915396" cy="738664"/>
              </a:xfrm>
              <a:prstGeom prst="rect">
                <a:avLst/>
              </a:prstGeom>
              <a:blipFill>
                <a:blip r:embed="rId8"/>
                <a:stretch>
                  <a:fillRect l="-3503" r="-2866" b="-123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D39257A0-D2E0-9E26-55E1-75E6F593883D}"/>
              </a:ext>
            </a:extLst>
          </p:cNvPr>
          <p:cNvSpPr txBox="1"/>
          <p:nvPr/>
        </p:nvSpPr>
        <p:spPr>
          <a:xfrm>
            <a:off x="1966703" y="3389367"/>
            <a:ext cx="183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ワールド座標系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94411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1001">
            <a:extLst>
              <a:ext uri="{FF2B5EF4-FFF2-40B4-BE49-F238E27FC236}">
                <a16:creationId xmlns:a16="http://schemas.microsoft.com/office/drawing/2014/main" id="{869CA8CF-84E6-B7A5-41E1-07ED322EAB27}"/>
              </a:ext>
            </a:extLst>
          </p:cNvPr>
          <p:cNvGrpSpPr/>
          <p:nvPr/>
        </p:nvGrpSpPr>
        <p:grpSpPr>
          <a:xfrm>
            <a:off x="-323085" y="199162"/>
            <a:ext cx="1097376" cy="6821426"/>
            <a:chOff x="-323085" y="199162"/>
            <a:chExt cx="1097376" cy="6821426"/>
          </a:xfrm>
        </p:grpSpPr>
        <p:pic>
          <p:nvPicPr>
            <p:cNvPr id="30" name="Object 2">
              <a:extLst>
                <a:ext uri="{FF2B5EF4-FFF2-40B4-BE49-F238E27FC236}">
                  <a16:creationId xmlns:a16="http://schemas.microsoft.com/office/drawing/2014/main" id="{24EF655F-AA00-51A7-187B-52E5A90ABF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23085" y="199162"/>
              <a:ext cx="1097376" cy="6821426"/>
            </a:xfrm>
            <a:prstGeom prst="rect">
              <a:avLst/>
            </a:prstGeom>
          </p:spPr>
        </p:pic>
      </p:grpSp>
      <p:grpSp>
        <p:nvGrpSpPr>
          <p:cNvPr id="27" name="그룹 1002">
            <a:extLst>
              <a:ext uri="{FF2B5EF4-FFF2-40B4-BE49-F238E27FC236}">
                <a16:creationId xmlns:a16="http://schemas.microsoft.com/office/drawing/2014/main" id="{31A76289-91BE-373C-862A-40742B31F7D1}"/>
              </a:ext>
            </a:extLst>
          </p:cNvPr>
          <p:cNvGrpSpPr/>
          <p:nvPr/>
        </p:nvGrpSpPr>
        <p:grpSpPr>
          <a:xfrm>
            <a:off x="-501339" y="5984486"/>
            <a:ext cx="11508522" cy="1036101"/>
            <a:chOff x="-501339" y="5984486"/>
            <a:chExt cx="11508522" cy="1036101"/>
          </a:xfrm>
        </p:grpSpPr>
        <p:pic>
          <p:nvPicPr>
            <p:cNvPr id="28" name="Object 5">
              <a:extLst>
                <a:ext uri="{FF2B5EF4-FFF2-40B4-BE49-F238E27FC236}">
                  <a16:creationId xmlns:a16="http://schemas.microsoft.com/office/drawing/2014/main" id="{74E28C54-E8AC-1986-CE04-4A5A83D83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01339" y="5984486"/>
              <a:ext cx="11508522" cy="1036101"/>
            </a:xfrm>
            <a:prstGeom prst="rect">
              <a:avLst/>
            </a:prstGeom>
          </p:spPr>
        </p:pic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277562A6-1077-485B-7516-93FC7E04A4A2}"/>
              </a:ext>
            </a:extLst>
          </p:cNvPr>
          <p:cNvSpPr/>
          <p:nvPr/>
        </p:nvSpPr>
        <p:spPr>
          <a:xfrm>
            <a:off x="1183005" y="1752600"/>
            <a:ext cx="838200" cy="8382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1</a:t>
            </a:r>
            <a:endParaRPr lang="ko-KR" altLang="en-US" sz="4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50871F-4D60-3FDE-CF7F-81E658202968}"/>
              </a:ext>
            </a:extLst>
          </p:cNvPr>
          <p:cNvSpPr txBox="1"/>
          <p:nvPr/>
        </p:nvSpPr>
        <p:spPr>
          <a:xfrm>
            <a:off x="2426970" y="1879312"/>
            <a:ext cx="708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RRT</a:t>
            </a:r>
            <a:r>
              <a:rPr lang="ja-JP" altLang="en-US" sz="3200" b="1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でロボットのパスを大量に生成</a:t>
            </a:r>
            <a:endParaRPr lang="ko-KR" altLang="en-US" sz="3200" b="1" dirty="0">
              <a:solidFill>
                <a:srgbClr val="FF0000"/>
              </a:solidFill>
              <a:latin typeface="MS Gothic" panose="020B0609070205080204" pitchFamily="49" charset="-128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DAB16B1-23B6-1D35-5951-8D11B0242057}"/>
              </a:ext>
            </a:extLst>
          </p:cNvPr>
          <p:cNvSpPr/>
          <p:nvPr/>
        </p:nvSpPr>
        <p:spPr>
          <a:xfrm>
            <a:off x="1174386" y="2927913"/>
            <a:ext cx="838200" cy="8382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2</a:t>
            </a:r>
            <a:endParaRPr lang="ko-KR" altLang="en-US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7DB840-A37A-0D13-EAA8-15E8F6182EC0}"/>
              </a:ext>
            </a:extLst>
          </p:cNvPr>
          <p:cNvSpPr txBox="1"/>
          <p:nvPr/>
        </p:nvSpPr>
        <p:spPr>
          <a:xfrm>
            <a:off x="2426970" y="3105209"/>
            <a:ext cx="708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Multi-Layered-</a:t>
            </a:r>
            <a:r>
              <a:rPr lang="en-US" altLang="ja-JP" sz="32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Perceprton</a:t>
            </a:r>
            <a:r>
              <a:rPr lang="ja-JP" altLang="en-US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で学習</a:t>
            </a:r>
            <a:endParaRPr lang="ko-KR" altLang="en-US" sz="3200" b="1" dirty="0">
              <a:latin typeface="MS Gothic" panose="020B0609070205080204" pitchFamily="49" charset="-128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66F3B3C-54D0-A58A-2C73-6EA2B0932865}"/>
              </a:ext>
            </a:extLst>
          </p:cNvPr>
          <p:cNvSpPr/>
          <p:nvPr/>
        </p:nvSpPr>
        <p:spPr>
          <a:xfrm>
            <a:off x="1183005" y="4103226"/>
            <a:ext cx="838200" cy="8382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3</a:t>
            </a:r>
            <a:endParaRPr lang="ko-KR" altLang="en-US" sz="4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846A81-C94B-5BAE-35CE-0810F3CE1551}"/>
              </a:ext>
            </a:extLst>
          </p:cNvPr>
          <p:cNvSpPr txBox="1"/>
          <p:nvPr/>
        </p:nvSpPr>
        <p:spPr>
          <a:xfrm>
            <a:off x="2426970" y="4331106"/>
            <a:ext cx="7525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3</a:t>
            </a:r>
            <a:r>
              <a:rPr lang="ja-JP" altLang="en-US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つの</a:t>
            </a:r>
            <a:r>
              <a:rPr lang="en-US" altLang="ja-JP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MLP</a:t>
            </a:r>
            <a:r>
              <a:rPr lang="ja-JP" altLang="en-US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を繋げてパスの中間</a:t>
            </a:r>
            <a:r>
              <a:rPr lang="en-US" altLang="ja-JP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3</a:t>
            </a:r>
            <a:r>
              <a:rPr lang="ja-JP" altLang="en-US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点を出す</a:t>
            </a:r>
            <a:endParaRPr lang="ko-KR" altLang="en-US" sz="3200" b="1" dirty="0">
              <a:latin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1566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BC4BFBDF-AD52-3915-6AB8-FE598079C027}"/>
              </a:ext>
            </a:extLst>
          </p:cNvPr>
          <p:cNvSpPr/>
          <p:nvPr/>
        </p:nvSpPr>
        <p:spPr>
          <a:xfrm>
            <a:off x="3357475" y="1389255"/>
            <a:ext cx="3412273" cy="1628078"/>
          </a:xfrm>
          <a:custGeom>
            <a:avLst/>
            <a:gdLst>
              <a:gd name="connsiteX0" fmla="*/ 0 w 3412273"/>
              <a:gd name="connsiteY0" fmla="*/ 1628078 h 1628078"/>
              <a:gd name="connsiteX1" fmla="*/ 691376 w 3412273"/>
              <a:gd name="connsiteY1" fmla="*/ 568712 h 1628078"/>
              <a:gd name="connsiteX2" fmla="*/ 2397512 w 3412273"/>
              <a:gd name="connsiteY2" fmla="*/ 747132 h 1628078"/>
              <a:gd name="connsiteX3" fmla="*/ 3412273 w 3412273"/>
              <a:gd name="connsiteY3" fmla="*/ 0 h 1628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2273" h="1628078">
                <a:moveTo>
                  <a:pt x="0" y="1628078"/>
                </a:moveTo>
                <a:cubicBezTo>
                  <a:pt x="145895" y="1171807"/>
                  <a:pt x="291791" y="715536"/>
                  <a:pt x="691376" y="568712"/>
                </a:cubicBezTo>
                <a:cubicBezTo>
                  <a:pt x="1090961" y="421888"/>
                  <a:pt x="1944029" y="841917"/>
                  <a:pt x="2397512" y="747132"/>
                </a:cubicBezTo>
                <a:cubicBezTo>
                  <a:pt x="2850995" y="652347"/>
                  <a:pt x="3274741" y="126381"/>
                  <a:pt x="3412273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1525B6-2B14-36D5-CDA3-AB0C05823FB1}"/>
              </a:ext>
            </a:extLst>
          </p:cNvPr>
          <p:cNvSpPr txBox="1"/>
          <p:nvPr/>
        </p:nvSpPr>
        <p:spPr>
          <a:xfrm>
            <a:off x="2463750" y="3017333"/>
            <a:ext cx="1154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start</a:t>
            </a:r>
            <a:endParaRPr lang="ko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0F8A4C-F347-856C-968C-A0AA87D1D553}"/>
              </a:ext>
            </a:extLst>
          </p:cNvPr>
          <p:cNvSpPr txBox="1"/>
          <p:nvPr/>
        </p:nvSpPr>
        <p:spPr>
          <a:xfrm>
            <a:off x="7319875" y="899437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goal</a:t>
            </a:r>
            <a:endParaRPr lang="ko-KR" altLang="en-US" sz="2800" dirty="0"/>
          </a:p>
        </p:txBody>
      </p:sp>
      <p:sp>
        <p:nvSpPr>
          <p:cNvPr id="8" name="곱하기 기호 7">
            <a:extLst>
              <a:ext uri="{FF2B5EF4-FFF2-40B4-BE49-F238E27FC236}">
                <a16:creationId xmlns:a16="http://schemas.microsoft.com/office/drawing/2014/main" id="{3A653CD4-29EC-CB02-167C-B284A21F5DD9}"/>
              </a:ext>
            </a:extLst>
          </p:cNvPr>
          <p:cNvSpPr/>
          <p:nvPr/>
        </p:nvSpPr>
        <p:spPr>
          <a:xfrm>
            <a:off x="7771541" y="5002814"/>
            <a:ext cx="533400" cy="609600"/>
          </a:xfrm>
          <a:prstGeom prst="mathMultiply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곱하기 기호 8">
            <a:extLst>
              <a:ext uri="{FF2B5EF4-FFF2-40B4-BE49-F238E27FC236}">
                <a16:creationId xmlns:a16="http://schemas.microsoft.com/office/drawing/2014/main" id="{3272EE98-01D7-1DCA-3E6B-0A5BD4CCD80E}"/>
              </a:ext>
            </a:extLst>
          </p:cNvPr>
          <p:cNvSpPr/>
          <p:nvPr/>
        </p:nvSpPr>
        <p:spPr>
          <a:xfrm>
            <a:off x="4753121" y="1760422"/>
            <a:ext cx="533400" cy="609600"/>
          </a:xfrm>
          <a:prstGeom prst="mathMultiply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곱하기 기호 9">
            <a:extLst>
              <a:ext uri="{FF2B5EF4-FFF2-40B4-BE49-F238E27FC236}">
                <a16:creationId xmlns:a16="http://schemas.microsoft.com/office/drawing/2014/main" id="{DF1A89B4-31D7-97BB-1A41-3EDA33F3B6AD}"/>
              </a:ext>
            </a:extLst>
          </p:cNvPr>
          <p:cNvSpPr/>
          <p:nvPr/>
        </p:nvSpPr>
        <p:spPr>
          <a:xfrm>
            <a:off x="5831825" y="1629651"/>
            <a:ext cx="533400" cy="609600"/>
          </a:xfrm>
          <a:prstGeom prst="mathMultiply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3F436CF-79EB-28F8-07E5-350D8058CF3B}"/>
              </a:ext>
            </a:extLst>
          </p:cNvPr>
          <p:cNvSpPr/>
          <p:nvPr/>
        </p:nvSpPr>
        <p:spPr>
          <a:xfrm>
            <a:off x="3206700" y="2692606"/>
            <a:ext cx="342900" cy="369332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9A0B70E-8B17-CCB3-748D-5F7E60704476}"/>
              </a:ext>
            </a:extLst>
          </p:cNvPr>
          <p:cNvSpPr/>
          <p:nvPr/>
        </p:nvSpPr>
        <p:spPr>
          <a:xfrm>
            <a:off x="6742218" y="1099045"/>
            <a:ext cx="342900" cy="3693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C8B9A68-F366-CC4D-517D-83D84D4EA6FC}"/>
              </a:ext>
            </a:extLst>
          </p:cNvPr>
          <p:cNvSpPr/>
          <p:nvPr/>
        </p:nvSpPr>
        <p:spPr>
          <a:xfrm>
            <a:off x="3865059" y="3647719"/>
            <a:ext cx="2842923" cy="33197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MLP</a:t>
            </a:r>
          </a:p>
          <a:p>
            <a:pPr algn="ctr"/>
            <a:r>
              <a:rPr lang="en-US" altLang="ko-KR" dirty="0"/>
              <a:t>Multi Layered Perceptron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34D1268-A73A-BA6D-F6E7-AF3572FDB504}"/>
              </a:ext>
            </a:extLst>
          </p:cNvPr>
          <p:cNvSpPr/>
          <p:nvPr/>
        </p:nvSpPr>
        <p:spPr>
          <a:xfrm>
            <a:off x="2442075" y="4610759"/>
            <a:ext cx="342900" cy="369332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C0BE733-E7ED-F57E-7B97-571FD279B9C9}"/>
              </a:ext>
            </a:extLst>
          </p:cNvPr>
          <p:cNvSpPr/>
          <p:nvPr/>
        </p:nvSpPr>
        <p:spPr>
          <a:xfrm>
            <a:off x="2427346" y="5692680"/>
            <a:ext cx="342900" cy="3693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곱하기 기호 13">
            <a:extLst>
              <a:ext uri="{FF2B5EF4-FFF2-40B4-BE49-F238E27FC236}">
                <a16:creationId xmlns:a16="http://schemas.microsoft.com/office/drawing/2014/main" id="{2A8926C5-43C6-3A13-3C16-73A34A3CFC23}"/>
              </a:ext>
            </a:extLst>
          </p:cNvPr>
          <p:cNvSpPr/>
          <p:nvPr/>
        </p:nvSpPr>
        <p:spPr>
          <a:xfrm>
            <a:off x="7771541" y="4185825"/>
            <a:ext cx="533400" cy="609600"/>
          </a:xfrm>
          <a:prstGeom prst="mathMultiply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곱하기 기호 14">
            <a:extLst>
              <a:ext uri="{FF2B5EF4-FFF2-40B4-BE49-F238E27FC236}">
                <a16:creationId xmlns:a16="http://schemas.microsoft.com/office/drawing/2014/main" id="{F392483D-A3D1-672F-4BE8-30CD056F3CCD}"/>
              </a:ext>
            </a:extLst>
          </p:cNvPr>
          <p:cNvSpPr/>
          <p:nvPr/>
        </p:nvSpPr>
        <p:spPr>
          <a:xfrm>
            <a:off x="3556267" y="1777347"/>
            <a:ext cx="533400" cy="609600"/>
          </a:xfrm>
          <a:prstGeom prst="mathMultiply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곱하기 기호 15">
            <a:extLst>
              <a:ext uri="{FF2B5EF4-FFF2-40B4-BE49-F238E27FC236}">
                <a16:creationId xmlns:a16="http://schemas.microsoft.com/office/drawing/2014/main" id="{D417F796-3D3F-545B-7A9E-72E7146F38AF}"/>
              </a:ext>
            </a:extLst>
          </p:cNvPr>
          <p:cNvSpPr/>
          <p:nvPr/>
        </p:nvSpPr>
        <p:spPr>
          <a:xfrm>
            <a:off x="7788066" y="5819803"/>
            <a:ext cx="533400" cy="609600"/>
          </a:xfrm>
          <a:prstGeom prst="mathMultiply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642F950-FE09-25A6-7E39-B42A280BD58F}"/>
              </a:ext>
            </a:extLst>
          </p:cNvPr>
          <p:cNvCxnSpPr>
            <a:stCxn id="7" idx="6"/>
          </p:cNvCxnSpPr>
          <p:nvPr/>
        </p:nvCxnSpPr>
        <p:spPr>
          <a:xfrm>
            <a:off x="2784975" y="4795425"/>
            <a:ext cx="10800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116CB14-02B8-6BA2-2116-FB555C38FFC5}"/>
              </a:ext>
            </a:extLst>
          </p:cNvPr>
          <p:cNvCxnSpPr/>
          <p:nvPr/>
        </p:nvCxnSpPr>
        <p:spPr>
          <a:xfrm>
            <a:off x="2784975" y="5877346"/>
            <a:ext cx="10800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AFB170D-7D8D-98A4-4E23-6D7C7FD724D8}"/>
              </a:ext>
            </a:extLst>
          </p:cNvPr>
          <p:cNvCxnSpPr/>
          <p:nvPr/>
        </p:nvCxnSpPr>
        <p:spPr>
          <a:xfrm>
            <a:off x="6707982" y="4490625"/>
            <a:ext cx="10800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5C55C6E-6644-01FC-2235-95E71DEEA152}"/>
              </a:ext>
            </a:extLst>
          </p:cNvPr>
          <p:cNvCxnSpPr/>
          <p:nvPr/>
        </p:nvCxnSpPr>
        <p:spPr>
          <a:xfrm>
            <a:off x="6707982" y="5307614"/>
            <a:ext cx="10800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8F23904-A9FC-CE1E-18C2-D5E596F8699C}"/>
              </a:ext>
            </a:extLst>
          </p:cNvPr>
          <p:cNvCxnSpPr/>
          <p:nvPr/>
        </p:nvCxnSpPr>
        <p:spPr>
          <a:xfrm>
            <a:off x="6691457" y="6124603"/>
            <a:ext cx="10800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39EA63F-AB99-157E-1C6D-338DABA08DDF}"/>
                  </a:ext>
                </a:extLst>
              </p:cNvPr>
              <p:cNvSpPr txBox="1"/>
              <p:nvPr/>
            </p:nvSpPr>
            <p:spPr>
              <a:xfrm>
                <a:off x="997516" y="4610759"/>
                <a:ext cx="1447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39EA63F-AB99-157E-1C6D-338DABA08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516" y="4610759"/>
                <a:ext cx="1447800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4F523A9-01FA-57C8-E956-85F0B9591D37}"/>
                  </a:ext>
                </a:extLst>
              </p:cNvPr>
              <p:cNvSpPr txBox="1"/>
              <p:nvPr/>
            </p:nvSpPr>
            <p:spPr>
              <a:xfrm>
                <a:off x="1029748" y="5702274"/>
                <a:ext cx="1447800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4F523A9-01FA-57C8-E956-85F0B9591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48" y="5702274"/>
                <a:ext cx="1447800" cy="391902"/>
              </a:xfrm>
              <a:prstGeom prst="rect">
                <a:avLst/>
              </a:prstGeom>
              <a:blipFill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B50A7B2-77B7-F071-AA73-51FBD400B040}"/>
                  </a:ext>
                </a:extLst>
              </p:cNvPr>
              <p:cNvSpPr txBox="1"/>
              <p:nvPr/>
            </p:nvSpPr>
            <p:spPr>
              <a:xfrm>
                <a:off x="8120717" y="4305959"/>
                <a:ext cx="21950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B50A7B2-77B7-F071-AA73-51FBD400B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717" y="4305959"/>
                <a:ext cx="2195003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A1C109D-096E-F15E-C008-A1A43E17AC1C}"/>
                  </a:ext>
                </a:extLst>
              </p:cNvPr>
              <p:cNvSpPr txBox="1"/>
              <p:nvPr/>
            </p:nvSpPr>
            <p:spPr>
              <a:xfrm>
                <a:off x="8134391" y="5080026"/>
                <a:ext cx="22575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A1C109D-096E-F15E-C008-A1A43E17A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4391" y="5080026"/>
                <a:ext cx="2257529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B019439-E2F6-1A8F-3206-640E1D5219BF}"/>
                  </a:ext>
                </a:extLst>
              </p:cNvPr>
              <p:cNvSpPr txBox="1"/>
              <p:nvPr/>
            </p:nvSpPr>
            <p:spPr>
              <a:xfrm>
                <a:off x="8145697" y="5928781"/>
                <a:ext cx="21700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B019439-E2F6-1A8F-3206-640E1D521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697" y="5928781"/>
                <a:ext cx="2170023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9702B39-BA0A-195D-DD76-092FE8C3F9EF}"/>
                  </a:ext>
                </a:extLst>
              </p:cNvPr>
              <p:cNvSpPr txBox="1"/>
              <p:nvPr/>
            </p:nvSpPr>
            <p:spPr>
              <a:xfrm>
                <a:off x="3984886" y="2587300"/>
                <a:ext cx="253607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9702B39-BA0A-195D-DD76-092FE8C3F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886" y="2587300"/>
                <a:ext cx="2536079" cy="307777"/>
              </a:xfrm>
              <a:prstGeom prst="rect">
                <a:avLst/>
              </a:prstGeom>
              <a:blipFill>
                <a:blip r:embed="rId7"/>
                <a:stretch>
                  <a:fillRect l="-1202" b="-235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그룹 1003">
            <a:extLst>
              <a:ext uri="{FF2B5EF4-FFF2-40B4-BE49-F238E27FC236}">
                <a16:creationId xmlns:a16="http://schemas.microsoft.com/office/drawing/2014/main" id="{91EEDC70-A809-0C2F-C571-0BCFF4BCFAAC}"/>
              </a:ext>
            </a:extLst>
          </p:cNvPr>
          <p:cNvGrpSpPr/>
          <p:nvPr/>
        </p:nvGrpSpPr>
        <p:grpSpPr>
          <a:xfrm>
            <a:off x="853806" y="1288630"/>
            <a:ext cx="623679" cy="288771"/>
            <a:chOff x="479105" y="1283042"/>
            <a:chExt cx="623679" cy="288771"/>
          </a:xfrm>
        </p:grpSpPr>
        <p:pic>
          <p:nvPicPr>
            <p:cNvPr id="52" name="Object 9">
              <a:extLst>
                <a:ext uri="{FF2B5EF4-FFF2-40B4-BE49-F238E27FC236}">
                  <a16:creationId xmlns:a16="http://schemas.microsoft.com/office/drawing/2014/main" id="{D2301847-8247-F12F-4FF6-A6C2FD0F5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479105" y="1283042"/>
              <a:ext cx="623679" cy="288771"/>
            </a:xfrm>
            <a:prstGeom prst="rect">
              <a:avLst/>
            </a:prstGeom>
          </p:spPr>
        </p:pic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B8654E1C-6946-F24E-6EE0-F7ABC3139CCB}"/>
              </a:ext>
            </a:extLst>
          </p:cNvPr>
          <p:cNvSpPr txBox="1"/>
          <p:nvPr/>
        </p:nvSpPr>
        <p:spPr>
          <a:xfrm>
            <a:off x="1194800" y="722421"/>
            <a:ext cx="2423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/>
              <a:t>MLP</a:t>
            </a:r>
            <a:r>
              <a:rPr lang="ja-JP" altLang="en-US" sz="3600" dirty="0"/>
              <a:t>の作成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36337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1003">
            <a:extLst>
              <a:ext uri="{FF2B5EF4-FFF2-40B4-BE49-F238E27FC236}">
                <a16:creationId xmlns:a16="http://schemas.microsoft.com/office/drawing/2014/main" id="{91EEDC70-A809-0C2F-C571-0BCFF4BCFAAC}"/>
              </a:ext>
            </a:extLst>
          </p:cNvPr>
          <p:cNvGrpSpPr/>
          <p:nvPr/>
        </p:nvGrpSpPr>
        <p:grpSpPr>
          <a:xfrm>
            <a:off x="853806" y="1288630"/>
            <a:ext cx="623679" cy="288771"/>
            <a:chOff x="479105" y="1283042"/>
            <a:chExt cx="623679" cy="288771"/>
          </a:xfrm>
        </p:grpSpPr>
        <p:pic>
          <p:nvPicPr>
            <p:cNvPr id="52" name="Object 9">
              <a:extLst>
                <a:ext uri="{FF2B5EF4-FFF2-40B4-BE49-F238E27FC236}">
                  <a16:creationId xmlns:a16="http://schemas.microsoft.com/office/drawing/2014/main" id="{D2301847-8247-F12F-4FF6-A6C2FD0F5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479105" y="1283042"/>
              <a:ext cx="623679" cy="288771"/>
            </a:xfrm>
            <a:prstGeom prst="rect">
              <a:avLst/>
            </a:prstGeom>
          </p:spPr>
        </p:pic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B8654E1C-6946-F24E-6EE0-F7ABC3139CCB}"/>
              </a:ext>
            </a:extLst>
          </p:cNvPr>
          <p:cNvSpPr txBox="1"/>
          <p:nvPr/>
        </p:nvSpPr>
        <p:spPr>
          <a:xfrm>
            <a:off x="1194800" y="722421"/>
            <a:ext cx="2423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/>
              <a:t>MLP</a:t>
            </a:r>
            <a:r>
              <a:rPr lang="ja-JP" altLang="en-US" sz="3600" dirty="0"/>
              <a:t>の作成</a:t>
            </a:r>
            <a:endParaRPr lang="ko-KR" altLang="en-US" sz="3600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8D724C6-3376-5F86-F04F-C2381BA2B836}"/>
              </a:ext>
            </a:extLst>
          </p:cNvPr>
          <p:cNvSpPr/>
          <p:nvPr/>
        </p:nvSpPr>
        <p:spPr>
          <a:xfrm>
            <a:off x="4357687" y="2861583"/>
            <a:ext cx="639713" cy="6242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56F6536-1C2A-5432-0E48-8338C592ABCD}"/>
              </a:ext>
            </a:extLst>
          </p:cNvPr>
          <p:cNvSpPr/>
          <p:nvPr/>
        </p:nvSpPr>
        <p:spPr>
          <a:xfrm>
            <a:off x="5681375" y="2859678"/>
            <a:ext cx="639713" cy="6242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73DB263-264B-33D9-94FA-94F1ACED78FE}"/>
              </a:ext>
            </a:extLst>
          </p:cNvPr>
          <p:cNvSpPr/>
          <p:nvPr/>
        </p:nvSpPr>
        <p:spPr>
          <a:xfrm>
            <a:off x="7003163" y="2855868"/>
            <a:ext cx="639713" cy="6242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FCB51BA-9334-E734-4010-E027A0DF882C}"/>
              </a:ext>
            </a:extLst>
          </p:cNvPr>
          <p:cNvSpPr/>
          <p:nvPr/>
        </p:nvSpPr>
        <p:spPr>
          <a:xfrm>
            <a:off x="4357687" y="3699783"/>
            <a:ext cx="639713" cy="6242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01AEE60-3B3E-CBA3-E3E4-F14869315320}"/>
              </a:ext>
            </a:extLst>
          </p:cNvPr>
          <p:cNvSpPr/>
          <p:nvPr/>
        </p:nvSpPr>
        <p:spPr>
          <a:xfrm>
            <a:off x="5681375" y="3697878"/>
            <a:ext cx="639713" cy="6242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4278B63-22E4-284E-769D-B8C9B62A9767}"/>
              </a:ext>
            </a:extLst>
          </p:cNvPr>
          <p:cNvSpPr/>
          <p:nvPr/>
        </p:nvSpPr>
        <p:spPr>
          <a:xfrm>
            <a:off x="7003163" y="3694068"/>
            <a:ext cx="639713" cy="6242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35854C8-159D-EAAD-C675-F55432EA2CBC}"/>
              </a:ext>
            </a:extLst>
          </p:cNvPr>
          <p:cNvSpPr/>
          <p:nvPr/>
        </p:nvSpPr>
        <p:spPr>
          <a:xfrm>
            <a:off x="4368164" y="4515943"/>
            <a:ext cx="639713" cy="6242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E243FCD-5D5A-B90F-D34D-365C8CF025CA}"/>
              </a:ext>
            </a:extLst>
          </p:cNvPr>
          <p:cNvSpPr/>
          <p:nvPr/>
        </p:nvSpPr>
        <p:spPr>
          <a:xfrm>
            <a:off x="5691852" y="4514038"/>
            <a:ext cx="639713" cy="6242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534001F-46FF-7BB2-EBE1-A16A990F5079}"/>
              </a:ext>
            </a:extLst>
          </p:cNvPr>
          <p:cNvSpPr/>
          <p:nvPr/>
        </p:nvSpPr>
        <p:spPr>
          <a:xfrm>
            <a:off x="7013640" y="4510228"/>
            <a:ext cx="639713" cy="6242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4534171A-133C-2B43-8AC7-3CC5AB64F074}"/>
              </a:ext>
            </a:extLst>
          </p:cNvPr>
          <p:cNvSpPr/>
          <p:nvPr/>
        </p:nvSpPr>
        <p:spPr>
          <a:xfrm>
            <a:off x="4368164" y="5354963"/>
            <a:ext cx="639713" cy="6242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A2467F5A-A109-4650-83D4-30B06DCDA875}"/>
              </a:ext>
            </a:extLst>
          </p:cNvPr>
          <p:cNvSpPr/>
          <p:nvPr/>
        </p:nvSpPr>
        <p:spPr>
          <a:xfrm>
            <a:off x="5691852" y="5353058"/>
            <a:ext cx="639713" cy="6242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82C8DAF2-F8BD-6E4C-392E-1FE986F5B0DB}"/>
              </a:ext>
            </a:extLst>
          </p:cNvPr>
          <p:cNvSpPr/>
          <p:nvPr/>
        </p:nvSpPr>
        <p:spPr>
          <a:xfrm>
            <a:off x="7013640" y="5349248"/>
            <a:ext cx="639713" cy="6242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6CCF0A20-7536-68CC-6A73-7E0E6F86CD4F}"/>
              </a:ext>
            </a:extLst>
          </p:cNvPr>
          <p:cNvSpPr/>
          <p:nvPr/>
        </p:nvSpPr>
        <p:spPr>
          <a:xfrm>
            <a:off x="8339682" y="3694068"/>
            <a:ext cx="639713" cy="6242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A8AD3D04-B06D-A8F1-4CF3-19C27154A463}"/>
              </a:ext>
            </a:extLst>
          </p:cNvPr>
          <p:cNvSpPr/>
          <p:nvPr/>
        </p:nvSpPr>
        <p:spPr>
          <a:xfrm>
            <a:off x="8350159" y="4510228"/>
            <a:ext cx="639713" cy="6242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297D802-5927-3DC2-936C-E713C99BAACE}"/>
              </a:ext>
            </a:extLst>
          </p:cNvPr>
          <p:cNvSpPr/>
          <p:nvPr/>
        </p:nvSpPr>
        <p:spPr>
          <a:xfrm>
            <a:off x="3054953" y="2859678"/>
            <a:ext cx="639713" cy="6242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AB73B62-39CE-87C8-3F13-0EDF5CB3ED94}"/>
              </a:ext>
            </a:extLst>
          </p:cNvPr>
          <p:cNvSpPr/>
          <p:nvPr/>
        </p:nvSpPr>
        <p:spPr>
          <a:xfrm>
            <a:off x="3054953" y="3697878"/>
            <a:ext cx="639713" cy="6242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1AA17B0-6A75-96D4-AF03-F174B9D89220}"/>
              </a:ext>
            </a:extLst>
          </p:cNvPr>
          <p:cNvSpPr/>
          <p:nvPr/>
        </p:nvSpPr>
        <p:spPr>
          <a:xfrm>
            <a:off x="3065430" y="4514038"/>
            <a:ext cx="639713" cy="6242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344B72B9-F091-6AEC-84F5-A078E56A6533}"/>
              </a:ext>
            </a:extLst>
          </p:cNvPr>
          <p:cNvSpPr/>
          <p:nvPr/>
        </p:nvSpPr>
        <p:spPr>
          <a:xfrm>
            <a:off x="3065430" y="5353058"/>
            <a:ext cx="639713" cy="6242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628BF4D8-AC69-47EC-A2E1-D895E0A7B9BE}"/>
              </a:ext>
            </a:extLst>
          </p:cNvPr>
          <p:cNvCxnSpPr>
            <a:stCxn id="44" idx="6"/>
            <a:endCxn id="2" idx="2"/>
          </p:cNvCxnSpPr>
          <p:nvPr/>
        </p:nvCxnSpPr>
        <p:spPr>
          <a:xfrm>
            <a:off x="3694666" y="3171825"/>
            <a:ext cx="663021" cy="1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616D0E14-1785-64BE-8FD1-BAA2A4903951}"/>
              </a:ext>
            </a:extLst>
          </p:cNvPr>
          <p:cNvCxnSpPr>
            <a:cxnSpLocks/>
            <a:stCxn id="44" idx="6"/>
            <a:endCxn id="21" idx="2"/>
          </p:cNvCxnSpPr>
          <p:nvPr/>
        </p:nvCxnSpPr>
        <p:spPr>
          <a:xfrm>
            <a:off x="3694666" y="3171825"/>
            <a:ext cx="663021" cy="8401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C03541C8-14A9-41F0-1EE2-6D726676D922}"/>
              </a:ext>
            </a:extLst>
          </p:cNvPr>
          <p:cNvCxnSpPr>
            <a:stCxn id="44" idx="6"/>
            <a:endCxn id="24" idx="2"/>
          </p:cNvCxnSpPr>
          <p:nvPr/>
        </p:nvCxnSpPr>
        <p:spPr>
          <a:xfrm>
            <a:off x="3694666" y="3171825"/>
            <a:ext cx="673498" cy="16562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8729C13-F813-9093-764E-99ECE774FB76}"/>
              </a:ext>
            </a:extLst>
          </p:cNvPr>
          <p:cNvCxnSpPr>
            <a:stCxn id="44" idx="6"/>
            <a:endCxn id="37" idx="2"/>
          </p:cNvCxnSpPr>
          <p:nvPr/>
        </p:nvCxnSpPr>
        <p:spPr>
          <a:xfrm>
            <a:off x="3694666" y="3171825"/>
            <a:ext cx="673498" cy="2495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0756ABF-037D-80F3-C5FE-BBFDB8E5E25F}"/>
              </a:ext>
            </a:extLst>
          </p:cNvPr>
          <p:cNvCxnSpPr>
            <a:stCxn id="46" idx="6"/>
            <a:endCxn id="21" idx="2"/>
          </p:cNvCxnSpPr>
          <p:nvPr/>
        </p:nvCxnSpPr>
        <p:spPr>
          <a:xfrm>
            <a:off x="3694666" y="4010025"/>
            <a:ext cx="663021" cy="1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E282F167-D901-3A03-AFD6-F8A387B42A29}"/>
              </a:ext>
            </a:extLst>
          </p:cNvPr>
          <p:cNvCxnSpPr>
            <a:stCxn id="46" idx="6"/>
            <a:endCxn id="2" idx="2"/>
          </p:cNvCxnSpPr>
          <p:nvPr/>
        </p:nvCxnSpPr>
        <p:spPr>
          <a:xfrm flipV="1">
            <a:off x="3694666" y="3173730"/>
            <a:ext cx="663021" cy="836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991C6FB7-298A-F935-8643-253EAA70133F}"/>
              </a:ext>
            </a:extLst>
          </p:cNvPr>
          <p:cNvCxnSpPr>
            <a:stCxn id="46" idx="6"/>
            <a:endCxn id="24" idx="2"/>
          </p:cNvCxnSpPr>
          <p:nvPr/>
        </p:nvCxnSpPr>
        <p:spPr>
          <a:xfrm>
            <a:off x="3694666" y="4010025"/>
            <a:ext cx="673498" cy="81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A6CF553-07DB-A6C6-0E5B-B5515210DAD1}"/>
              </a:ext>
            </a:extLst>
          </p:cNvPr>
          <p:cNvCxnSpPr>
            <a:stCxn id="46" idx="6"/>
            <a:endCxn id="37" idx="2"/>
          </p:cNvCxnSpPr>
          <p:nvPr/>
        </p:nvCxnSpPr>
        <p:spPr>
          <a:xfrm>
            <a:off x="3694666" y="4010025"/>
            <a:ext cx="673498" cy="1657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0CEA9234-6B72-7155-28E3-93967DD18175}"/>
              </a:ext>
            </a:extLst>
          </p:cNvPr>
          <p:cNvCxnSpPr>
            <a:stCxn id="47" idx="6"/>
            <a:endCxn id="2" idx="2"/>
          </p:cNvCxnSpPr>
          <p:nvPr/>
        </p:nvCxnSpPr>
        <p:spPr>
          <a:xfrm flipV="1">
            <a:off x="3705143" y="3173730"/>
            <a:ext cx="652544" cy="16524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EB37DE9E-B940-44D1-E646-E1F46D2F5DE4}"/>
              </a:ext>
            </a:extLst>
          </p:cNvPr>
          <p:cNvCxnSpPr>
            <a:stCxn id="47" idx="6"/>
            <a:endCxn id="21" idx="2"/>
          </p:cNvCxnSpPr>
          <p:nvPr/>
        </p:nvCxnSpPr>
        <p:spPr>
          <a:xfrm flipV="1">
            <a:off x="3705143" y="4011930"/>
            <a:ext cx="652544" cy="8142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1FE28B39-8357-3738-A9EE-7FF441933123}"/>
              </a:ext>
            </a:extLst>
          </p:cNvPr>
          <p:cNvCxnSpPr>
            <a:stCxn id="47" idx="6"/>
            <a:endCxn id="24" idx="2"/>
          </p:cNvCxnSpPr>
          <p:nvPr/>
        </p:nvCxnSpPr>
        <p:spPr>
          <a:xfrm>
            <a:off x="3705143" y="4826185"/>
            <a:ext cx="663021" cy="1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29EA1FA3-6A65-337C-C346-0CBE2F1636F9}"/>
              </a:ext>
            </a:extLst>
          </p:cNvPr>
          <p:cNvCxnSpPr>
            <a:stCxn id="47" idx="6"/>
            <a:endCxn id="37" idx="2"/>
          </p:cNvCxnSpPr>
          <p:nvPr/>
        </p:nvCxnSpPr>
        <p:spPr>
          <a:xfrm>
            <a:off x="3705143" y="4826185"/>
            <a:ext cx="663021" cy="840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61C95AE4-34F6-460D-85C4-1C71CCEAF450}"/>
              </a:ext>
            </a:extLst>
          </p:cNvPr>
          <p:cNvCxnSpPr>
            <a:stCxn id="54" idx="6"/>
            <a:endCxn id="37" idx="2"/>
          </p:cNvCxnSpPr>
          <p:nvPr/>
        </p:nvCxnSpPr>
        <p:spPr>
          <a:xfrm>
            <a:off x="3705143" y="5665205"/>
            <a:ext cx="663021" cy="1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DCE9689B-6DBE-92BB-3EF4-18960C9331C8}"/>
              </a:ext>
            </a:extLst>
          </p:cNvPr>
          <p:cNvCxnSpPr>
            <a:stCxn id="54" idx="6"/>
            <a:endCxn id="24" idx="2"/>
          </p:cNvCxnSpPr>
          <p:nvPr/>
        </p:nvCxnSpPr>
        <p:spPr>
          <a:xfrm flipV="1">
            <a:off x="3705143" y="4828090"/>
            <a:ext cx="663021" cy="837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C2E423BB-7F3E-5FDD-22CA-32276E67917A}"/>
              </a:ext>
            </a:extLst>
          </p:cNvPr>
          <p:cNvCxnSpPr>
            <a:stCxn id="54" idx="6"/>
            <a:endCxn id="21" idx="2"/>
          </p:cNvCxnSpPr>
          <p:nvPr/>
        </p:nvCxnSpPr>
        <p:spPr>
          <a:xfrm flipV="1">
            <a:off x="3705143" y="4011930"/>
            <a:ext cx="652544" cy="1653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A544C55F-4D79-FFDF-71C0-2BB50A5AFF3B}"/>
              </a:ext>
            </a:extLst>
          </p:cNvPr>
          <p:cNvCxnSpPr>
            <a:stCxn id="54" idx="6"/>
            <a:endCxn id="2" idx="2"/>
          </p:cNvCxnSpPr>
          <p:nvPr/>
        </p:nvCxnSpPr>
        <p:spPr>
          <a:xfrm flipV="1">
            <a:off x="3705143" y="3173730"/>
            <a:ext cx="652544" cy="2491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429A10DD-381E-6802-5A0D-A2D09E6FDA8B}"/>
              </a:ext>
            </a:extLst>
          </p:cNvPr>
          <p:cNvCxnSpPr/>
          <p:nvPr/>
        </p:nvCxnSpPr>
        <p:spPr>
          <a:xfrm>
            <a:off x="5011688" y="3169920"/>
            <a:ext cx="663021" cy="1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42103B7F-BD4F-F39D-398E-B7F75D4C672E}"/>
              </a:ext>
            </a:extLst>
          </p:cNvPr>
          <p:cNvCxnSpPr>
            <a:cxnSpLocks/>
          </p:cNvCxnSpPr>
          <p:nvPr/>
        </p:nvCxnSpPr>
        <p:spPr>
          <a:xfrm>
            <a:off x="5011688" y="3169920"/>
            <a:ext cx="663021" cy="8401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F04CDA87-419E-A7FA-CB49-1A369358EBD9}"/>
              </a:ext>
            </a:extLst>
          </p:cNvPr>
          <p:cNvCxnSpPr/>
          <p:nvPr/>
        </p:nvCxnSpPr>
        <p:spPr>
          <a:xfrm>
            <a:off x="5011688" y="3169920"/>
            <a:ext cx="673498" cy="16562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FBFD400F-5472-B080-01CA-33AE8C9CC336}"/>
              </a:ext>
            </a:extLst>
          </p:cNvPr>
          <p:cNvCxnSpPr/>
          <p:nvPr/>
        </p:nvCxnSpPr>
        <p:spPr>
          <a:xfrm>
            <a:off x="5011688" y="3169920"/>
            <a:ext cx="673498" cy="2495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5FCBF0C2-F7D6-49CA-DF40-E7AECE9B2D01}"/>
              </a:ext>
            </a:extLst>
          </p:cNvPr>
          <p:cNvCxnSpPr/>
          <p:nvPr/>
        </p:nvCxnSpPr>
        <p:spPr>
          <a:xfrm>
            <a:off x="5011688" y="4008120"/>
            <a:ext cx="663021" cy="1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D04AC350-9007-5B3E-465B-1247DDFFAA39}"/>
              </a:ext>
            </a:extLst>
          </p:cNvPr>
          <p:cNvCxnSpPr/>
          <p:nvPr/>
        </p:nvCxnSpPr>
        <p:spPr>
          <a:xfrm flipV="1">
            <a:off x="5011688" y="3171825"/>
            <a:ext cx="663021" cy="836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FB7F8784-4988-5C3C-D1F0-53ED78900570}"/>
              </a:ext>
            </a:extLst>
          </p:cNvPr>
          <p:cNvCxnSpPr/>
          <p:nvPr/>
        </p:nvCxnSpPr>
        <p:spPr>
          <a:xfrm>
            <a:off x="5011688" y="4008120"/>
            <a:ext cx="673498" cy="81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3CAF99F0-426F-1C51-AAAE-3DC092FA5538}"/>
              </a:ext>
            </a:extLst>
          </p:cNvPr>
          <p:cNvCxnSpPr/>
          <p:nvPr/>
        </p:nvCxnSpPr>
        <p:spPr>
          <a:xfrm>
            <a:off x="5011688" y="4008120"/>
            <a:ext cx="673498" cy="1657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F69CD7B9-8BF9-9A3D-059B-8597415ECD97}"/>
              </a:ext>
            </a:extLst>
          </p:cNvPr>
          <p:cNvCxnSpPr/>
          <p:nvPr/>
        </p:nvCxnSpPr>
        <p:spPr>
          <a:xfrm flipV="1">
            <a:off x="5022165" y="3171825"/>
            <a:ext cx="652544" cy="16524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C0E789EB-36BA-2ABC-5C5C-B90634453C4B}"/>
              </a:ext>
            </a:extLst>
          </p:cNvPr>
          <p:cNvCxnSpPr/>
          <p:nvPr/>
        </p:nvCxnSpPr>
        <p:spPr>
          <a:xfrm flipV="1">
            <a:off x="5022165" y="4010025"/>
            <a:ext cx="652544" cy="8142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B4023F3F-63DE-F79D-27CE-27D710F4AE8C}"/>
              </a:ext>
            </a:extLst>
          </p:cNvPr>
          <p:cNvCxnSpPr/>
          <p:nvPr/>
        </p:nvCxnSpPr>
        <p:spPr>
          <a:xfrm>
            <a:off x="5022165" y="4824280"/>
            <a:ext cx="663021" cy="1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C783B1D4-2422-857B-AA7F-42DD9DFC9A95}"/>
              </a:ext>
            </a:extLst>
          </p:cNvPr>
          <p:cNvCxnSpPr/>
          <p:nvPr/>
        </p:nvCxnSpPr>
        <p:spPr>
          <a:xfrm>
            <a:off x="5022165" y="4824280"/>
            <a:ext cx="663021" cy="840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496E3370-C144-C91D-02E3-B610F6C8016D}"/>
              </a:ext>
            </a:extLst>
          </p:cNvPr>
          <p:cNvCxnSpPr/>
          <p:nvPr/>
        </p:nvCxnSpPr>
        <p:spPr>
          <a:xfrm>
            <a:off x="5022165" y="5663300"/>
            <a:ext cx="663021" cy="1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482230B1-F788-6733-0D93-EEE5EF47A105}"/>
              </a:ext>
            </a:extLst>
          </p:cNvPr>
          <p:cNvCxnSpPr/>
          <p:nvPr/>
        </p:nvCxnSpPr>
        <p:spPr>
          <a:xfrm flipV="1">
            <a:off x="5022165" y="4826185"/>
            <a:ext cx="663021" cy="837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CEA2FBB8-E146-F088-E0F2-C4990E0B3263}"/>
              </a:ext>
            </a:extLst>
          </p:cNvPr>
          <p:cNvCxnSpPr/>
          <p:nvPr/>
        </p:nvCxnSpPr>
        <p:spPr>
          <a:xfrm flipV="1">
            <a:off x="5022165" y="4010025"/>
            <a:ext cx="652544" cy="1653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D1643C82-1E65-DEF2-1ED9-B2DF4DEE248D}"/>
              </a:ext>
            </a:extLst>
          </p:cNvPr>
          <p:cNvCxnSpPr/>
          <p:nvPr/>
        </p:nvCxnSpPr>
        <p:spPr>
          <a:xfrm flipV="1">
            <a:off x="5022165" y="3171825"/>
            <a:ext cx="652544" cy="2491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7C44D297-1335-7135-8589-6C8B36B0F898}"/>
              </a:ext>
            </a:extLst>
          </p:cNvPr>
          <p:cNvCxnSpPr/>
          <p:nvPr/>
        </p:nvCxnSpPr>
        <p:spPr>
          <a:xfrm>
            <a:off x="6318233" y="3168015"/>
            <a:ext cx="663021" cy="1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EC050C3-C880-7E36-819C-2FA3ECD0E026}"/>
              </a:ext>
            </a:extLst>
          </p:cNvPr>
          <p:cNvCxnSpPr>
            <a:cxnSpLocks/>
          </p:cNvCxnSpPr>
          <p:nvPr/>
        </p:nvCxnSpPr>
        <p:spPr>
          <a:xfrm>
            <a:off x="6318233" y="3168015"/>
            <a:ext cx="663021" cy="8401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9D15D2AE-8850-5BC8-D34B-8DC8CF19C1FB}"/>
              </a:ext>
            </a:extLst>
          </p:cNvPr>
          <p:cNvCxnSpPr/>
          <p:nvPr/>
        </p:nvCxnSpPr>
        <p:spPr>
          <a:xfrm>
            <a:off x="6318233" y="3168015"/>
            <a:ext cx="673498" cy="16562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39852704-F0AA-9271-463C-CFE8B4E95607}"/>
              </a:ext>
            </a:extLst>
          </p:cNvPr>
          <p:cNvCxnSpPr/>
          <p:nvPr/>
        </p:nvCxnSpPr>
        <p:spPr>
          <a:xfrm>
            <a:off x="6318233" y="3168015"/>
            <a:ext cx="673498" cy="2495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61B20E3F-9E4B-638A-68DA-94880A290DA7}"/>
              </a:ext>
            </a:extLst>
          </p:cNvPr>
          <p:cNvCxnSpPr/>
          <p:nvPr/>
        </p:nvCxnSpPr>
        <p:spPr>
          <a:xfrm>
            <a:off x="6318233" y="4006215"/>
            <a:ext cx="663021" cy="1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9B016CF9-15E5-B6FE-CCDC-DED13C3F33C8}"/>
              </a:ext>
            </a:extLst>
          </p:cNvPr>
          <p:cNvCxnSpPr/>
          <p:nvPr/>
        </p:nvCxnSpPr>
        <p:spPr>
          <a:xfrm flipV="1">
            <a:off x="6318233" y="3169920"/>
            <a:ext cx="663021" cy="836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A5C6666B-BA7F-4076-804D-88A0135B46BC}"/>
              </a:ext>
            </a:extLst>
          </p:cNvPr>
          <p:cNvCxnSpPr/>
          <p:nvPr/>
        </p:nvCxnSpPr>
        <p:spPr>
          <a:xfrm>
            <a:off x="6318233" y="4006215"/>
            <a:ext cx="673498" cy="81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09FB88F7-D646-0B45-9DBA-2CF0B2D1FF8D}"/>
              </a:ext>
            </a:extLst>
          </p:cNvPr>
          <p:cNvCxnSpPr/>
          <p:nvPr/>
        </p:nvCxnSpPr>
        <p:spPr>
          <a:xfrm>
            <a:off x="6318233" y="4006215"/>
            <a:ext cx="673498" cy="1657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1255678B-17D8-26A6-1CAC-383CF5590B45}"/>
              </a:ext>
            </a:extLst>
          </p:cNvPr>
          <p:cNvCxnSpPr/>
          <p:nvPr/>
        </p:nvCxnSpPr>
        <p:spPr>
          <a:xfrm flipV="1">
            <a:off x="6328710" y="3169920"/>
            <a:ext cx="652544" cy="16524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EF864E01-39AC-0125-C0EF-EDBB67EA1A7B}"/>
              </a:ext>
            </a:extLst>
          </p:cNvPr>
          <p:cNvCxnSpPr/>
          <p:nvPr/>
        </p:nvCxnSpPr>
        <p:spPr>
          <a:xfrm flipV="1">
            <a:off x="6328710" y="4008120"/>
            <a:ext cx="652544" cy="8142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448A6AB0-B17A-EEA9-9640-AFD7E37C806F}"/>
              </a:ext>
            </a:extLst>
          </p:cNvPr>
          <p:cNvCxnSpPr/>
          <p:nvPr/>
        </p:nvCxnSpPr>
        <p:spPr>
          <a:xfrm>
            <a:off x="6328710" y="4822375"/>
            <a:ext cx="663021" cy="1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53A714A4-87C1-F26B-1860-89222DA8B800}"/>
              </a:ext>
            </a:extLst>
          </p:cNvPr>
          <p:cNvCxnSpPr/>
          <p:nvPr/>
        </p:nvCxnSpPr>
        <p:spPr>
          <a:xfrm>
            <a:off x="6328710" y="4822375"/>
            <a:ext cx="663021" cy="840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D2023261-EDA1-3C50-6530-127249E6B97D}"/>
              </a:ext>
            </a:extLst>
          </p:cNvPr>
          <p:cNvCxnSpPr/>
          <p:nvPr/>
        </p:nvCxnSpPr>
        <p:spPr>
          <a:xfrm>
            <a:off x="6328710" y="5661395"/>
            <a:ext cx="663021" cy="1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07C39BE2-8384-5B83-3813-9DF1DA527235}"/>
              </a:ext>
            </a:extLst>
          </p:cNvPr>
          <p:cNvCxnSpPr/>
          <p:nvPr/>
        </p:nvCxnSpPr>
        <p:spPr>
          <a:xfrm flipV="1">
            <a:off x="6328710" y="4824280"/>
            <a:ext cx="663021" cy="837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260E0A6F-7259-6B03-CD4F-221778C5AA19}"/>
              </a:ext>
            </a:extLst>
          </p:cNvPr>
          <p:cNvCxnSpPr/>
          <p:nvPr/>
        </p:nvCxnSpPr>
        <p:spPr>
          <a:xfrm flipV="1">
            <a:off x="6328710" y="4008120"/>
            <a:ext cx="652544" cy="1653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896F4259-254A-7B4E-EAD6-D8357F2F5C8E}"/>
              </a:ext>
            </a:extLst>
          </p:cNvPr>
          <p:cNvCxnSpPr/>
          <p:nvPr/>
        </p:nvCxnSpPr>
        <p:spPr>
          <a:xfrm flipV="1">
            <a:off x="6328710" y="3169920"/>
            <a:ext cx="652544" cy="2491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타원 156">
            <a:extLst>
              <a:ext uri="{FF2B5EF4-FFF2-40B4-BE49-F238E27FC236}">
                <a16:creationId xmlns:a16="http://schemas.microsoft.com/office/drawing/2014/main" id="{926D9F97-E676-AC41-64EF-24DD3B9500EE}"/>
              </a:ext>
            </a:extLst>
          </p:cNvPr>
          <p:cNvSpPr/>
          <p:nvPr/>
        </p:nvSpPr>
        <p:spPr>
          <a:xfrm>
            <a:off x="1768168" y="2855868"/>
            <a:ext cx="639713" cy="6242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4629E8DE-119A-AE5D-34BE-C785FB8E431F}"/>
              </a:ext>
            </a:extLst>
          </p:cNvPr>
          <p:cNvSpPr/>
          <p:nvPr/>
        </p:nvSpPr>
        <p:spPr>
          <a:xfrm>
            <a:off x="1768168" y="3694068"/>
            <a:ext cx="639713" cy="6242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39373960-AB27-83AC-1CAB-4EF1500FED46}"/>
              </a:ext>
            </a:extLst>
          </p:cNvPr>
          <p:cNvSpPr/>
          <p:nvPr/>
        </p:nvSpPr>
        <p:spPr>
          <a:xfrm>
            <a:off x="1778645" y="4510228"/>
            <a:ext cx="639713" cy="6242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2A304E71-BB59-FDF0-91E0-56DD4ECBD30E}"/>
              </a:ext>
            </a:extLst>
          </p:cNvPr>
          <p:cNvSpPr/>
          <p:nvPr/>
        </p:nvSpPr>
        <p:spPr>
          <a:xfrm>
            <a:off x="1778645" y="5349248"/>
            <a:ext cx="639713" cy="6242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A13AA830-F888-AF44-3DCD-29E9C4DD7AE0}"/>
              </a:ext>
            </a:extLst>
          </p:cNvPr>
          <p:cNvSpPr txBox="1"/>
          <p:nvPr/>
        </p:nvSpPr>
        <p:spPr>
          <a:xfrm>
            <a:off x="8174715" y="2322067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Output</a:t>
            </a:r>
            <a:endParaRPr lang="ko-KR" altLang="en-US" sz="2000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B8BD06A0-21D8-2A84-7C84-506CE952DC42}"/>
              </a:ext>
            </a:extLst>
          </p:cNvPr>
          <p:cNvSpPr txBox="1"/>
          <p:nvPr/>
        </p:nvSpPr>
        <p:spPr>
          <a:xfrm>
            <a:off x="1592724" y="2322067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Input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A98F1797-DC8B-6D3A-9996-B36DFB08C534}"/>
                  </a:ext>
                </a:extLst>
              </p:cNvPr>
              <p:cNvSpPr txBox="1"/>
              <p:nvPr/>
            </p:nvSpPr>
            <p:spPr>
              <a:xfrm>
                <a:off x="1151720" y="2904162"/>
                <a:ext cx="3660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A98F1797-DC8B-6D3A-9996-B36DFB08C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720" y="2904162"/>
                <a:ext cx="36604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B6368840-8027-5542-E512-9F6ADCF86E9E}"/>
                  </a:ext>
                </a:extLst>
              </p:cNvPr>
              <p:cNvSpPr txBox="1"/>
              <p:nvPr/>
            </p:nvSpPr>
            <p:spPr>
              <a:xfrm>
                <a:off x="1135121" y="3762399"/>
                <a:ext cx="3660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B6368840-8027-5542-E512-9F6ADCF86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121" y="3762399"/>
                <a:ext cx="366045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CAE5C6CA-0900-9C10-0C41-C3B2F75ECAF9}"/>
                  </a:ext>
                </a:extLst>
              </p:cNvPr>
              <p:cNvSpPr txBox="1"/>
              <p:nvPr/>
            </p:nvSpPr>
            <p:spPr>
              <a:xfrm>
                <a:off x="1081839" y="4592825"/>
                <a:ext cx="366045" cy="3919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CAE5C6CA-0900-9C10-0C41-C3B2F75EC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839" y="4592825"/>
                <a:ext cx="366045" cy="391902"/>
              </a:xfrm>
              <a:prstGeom prst="rect">
                <a:avLst/>
              </a:prstGeom>
              <a:blipFill>
                <a:blip r:embed="rId5"/>
                <a:stretch>
                  <a:fillRect r="-1639"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AFBABB2F-1519-95C1-EDDB-9E5BEC9B70DB}"/>
                  </a:ext>
                </a:extLst>
              </p:cNvPr>
              <p:cNvSpPr txBox="1"/>
              <p:nvPr/>
            </p:nvSpPr>
            <p:spPr>
              <a:xfrm>
                <a:off x="1106911" y="5436808"/>
                <a:ext cx="366045" cy="3919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AFBABB2F-1519-95C1-EDDB-9E5BEC9B7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911" y="5436808"/>
                <a:ext cx="366045" cy="391902"/>
              </a:xfrm>
              <a:prstGeom prst="rect">
                <a:avLst/>
              </a:prstGeom>
              <a:blipFill>
                <a:blip r:embed="rId6"/>
                <a:stretch>
                  <a:fillRect r="-1667" b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F30ADA29-62DF-E7AB-8EE1-8A2A8BFE0319}"/>
                  </a:ext>
                </a:extLst>
              </p:cNvPr>
              <p:cNvSpPr txBox="1"/>
              <p:nvPr/>
            </p:nvSpPr>
            <p:spPr>
              <a:xfrm>
                <a:off x="9191312" y="3810264"/>
                <a:ext cx="3660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F30ADA29-62DF-E7AB-8EE1-8A2A8BFE0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1312" y="3810264"/>
                <a:ext cx="366045" cy="369332"/>
              </a:xfrm>
              <a:prstGeom prst="rect">
                <a:avLst/>
              </a:prstGeom>
              <a:blipFill>
                <a:blip r:embed="rId7"/>
                <a:stretch>
                  <a:fillRect r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E60EC346-034A-D3B9-4CAB-AAAA627704AF}"/>
                  </a:ext>
                </a:extLst>
              </p:cNvPr>
              <p:cNvSpPr txBox="1"/>
              <p:nvPr/>
            </p:nvSpPr>
            <p:spPr>
              <a:xfrm>
                <a:off x="9165315" y="4592825"/>
                <a:ext cx="3660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E60EC346-034A-D3B9-4CAB-AAAA62770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5315" y="4592825"/>
                <a:ext cx="366045" cy="369332"/>
              </a:xfrm>
              <a:prstGeom prst="rect">
                <a:avLst/>
              </a:prstGeom>
              <a:blipFill>
                <a:blip r:embed="rId8"/>
                <a:stretch>
                  <a:fillRect r="-9836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TextBox 171">
            <a:extLst>
              <a:ext uri="{FF2B5EF4-FFF2-40B4-BE49-F238E27FC236}">
                <a16:creationId xmlns:a16="http://schemas.microsoft.com/office/drawing/2014/main" id="{A19B93BC-61FB-3249-D3CA-BB0C2811C823}"/>
              </a:ext>
            </a:extLst>
          </p:cNvPr>
          <p:cNvSpPr txBox="1"/>
          <p:nvPr/>
        </p:nvSpPr>
        <p:spPr>
          <a:xfrm>
            <a:off x="4543098" y="2196822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Middle layer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4073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3797</TotalTime>
  <Words>466</Words>
  <Application>Microsoft Office PowerPoint</Application>
  <PresentationFormat>사용자 지정</PresentationFormat>
  <Paragraphs>100</Paragraphs>
  <Slides>13</Slides>
  <Notes>7</Notes>
  <HiddenSlides>1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MS Gothic</vt:lpstr>
      <vt:lpstr>MS P????</vt:lpstr>
      <vt:lpstr>MS UI Gothic</vt:lpstr>
      <vt:lpstr>맑은 고딕</vt:lpstr>
      <vt:lpstr>Arial</vt:lpstr>
      <vt:lpstr>Calibri</vt:lpstr>
      <vt:lpstr>Cambria Math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민재 김</cp:lastModifiedBy>
  <cp:revision>445</cp:revision>
  <dcterms:created xsi:type="dcterms:W3CDTF">2023-04-20T23:05:41Z</dcterms:created>
  <dcterms:modified xsi:type="dcterms:W3CDTF">2023-11-16T03:48:07Z</dcterms:modified>
</cp:coreProperties>
</file>