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5" r:id="rId10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" y="210"/>
      </p:cViewPr>
      <p:guideLst>
        <p:guide orient="horz" pos="285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127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9576-2C2C-432F-B4D6-5FA002955D11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93CCB-E3E1-44E7-A1C1-8DA6C6E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02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7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23A1D-0ECF-4543-BF8D-A6272E93C387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9488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4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7" y="9771064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8DEEA-2272-4816-838B-0E0C28527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3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 userDrawn="1"/>
        </p:nvSpPr>
        <p:spPr>
          <a:xfrm>
            <a:off x="0" y="0"/>
            <a:ext cx="3176905" cy="2379345"/>
          </a:xfrm>
          <a:custGeom>
            <a:avLst/>
            <a:gdLst/>
            <a:ahLst/>
            <a:cxnLst/>
            <a:rect l="l" t="t" r="r" b="b"/>
            <a:pathLst>
              <a:path w="3176905" h="2379345">
                <a:moveTo>
                  <a:pt x="1547114" y="2327949"/>
                </a:moveTo>
                <a:lnTo>
                  <a:pt x="510285" y="2327949"/>
                </a:lnTo>
                <a:lnTo>
                  <a:pt x="376200" y="2289849"/>
                </a:lnTo>
                <a:lnTo>
                  <a:pt x="332313" y="2264449"/>
                </a:lnTo>
                <a:lnTo>
                  <a:pt x="203240" y="2226349"/>
                </a:lnTo>
                <a:lnTo>
                  <a:pt x="161115" y="2200949"/>
                </a:lnTo>
                <a:lnTo>
                  <a:pt x="119459" y="2188249"/>
                </a:lnTo>
                <a:lnTo>
                  <a:pt x="37600" y="2137449"/>
                </a:lnTo>
                <a:lnTo>
                  <a:pt x="0" y="2125565"/>
                </a:lnTo>
                <a:lnTo>
                  <a:pt x="0" y="0"/>
                </a:lnTo>
                <a:lnTo>
                  <a:pt x="3164066" y="0"/>
                </a:lnTo>
                <a:lnTo>
                  <a:pt x="3167994" y="41949"/>
                </a:lnTo>
                <a:lnTo>
                  <a:pt x="3171713" y="92749"/>
                </a:lnTo>
                <a:lnTo>
                  <a:pt x="3174384" y="143549"/>
                </a:lnTo>
                <a:lnTo>
                  <a:pt x="3175995" y="194349"/>
                </a:lnTo>
                <a:lnTo>
                  <a:pt x="3176534" y="232469"/>
                </a:lnTo>
                <a:lnTo>
                  <a:pt x="3175995" y="283249"/>
                </a:lnTo>
                <a:lnTo>
                  <a:pt x="3174384" y="334049"/>
                </a:lnTo>
                <a:lnTo>
                  <a:pt x="3171713" y="384849"/>
                </a:lnTo>
                <a:lnTo>
                  <a:pt x="3167994" y="435649"/>
                </a:lnTo>
                <a:lnTo>
                  <a:pt x="3163237" y="473749"/>
                </a:lnTo>
                <a:lnTo>
                  <a:pt x="3157455" y="524549"/>
                </a:lnTo>
                <a:lnTo>
                  <a:pt x="3150658" y="575349"/>
                </a:lnTo>
                <a:lnTo>
                  <a:pt x="3142858" y="613449"/>
                </a:lnTo>
                <a:lnTo>
                  <a:pt x="3134066" y="664249"/>
                </a:lnTo>
                <a:lnTo>
                  <a:pt x="3124294" y="715049"/>
                </a:lnTo>
                <a:lnTo>
                  <a:pt x="3113553" y="753149"/>
                </a:lnTo>
                <a:lnTo>
                  <a:pt x="3101854" y="803949"/>
                </a:lnTo>
                <a:lnTo>
                  <a:pt x="3089208" y="842049"/>
                </a:lnTo>
                <a:lnTo>
                  <a:pt x="3075628" y="892849"/>
                </a:lnTo>
                <a:lnTo>
                  <a:pt x="3061125" y="930949"/>
                </a:lnTo>
                <a:lnTo>
                  <a:pt x="3045709" y="981749"/>
                </a:lnTo>
                <a:lnTo>
                  <a:pt x="3029392" y="1019849"/>
                </a:lnTo>
                <a:lnTo>
                  <a:pt x="3012186" y="1057949"/>
                </a:lnTo>
                <a:lnTo>
                  <a:pt x="2994102" y="1108749"/>
                </a:lnTo>
                <a:lnTo>
                  <a:pt x="2975151" y="1146849"/>
                </a:lnTo>
                <a:lnTo>
                  <a:pt x="2955344" y="1184949"/>
                </a:lnTo>
                <a:lnTo>
                  <a:pt x="2934694" y="1223049"/>
                </a:lnTo>
                <a:lnTo>
                  <a:pt x="2913211" y="1273849"/>
                </a:lnTo>
                <a:lnTo>
                  <a:pt x="2890907" y="1311949"/>
                </a:lnTo>
                <a:lnTo>
                  <a:pt x="2867793" y="1350049"/>
                </a:lnTo>
                <a:lnTo>
                  <a:pt x="2843881" y="1388149"/>
                </a:lnTo>
                <a:lnTo>
                  <a:pt x="2819181" y="1426249"/>
                </a:lnTo>
                <a:lnTo>
                  <a:pt x="2793705" y="1464349"/>
                </a:lnTo>
                <a:lnTo>
                  <a:pt x="2767465" y="1502449"/>
                </a:lnTo>
                <a:lnTo>
                  <a:pt x="2740473" y="1540549"/>
                </a:lnTo>
                <a:lnTo>
                  <a:pt x="2712738" y="1565949"/>
                </a:lnTo>
                <a:lnTo>
                  <a:pt x="2684273" y="1604049"/>
                </a:lnTo>
                <a:lnTo>
                  <a:pt x="2655089" y="1642149"/>
                </a:lnTo>
                <a:lnTo>
                  <a:pt x="2625198" y="1680249"/>
                </a:lnTo>
                <a:lnTo>
                  <a:pt x="2594610" y="1705649"/>
                </a:lnTo>
                <a:lnTo>
                  <a:pt x="2563338" y="1743749"/>
                </a:lnTo>
                <a:lnTo>
                  <a:pt x="2531392" y="1769149"/>
                </a:lnTo>
                <a:lnTo>
                  <a:pt x="2498784" y="1807249"/>
                </a:lnTo>
                <a:lnTo>
                  <a:pt x="2465525" y="1832649"/>
                </a:lnTo>
                <a:lnTo>
                  <a:pt x="2431627" y="1858049"/>
                </a:lnTo>
                <a:lnTo>
                  <a:pt x="2397100" y="1896149"/>
                </a:lnTo>
                <a:lnTo>
                  <a:pt x="2361958" y="1921549"/>
                </a:lnTo>
                <a:lnTo>
                  <a:pt x="2326210" y="1946949"/>
                </a:lnTo>
                <a:lnTo>
                  <a:pt x="2289868" y="1972349"/>
                </a:lnTo>
                <a:lnTo>
                  <a:pt x="2252943" y="1997749"/>
                </a:lnTo>
                <a:lnTo>
                  <a:pt x="2215447" y="2023149"/>
                </a:lnTo>
                <a:lnTo>
                  <a:pt x="2138788" y="2073949"/>
                </a:lnTo>
                <a:lnTo>
                  <a:pt x="2059980" y="2124749"/>
                </a:lnTo>
                <a:lnTo>
                  <a:pt x="2019799" y="2137449"/>
                </a:lnTo>
                <a:lnTo>
                  <a:pt x="1937940" y="2188249"/>
                </a:lnTo>
                <a:lnTo>
                  <a:pt x="1896284" y="2200949"/>
                </a:lnTo>
                <a:lnTo>
                  <a:pt x="1854159" y="2226349"/>
                </a:lnTo>
                <a:lnTo>
                  <a:pt x="1725086" y="2264449"/>
                </a:lnTo>
                <a:lnTo>
                  <a:pt x="1681199" y="2289849"/>
                </a:lnTo>
                <a:lnTo>
                  <a:pt x="1547114" y="2327949"/>
                </a:lnTo>
                <a:close/>
              </a:path>
              <a:path w="3176905" h="2379345">
                <a:moveTo>
                  <a:pt x="1409626" y="2353349"/>
                </a:moveTo>
                <a:lnTo>
                  <a:pt x="647773" y="2353349"/>
                </a:lnTo>
                <a:lnTo>
                  <a:pt x="555752" y="2327949"/>
                </a:lnTo>
                <a:lnTo>
                  <a:pt x="1501647" y="2327949"/>
                </a:lnTo>
                <a:lnTo>
                  <a:pt x="1409626" y="2353349"/>
                </a:lnTo>
                <a:close/>
              </a:path>
              <a:path w="3176905" h="2379345">
                <a:moveTo>
                  <a:pt x="1316230" y="2366049"/>
                </a:moveTo>
                <a:lnTo>
                  <a:pt x="741169" y="2366049"/>
                </a:lnTo>
                <a:lnTo>
                  <a:pt x="694305" y="2353349"/>
                </a:lnTo>
                <a:lnTo>
                  <a:pt x="1363095" y="2353349"/>
                </a:lnTo>
                <a:lnTo>
                  <a:pt x="1316230" y="2366049"/>
                </a:lnTo>
                <a:close/>
              </a:path>
              <a:path w="3176905" h="2379345">
                <a:moveTo>
                  <a:pt x="1221550" y="2378749"/>
                </a:moveTo>
                <a:lnTo>
                  <a:pt x="835849" y="2378749"/>
                </a:lnTo>
                <a:lnTo>
                  <a:pt x="788354" y="2366049"/>
                </a:lnTo>
                <a:lnTo>
                  <a:pt x="1269045" y="2366049"/>
                </a:lnTo>
                <a:lnTo>
                  <a:pt x="1221550" y="237874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  <p:sp>
        <p:nvSpPr>
          <p:cNvPr id="15" name="object 10"/>
          <p:cNvSpPr txBox="1">
            <a:spLocks noGrp="1"/>
          </p:cNvSpPr>
          <p:nvPr>
            <p:ph type="title"/>
          </p:nvPr>
        </p:nvSpPr>
        <p:spPr>
          <a:xfrm>
            <a:off x="2580927" y="2135647"/>
            <a:ext cx="3781425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635"/>
              </a:lnSpc>
              <a:spcBef>
                <a:spcPts val="100"/>
              </a:spcBef>
            </a:pPr>
            <a:r>
              <a:rPr spc="40" dirty="0"/>
              <a:t>Target</a:t>
            </a:r>
          </a:p>
          <a:p>
            <a:pPr marL="12700">
              <a:lnSpc>
                <a:spcPts val="8635"/>
              </a:lnSpc>
            </a:pPr>
            <a:r>
              <a:rPr i="0" spc="-280" dirty="0">
                <a:latin typeface="Georgia"/>
                <a:cs typeface="Georgia"/>
              </a:rPr>
              <a:t>M</a:t>
            </a:r>
            <a:r>
              <a:rPr i="0" spc="-130" dirty="0">
                <a:latin typeface="Georgia"/>
                <a:cs typeface="Georgia"/>
              </a:rPr>
              <a:t>A</a:t>
            </a:r>
            <a:r>
              <a:rPr i="0" spc="-225" dirty="0">
                <a:latin typeface="Georgia"/>
                <a:cs typeface="Georgia"/>
              </a:rPr>
              <a:t>R</a:t>
            </a:r>
            <a:r>
              <a:rPr i="0" spc="40" dirty="0">
                <a:latin typeface="Georgia"/>
                <a:cs typeface="Georgia"/>
              </a:rPr>
              <a:t>K</a:t>
            </a:r>
            <a:r>
              <a:rPr i="0" spc="-430" dirty="0">
                <a:latin typeface="Georgia"/>
                <a:cs typeface="Georgia"/>
              </a:rPr>
              <a:t>E</a:t>
            </a:r>
            <a:r>
              <a:rPr i="0" spc="-135" dirty="0">
                <a:latin typeface="Georgia"/>
                <a:cs typeface="Georgia"/>
              </a:rPr>
              <a:t>T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2580927" y="4941478"/>
            <a:ext cx="5984011" cy="430887"/>
          </a:xfrm>
        </p:spPr>
        <p:txBody>
          <a:bodyPr/>
          <a:lstStyle>
            <a:lvl1pPr>
              <a:defRPr lang="ko-KR" altLang="en-US" sz="2800" kern="1200" spc="2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2580927" y="6273905"/>
            <a:ext cx="5984011" cy="430887"/>
          </a:xfrm>
        </p:spPr>
        <p:txBody>
          <a:bodyPr/>
          <a:lstStyle>
            <a:lvl1pPr>
              <a:defRPr lang="ko-KR" altLang="en-US" sz="2800" kern="1200" spc="2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06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125125" y="2105335"/>
            <a:ext cx="4037748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Conclusion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9780661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 userDrawn="1"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 userDrawn="1"/>
        </p:nvSpPr>
        <p:spPr>
          <a:xfrm>
            <a:off x="16484768" y="7356877"/>
            <a:ext cx="1549400" cy="1549400"/>
          </a:xfrm>
          <a:custGeom>
            <a:avLst/>
            <a:gdLst/>
            <a:ahLst/>
            <a:cxnLst/>
            <a:rect l="l" t="t" r="r" b="b"/>
            <a:pathLst>
              <a:path w="1549400" h="1549400">
                <a:moveTo>
                  <a:pt x="774544" y="1549068"/>
                </a:moveTo>
                <a:lnTo>
                  <a:pt x="725549" y="1547544"/>
                </a:lnTo>
                <a:lnTo>
                  <a:pt x="677376" y="1543033"/>
                </a:lnTo>
                <a:lnTo>
                  <a:pt x="630103" y="1535626"/>
                </a:lnTo>
                <a:lnTo>
                  <a:pt x="583821" y="1525413"/>
                </a:lnTo>
                <a:lnTo>
                  <a:pt x="538621" y="1512485"/>
                </a:lnTo>
                <a:lnTo>
                  <a:pt x="494594" y="1496933"/>
                </a:lnTo>
                <a:lnTo>
                  <a:pt x="451829" y="1478847"/>
                </a:lnTo>
                <a:lnTo>
                  <a:pt x="410419" y="1458319"/>
                </a:lnTo>
                <a:lnTo>
                  <a:pt x="370454" y="1435439"/>
                </a:lnTo>
                <a:lnTo>
                  <a:pt x="332024" y="1410297"/>
                </a:lnTo>
                <a:lnTo>
                  <a:pt x="295220" y="1382985"/>
                </a:lnTo>
                <a:lnTo>
                  <a:pt x="260133" y="1353593"/>
                </a:lnTo>
                <a:lnTo>
                  <a:pt x="226853" y="1322212"/>
                </a:lnTo>
                <a:lnTo>
                  <a:pt x="195472" y="1288933"/>
                </a:lnTo>
                <a:lnTo>
                  <a:pt x="166080" y="1253846"/>
                </a:lnTo>
                <a:lnTo>
                  <a:pt x="138768" y="1217042"/>
                </a:lnTo>
                <a:lnTo>
                  <a:pt x="113627" y="1178612"/>
                </a:lnTo>
                <a:lnTo>
                  <a:pt x="90746" y="1138646"/>
                </a:lnTo>
                <a:lnTo>
                  <a:pt x="70218" y="1097236"/>
                </a:lnTo>
                <a:lnTo>
                  <a:pt x="52132" y="1054472"/>
                </a:lnTo>
                <a:lnTo>
                  <a:pt x="36580" y="1010444"/>
                </a:lnTo>
                <a:lnTo>
                  <a:pt x="23652" y="965244"/>
                </a:lnTo>
                <a:lnTo>
                  <a:pt x="13439" y="918962"/>
                </a:lnTo>
                <a:lnTo>
                  <a:pt x="6032" y="871690"/>
                </a:lnTo>
                <a:lnTo>
                  <a:pt x="1521" y="823517"/>
                </a:lnTo>
                <a:lnTo>
                  <a:pt x="0" y="774465"/>
                </a:lnTo>
                <a:lnTo>
                  <a:pt x="1521" y="725551"/>
                </a:lnTo>
                <a:lnTo>
                  <a:pt x="6032" y="677378"/>
                </a:lnTo>
                <a:lnTo>
                  <a:pt x="13439" y="630105"/>
                </a:lnTo>
                <a:lnTo>
                  <a:pt x="23652" y="583823"/>
                </a:lnTo>
                <a:lnTo>
                  <a:pt x="36580" y="538623"/>
                </a:lnTo>
                <a:lnTo>
                  <a:pt x="52132" y="494596"/>
                </a:lnTo>
                <a:lnTo>
                  <a:pt x="70218" y="451832"/>
                </a:lnTo>
                <a:lnTo>
                  <a:pt x="90746" y="410421"/>
                </a:lnTo>
                <a:lnTo>
                  <a:pt x="113627" y="370456"/>
                </a:lnTo>
                <a:lnTo>
                  <a:pt x="138768" y="332026"/>
                </a:lnTo>
                <a:lnTo>
                  <a:pt x="166080" y="295222"/>
                </a:lnTo>
                <a:lnTo>
                  <a:pt x="195472" y="260135"/>
                </a:lnTo>
                <a:lnTo>
                  <a:pt x="226853" y="226855"/>
                </a:lnTo>
                <a:lnTo>
                  <a:pt x="260133" y="195474"/>
                </a:lnTo>
                <a:lnTo>
                  <a:pt x="295220" y="166082"/>
                </a:lnTo>
                <a:lnTo>
                  <a:pt x="332024" y="138770"/>
                </a:lnTo>
                <a:lnTo>
                  <a:pt x="370454" y="113629"/>
                </a:lnTo>
                <a:lnTo>
                  <a:pt x="410419" y="90748"/>
                </a:lnTo>
                <a:lnTo>
                  <a:pt x="451829" y="70220"/>
                </a:lnTo>
                <a:lnTo>
                  <a:pt x="494594" y="52134"/>
                </a:lnTo>
                <a:lnTo>
                  <a:pt x="538621" y="36582"/>
                </a:lnTo>
                <a:lnTo>
                  <a:pt x="583821" y="23654"/>
                </a:lnTo>
                <a:lnTo>
                  <a:pt x="630103" y="13442"/>
                </a:lnTo>
                <a:lnTo>
                  <a:pt x="677376" y="6034"/>
                </a:lnTo>
                <a:lnTo>
                  <a:pt x="725549" y="1523"/>
                </a:lnTo>
                <a:lnTo>
                  <a:pt x="774531" y="0"/>
                </a:lnTo>
                <a:lnTo>
                  <a:pt x="823514" y="1523"/>
                </a:lnTo>
                <a:lnTo>
                  <a:pt x="871688" y="6034"/>
                </a:lnTo>
                <a:lnTo>
                  <a:pt x="918960" y="13442"/>
                </a:lnTo>
                <a:lnTo>
                  <a:pt x="965242" y="23654"/>
                </a:lnTo>
                <a:lnTo>
                  <a:pt x="1010442" y="36582"/>
                </a:lnTo>
                <a:lnTo>
                  <a:pt x="1054470" y="52134"/>
                </a:lnTo>
                <a:lnTo>
                  <a:pt x="1097234" y="70220"/>
                </a:lnTo>
                <a:lnTo>
                  <a:pt x="1138644" y="90748"/>
                </a:lnTo>
                <a:lnTo>
                  <a:pt x="1178610" y="113629"/>
                </a:lnTo>
                <a:lnTo>
                  <a:pt x="1217040" y="138770"/>
                </a:lnTo>
                <a:lnTo>
                  <a:pt x="1253844" y="166082"/>
                </a:lnTo>
                <a:lnTo>
                  <a:pt x="1288931" y="195474"/>
                </a:lnTo>
                <a:lnTo>
                  <a:pt x="1322210" y="226855"/>
                </a:lnTo>
                <a:lnTo>
                  <a:pt x="1353591" y="260135"/>
                </a:lnTo>
                <a:lnTo>
                  <a:pt x="1382983" y="295222"/>
                </a:lnTo>
                <a:lnTo>
                  <a:pt x="1410295" y="332026"/>
                </a:lnTo>
                <a:lnTo>
                  <a:pt x="1435437" y="370456"/>
                </a:lnTo>
                <a:lnTo>
                  <a:pt x="1458317" y="410421"/>
                </a:lnTo>
                <a:lnTo>
                  <a:pt x="1478845" y="451832"/>
                </a:lnTo>
                <a:lnTo>
                  <a:pt x="1496931" y="494596"/>
                </a:lnTo>
                <a:lnTo>
                  <a:pt x="1512483" y="538623"/>
                </a:lnTo>
                <a:lnTo>
                  <a:pt x="1525411" y="583823"/>
                </a:lnTo>
                <a:lnTo>
                  <a:pt x="1535624" y="630105"/>
                </a:lnTo>
                <a:lnTo>
                  <a:pt x="1543031" y="677378"/>
                </a:lnTo>
                <a:lnTo>
                  <a:pt x="1547542" y="725551"/>
                </a:lnTo>
                <a:lnTo>
                  <a:pt x="1549062" y="774534"/>
                </a:lnTo>
                <a:lnTo>
                  <a:pt x="1547542" y="823517"/>
                </a:lnTo>
                <a:lnTo>
                  <a:pt x="1543031" y="871690"/>
                </a:lnTo>
                <a:lnTo>
                  <a:pt x="1535624" y="918962"/>
                </a:lnTo>
                <a:lnTo>
                  <a:pt x="1525411" y="965244"/>
                </a:lnTo>
                <a:lnTo>
                  <a:pt x="1512483" y="1010444"/>
                </a:lnTo>
                <a:lnTo>
                  <a:pt x="1496931" y="1054472"/>
                </a:lnTo>
                <a:lnTo>
                  <a:pt x="1478845" y="1097236"/>
                </a:lnTo>
                <a:lnTo>
                  <a:pt x="1458317" y="1138646"/>
                </a:lnTo>
                <a:lnTo>
                  <a:pt x="1435437" y="1178612"/>
                </a:lnTo>
                <a:lnTo>
                  <a:pt x="1410295" y="1217042"/>
                </a:lnTo>
                <a:lnTo>
                  <a:pt x="1382983" y="1253846"/>
                </a:lnTo>
                <a:lnTo>
                  <a:pt x="1353591" y="1288933"/>
                </a:lnTo>
                <a:lnTo>
                  <a:pt x="1322210" y="1322212"/>
                </a:lnTo>
                <a:lnTo>
                  <a:pt x="1288931" y="1353593"/>
                </a:lnTo>
                <a:lnTo>
                  <a:pt x="1253844" y="1382985"/>
                </a:lnTo>
                <a:lnTo>
                  <a:pt x="1217040" y="1410297"/>
                </a:lnTo>
                <a:lnTo>
                  <a:pt x="1178610" y="1435439"/>
                </a:lnTo>
                <a:lnTo>
                  <a:pt x="1138644" y="1458319"/>
                </a:lnTo>
                <a:lnTo>
                  <a:pt x="1097234" y="1478847"/>
                </a:lnTo>
                <a:lnTo>
                  <a:pt x="1054470" y="1496933"/>
                </a:lnTo>
                <a:lnTo>
                  <a:pt x="1010442" y="1512485"/>
                </a:lnTo>
                <a:lnTo>
                  <a:pt x="965242" y="1525413"/>
                </a:lnTo>
                <a:lnTo>
                  <a:pt x="918960" y="1535626"/>
                </a:lnTo>
                <a:lnTo>
                  <a:pt x="871688" y="1543033"/>
                </a:lnTo>
                <a:lnTo>
                  <a:pt x="823514" y="1547544"/>
                </a:lnTo>
                <a:lnTo>
                  <a:pt x="774544" y="1549068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 userDrawn="1"/>
        </p:nvSpPr>
        <p:spPr>
          <a:xfrm>
            <a:off x="0" y="0"/>
            <a:ext cx="2693035" cy="4819015"/>
          </a:xfrm>
          <a:custGeom>
            <a:avLst/>
            <a:gdLst/>
            <a:ahLst/>
            <a:cxnLst/>
            <a:rect l="l" t="t" r="r" b="b"/>
            <a:pathLst>
              <a:path w="2693035" h="4819015">
                <a:moveTo>
                  <a:pt x="298238" y="4818856"/>
                </a:moveTo>
                <a:lnTo>
                  <a:pt x="0" y="4818856"/>
                </a:lnTo>
                <a:lnTo>
                  <a:pt x="0" y="0"/>
                </a:lnTo>
                <a:lnTo>
                  <a:pt x="1513577" y="0"/>
                </a:lnTo>
                <a:lnTo>
                  <a:pt x="1577608" y="43655"/>
                </a:lnTo>
                <a:lnTo>
                  <a:pt x="1650259" y="94455"/>
                </a:lnTo>
                <a:lnTo>
                  <a:pt x="1720994" y="145255"/>
                </a:lnTo>
                <a:lnTo>
                  <a:pt x="1755624" y="170655"/>
                </a:lnTo>
                <a:lnTo>
                  <a:pt x="1789752" y="208755"/>
                </a:lnTo>
                <a:lnTo>
                  <a:pt x="1823371" y="234155"/>
                </a:lnTo>
                <a:lnTo>
                  <a:pt x="1856474" y="272255"/>
                </a:lnTo>
                <a:lnTo>
                  <a:pt x="1889052" y="297655"/>
                </a:lnTo>
                <a:lnTo>
                  <a:pt x="1921099" y="323055"/>
                </a:lnTo>
                <a:lnTo>
                  <a:pt x="1952608" y="361155"/>
                </a:lnTo>
                <a:lnTo>
                  <a:pt x="1983570" y="399255"/>
                </a:lnTo>
                <a:lnTo>
                  <a:pt x="2013979" y="424655"/>
                </a:lnTo>
                <a:lnTo>
                  <a:pt x="2043826" y="462755"/>
                </a:lnTo>
                <a:lnTo>
                  <a:pt x="2073105" y="488155"/>
                </a:lnTo>
                <a:lnTo>
                  <a:pt x="2101808" y="526255"/>
                </a:lnTo>
                <a:lnTo>
                  <a:pt x="2129927" y="564355"/>
                </a:lnTo>
                <a:lnTo>
                  <a:pt x="2157455" y="602455"/>
                </a:lnTo>
                <a:lnTo>
                  <a:pt x="2184386" y="640555"/>
                </a:lnTo>
                <a:lnTo>
                  <a:pt x="2210710" y="665955"/>
                </a:lnTo>
                <a:lnTo>
                  <a:pt x="2236421" y="704055"/>
                </a:lnTo>
                <a:lnTo>
                  <a:pt x="2261512" y="742155"/>
                </a:lnTo>
                <a:lnTo>
                  <a:pt x="2285974" y="780255"/>
                </a:lnTo>
                <a:lnTo>
                  <a:pt x="2309801" y="818355"/>
                </a:lnTo>
                <a:lnTo>
                  <a:pt x="2332985" y="856455"/>
                </a:lnTo>
                <a:lnTo>
                  <a:pt x="2355518" y="894555"/>
                </a:lnTo>
                <a:lnTo>
                  <a:pt x="2377394" y="945355"/>
                </a:lnTo>
                <a:lnTo>
                  <a:pt x="2398604" y="983455"/>
                </a:lnTo>
                <a:lnTo>
                  <a:pt x="2419142" y="1021555"/>
                </a:lnTo>
                <a:lnTo>
                  <a:pt x="2438999" y="1059655"/>
                </a:lnTo>
                <a:lnTo>
                  <a:pt x="2458169" y="1097755"/>
                </a:lnTo>
                <a:lnTo>
                  <a:pt x="2476644" y="1148555"/>
                </a:lnTo>
                <a:lnTo>
                  <a:pt x="2494417" y="1186655"/>
                </a:lnTo>
                <a:lnTo>
                  <a:pt x="2511479" y="1224755"/>
                </a:lnTo>
                <a:lnTo>
                  <a:pt x="2527824" y="1275555"/>
                </a:lnTo>
                <a:lnTo>
                  <a:pt x="2543444" y="1313655"/>
                </a:lnTo>
                <a:lnTo>
                  <a:pt x="2558332" y="1364455"/>
                </a:lnTo>
                <a:lnTo>
                  <a:pt x="2572481" y="1402555"/>
                </a:lnTo>
                <a:lnTo>
                  <a:pt x="2585882" y="1440655"/>
                </a:lnTo>
                <a:lnTo>
                  <a:pt x="2598529" y="1491455"/>
                </a:lnTo>
                <a:lnTo>
                  <a:pt x="2610413" y="1529556"/>
                </a:lnTo>
                <a:lnTo>
                  <a:pt x="2621529" y="1580356"/>
                </a:lnTo>
                <a:lnTo>
                  <a:pt x="2631867" y="1631156"/>
                </a:lnTo>
                <a:lnTo>
                  <a:pt x="2641421" y="1669256"/>
                </a:lnTo>
                <a:lnTo>
                  <a:pt x="2650183" y="1720056"/>
                </a:lnTo>
                <a:lnTo>
                  <a:pt x="2658146" y="1758156"/>
                </a:lnTo>
                <a:lnTo>
                  <a:pt x="2665303" y="1808956"/>
                </a:lnTo>
                <a:lnTo>
                  <a:pt x="2671645" y="1859756"/>
                </a:lnTo>
                <a:lnTo>
                  <a:pt x="2677166" y="1897856"/>
                </a:lnTo>
                <a:lnTo>
                  <a:pt x="2681858" y="1948656"/>
                </a:lnTo>
                <a:lnTo>
                  <a:pt x="2685713" y="1999456"/>
                </a:lnTo>
                <a:lnTo>
                  <a:pt x="2688725" y="2050256"/>
                </a:lnTo>
                <a:lnTo>
                  <a:pt x="2690886" y="2088356"/>
                </a:lnTo>
                <a:lnTo>
                  <a:pt x="2692187" y="2139156"/>
                </a:lnTo>
                <a:lnTo>
                  <a:pt x="2692622" y="2189916"/>
                </a:lnTo>
                <a:lnTo>
                  <a:pt x="2692187" y="2240756"/>
                </a:lnTo>
                <a:lnTo>
                  <a:pt x="2690886" y="2291556"/>
                </a:lnTo>
                <a:lnTo>
                  <a:pt x="2688725" y="2329656"/>
                </a:lnTo>
                <a:lnTo>
                  <a:pt x="2685713" y="2380456"/>
                </a:lnTo>
                <a:lnTo>
                  <a:pt x="2681858" y="2431256"/>
                </a:lnTo>
                <a:lnTo>
                  <a:pt x="2677166" y="2482056"/>
                </a:lnTo>
                <a:lnTo>
                  <a:pt x="2671645" y="2520156"/>
                </a:lnTo>
                <a:lnTo>
                  <a:pt x="2665303" y="2570956"/>
                </a:lnTo>
                <a:lnTo>
                  <a:pt x="2658146" y="2621756"/>
                </a:lnTo>
                <a:lnTo>
                  <a:pt x="2650183" y="2659856"/>
                </a:lnTo>
                <a:lnTo>
                  <a:pt x="2641421" y="2710656"/>
                </a:lnTo>
                <a:lnTo>
                  <a:pt x="2631867" y="2761456"/>
                </a:lnTo>
                <a:lnTo>
                  <a:pt x="2621529" y="2799556"/>
                </a:lnTo>
                <a:lnTo>
                  <a:pt x="2610413" y="2850356"/>
                </a:lnTo>
                <a:lnTo>
                  <a:pt x="2598529" y="2888456"/>
                </a:lnTo>
                <a:lnTo>
                  <a:pt x="2585882" y="2939256"/>
                </a:lnTo>
                <a:lnTo>
                  <a:pt x="2572481" y="2977356"/>
                </a:lnTo>
                <a:lnTo>
                  <a:pt x="2558332" y="3028156"/>
                </a:lnTo>
                <a:lnTo>
                  <a:pt x="2543444" y="3066256"/>
                </a:lnTo>
                <a:lnTo>
                  <a:pt x="2527824" y="3104356"/>
                </a:lnTo>
                <a:lnTo>
                  <a:pt x="2511479" y="3155156"/>
                </a:lnTo>
                <a:lnTo>
                  <a:pt x="2494417" y="3193256"/>
                </a:lnTo>
                <a:lnTo>
                  <a:pt x="2476644" y="3231356"/>
                </a:lnTo>
                <a:lnTo>
                  <a:pt x="2458169" y="3282156"/>
                </a:lnTo>
                <a:lnTo>
                  <a:pt x="2438999" y="3320256"/>
                </a:lnTo>
                <a:lnTo>
                  <a:pt x="2419142" y="3358356"/>
                </a:lnTo>
                <a:lnTo>
                  <a:pt x="2398604" y="3396456"/>
                </a:lnTo>
                <a:lnTo>
                  <a:pt x="2377394" y="3447256"/>
                </a:lnTo>
                <a:lnTo>
                  <a:pt x="2355518" y="3485356"/>
                </a:lnTo>
                <a:lnTo>
                  <a:pt x="2332985" y="3523456"/>
                </a:lnTo>
                <a:lnTo>
                  <a:pt x="2309801" y="3561556"/>
                </a:lnTo>
                <a:lnTo>
                  <a:pt x="2285974" y="3599656"/>
                </a:lnTo>
                <a:lnTo>
                  <a:pt x="2261512" y="3637756"/>
                </a:lnTo>
                <a:lnTo>
                  <a:pt x="2236421" y="3675856"/>
                </a:lnTo>
                <a:lnTo>
                  <a:pt x="2210710" y="3713956"/>
                </a:lnTo>
                <a:lnTo>
                  <a:pt x="2184386" y="3752056"/>
                </a:lnTo>
                <a:lnTo>
                  <a:pt x="2157455" y="3777456"/>
                </a:lnTo>
                <a:lnTo>
                  <a:pt x="2129927" y="3815556"/>
                </a:lnTo>
                <a:lnTo>
                  <a:pt x="2101808" y="3853656"/>
                </a:lnTo>
                <a:lnTo>
                  <a:pt x="2073105" y="3891756"/>
                </a:lnTo>
                <a:lnTo>
                  <a:pt x="2043826" y="3917156"/>
                </a:lnTo>
                <a:lnTo>
                  <a:pt x="2013979" y="3955256"/>
                </a:lnTo>
                <a:lnTo>
                  <a:pt x="1983570" y="3993356"/>
                </a:lnTo>
                <a:lnTo>
                  <a:pt x="1952608" y="4018756"/>
                </a:lnTo>
                <a:lnTo>
                  <a:pt x="1921099" y="4056856"/>
                </a:lnTo>
                <a:lnTo>
                  <a:pt x="1889052" y="4082256"/>
                </a:lnTo>
                <a:lnTo>
                  <a:pt x="1856474" y="4120356"/>
                </a:lnTo>
                <a:lnTo>
                  <a:pt x="1823371" y="4145756"/>
                </a:lnTo>
                <a:lnTo>
                  <a:pt x="1789752" y="4171156"/>
                </a:lnTo>
                <a:lnTo>
                  <a:pt x="1755624" y="4209256"/>
                </a:lnTo>
                <a:lnTo>
                  <a:pt x="1720994" y="4234656"/>
                </a:lnTo>
                <a:lnTo>
                  <a:pt x="1685870" y="4260056"/>
                </a:lnTo>
                <a:lnTo>
                  <a:pt x="1614169" y="4310856"/>
                </a:lnTo>
                <a:lnTo>
                  <a:pt x="1577608" y="4348956"/>
                </a:lnTo>
                <a:lnTo>
                  <a:pt x="1503098" y="4399756"/>
                </a:lnTo>
                <a:lnTo>
                  <a:pt x="1465165" y="4412456"/>
                </a:lnTo>
                <a:lnTo>
                  <a:pt x="1387981" y="4463256"/>
                </a:lnTo>
                <a:lnTo>
                  <a:pt x="1309088" y="4514056"/>
                </a:lnTo>
                <a:lnTo>
                  <a:pt x="1269019" y="4526756"/>
                </a:lnTo>
                <a:lnTo>
                  <a:pt x="1187674" y="4577556"/>
                </a:lnTo>
                <a:lnTo>
                  <a:pt x="1104769" y="4602956"/>
                </a:lnTo>
                <a:lnTo>
                  <a:pt x="1062750" y="4628356"/>
                </a:lnTo>
                <a:lnTo>
                  <a:pt x="1020363" y="4641056"/>
                </a:lnTo>
                <a:lnTo>
                  <a:pt x="977616" y="4666456"/>
                </a:lnTo>
                <a:lnTo>
                  <a:pt x="623564" y="4768056"/>
                </a:lnTo>
                <a:lnTo>
                  <a:pt x="577909" y="4768056"/>
                </a:lnTo>
                <a:lnTo>
                  <a:pt x="485750" y="4793456"/>
                </a:lnTo>
                <a:lnTo>
                  <a:pt x="439260" y="4793456"/>
                </a:lnTo>
                <a:lnTo>
                  <a:pt x="392506" y="4806156"/>
                </a:lnTo>
                <a:lnTo>
                  <a:pt x="345497" y="4806156"/>
                </a:lnTo>
                <a:lnTo>
                  <a:pt x="298238" y="4818856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 userDrawn="1"/>
        </p:nvSpPr>
        <p:spPr>
          <a:xfrm>
            <a:off x="1654223" y="4781422"/>
            <a:ext cx="14978380" cy="22142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ts val="2780"/>
              </a:lnSpc>
              <a:spcBef>
                <a:spcPts val="675"/>
              </a:spcBef>
            </a:pP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Lorem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ipsum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dolor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sit </a:t>
            </a: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amet, </a:t>
            </a: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consectetur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adipiscing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elit.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Suspendisse </a:t>
            </a:r>
            <a:r>
              <a:rPr sz="2800" spc="55" dirty="0">
                <a:solidFill>
                  <a:srgbClr val="261804"/>
                </a:solidFill>
                <a:latin typeface="Georgia"/>
                <a:cs typeface="Georgia"/>
              </a:rPr>
              <a:t>eget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elementum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ante. 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Pellentesque </a:t>
            </a:r>
            <a:r>
              <a:rPr sz="2800" spc="35" dirty="0">
                <a:solidFill>
                  <a:srgbClr val="261804"/>
                </a:solidFill>
                <a:latin typeface="Georgia"/>
                <a:cs typeface="Georgia"/>
              </a:rPr>
              <a:t>tellus </a:t>
            </a:r>
            <a:r>
              <a:rPr sz="2800" spc="-5" dirty="0">
                <a:solidFill>
                  <a:srgbClr val="261804"/>
                </a:solidFill>
                <a:latin typeface="Georgia"/>
                <a:cs typeface="Georgia"/>
              </a:rPr>
              <a:t>dolor,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placerat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quis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sagittis </a:t>
            </a:r>
            <a:r>
              <a:rPr sz="2800" spc="-25" dirty="0">
                <a:solidFill>
                  <a:srgbClr val="261804"/>
                </a:solidFill>
                <a:latin typeface="Georgia"/>
                <a:cs typeface="Georgia"/>
              </a:rPr>
              <a:t>in, </a:t>
            </a:r>
            <a:r>
              <a:rPr sz="2800" spc="5" dirty="0">
                <a:solidFill>
                  <a:srgbClr val="261804"/>
                </a:solidFill>
                <a:latin typeface="Georgia"/>
                <a:cs typeface="Georgia"/>
              </a:rPr>
              <a:t>lacinia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in </a:t>
            </a:r>
            <a:r>
              <a:rPr sz="2800" spc="5" dirty="0">
                <a:solidFill>
                  <a:srgbClr val="261804"/>
                </a:solidFill>
                <a:latin typeface="Georgia"/>
                <a:cs typeface="Georgia"/>
              </a:rPr>
              <a:t>augue.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Praesent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venenatis 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convallis </a:t>
            </a:r>
            <a:r>
              <a:rPr sz="2800" spc="70" dirty="0">
                <a:solidFill>
                  <a:srgbClr val="261804"/>
                </a:solidFill>
                <a:latin typeface="Georgia"/>
                <a:cs typeface="Georgia"/>
              </a:rPr>
              <a:t>ex </a:t>
            </a:r>
            <a:r>
              <a:rPr sz="2800" spc="-10" dirty="0">
                <a:solidFill>
                  <a:srgbClr val="261804"/>
                </a:solidFill>
                <a:latin typeface="Georgia"/>
                <a:cs typeface="Georgia"/>
              </a:rPr>
              <a:t>a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ornare.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Curabitur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cursus,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eros </a:t>
            </a:r>
            <a:r>
              <a:rPr sz="2800" spc="-10" dirty="0">
                <a:solidFill>
                  <a:srgbClr val="261804"/>
                </a:solidFill>
                <a:latin typeface="Georgia"/>
                <a:cs typeface="Georgia"/>
              </a:rPr>
              <a:t>a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ultrices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molestie, </a:t>
            </a: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nisl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libero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tincidunt </a:t>
            </a:r>
            <a:r>
              <a:rPr sz="2800" spc="5" dirty="0">
                <a:solidFill>
                  <a:srgbClr val="261804"/>
                </a:solidFill>
                <a:latin typeface="Georgia"/>
                <a:cs typeface="Georgia"/>
              </a:rPr>
              <a:t>eros,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ac  </a:t>
            </a:r>
            <a:r>
              <a:rPr sz="2800" spc="35" dirty="0">
                <a:solidFill>
                  <a:srgbClr val="261804"/>
                </a:solidFill>
                <a:latin typeface="Georgia"/>
                <a:cs typeface="Georgia"/>
              </a:rPr>
              <a:t>egestas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erat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arcu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nec </a:t>
            </a:r>
            <a:r>
              <a:rPr sz="2800" spc="-5" dirty="0">
                <a:solidFill>
                  <a:srgbClr val="261804"/>
                </a:solidFill>
                <a:latin typeface="Georgia"/>
                <a:cs typeface="Georgia"/>
              </a:rPr>
              <a:t>enim. </a:t>
            </a:r>
            <a:r>
              <a:rPr sz="2800" spc="-10" dirty="0">
                <a:solidFill>
                  <a:srgbClr val="261804"/>
                </a:solidFill>
                <a:latin typeface="Georgia"/>
                <a:cs typeface="Georgia"/>
              </a:rPr>
              <a:t>Ut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faucibus,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mauris </a:t>
            </a:r>
            <a:r>
              <a:rPr sz="2800" spc="70" dirty="0">
                <a:solidFill>
                  <a:srgbClr val="261804"/>
                </a:solidFill>
                <a:latin typeface="Georgia"/>
                <a:cs typeface="Georgia"/>
              </a:rPr>
              <a:t>ut </a:t>
            </a: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luctus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viverra, </a:t>
            </a:r>
            <a:r>
              <a:rPr sz="2800" spc="50" dirty="0">
                <a:solidFill>
                  <a:srgbClr val="261804"/>
                </a:solidFill>
                <a:latin typeface="Georgia"/>
                <a:cs typeface="Georgia"/>
              </a:rPr>
              <a:t>tortor </a:t>
            </a: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nibh </a:t>
            </a:r>
            <a:r>
              <a:rPr sz="2800" spc="35" dirty="0">
                <a:solidFill>
                  <a:srgbClr val="261804"/>
                </a:solidFill>
                <a:latin typeface="Georgia"/>
                <a:cs typeface="Georgia"/>
              </a:rPr>
              <a:t>pulvinar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purus, 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quis </a:t>
            </a: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aliquam </a:t>
            </a:r>
            <a:r>
              <a:rPr sz="2800" spc="55" dirty="0">
                <a:solidFill>
                  <a:srgbClr val="261804"/>
                </a:solidFill>
                <a:latin typeface="Georgia"/>
                <a:cs typeface="Georgia"/>
              </a:rPr>
              <a:t>velit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risus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quis </a:t>
            </a:r>
            <a:r>
              <a:rPr sz="2800" spc="-5" dirty="0">
                <a:solidFill>
                  <a:srgbClr val="261804"/>
                </a:solidFill>
                <a:latin typeface="Georgia"/>
                <a:cs typeface="Georgia"/>
              </a:rPr>
              <a:t>eros.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Sed </a:t>
            </a: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vestibulum </a:t>
            </a:r>
            <a:r>
              <a:rPr sz="2800" spc="35" dirty="0">
                <a:solidFill>
                  <a:srgbClr val="261804"/>
                </a:solidFill>
                <a:latin typeface="Georgia"/>
                <a:cs typeface="Georgia"/>
              </a:rPr>
              <a:t>imperdiet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tortor,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at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scelerisque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sapien 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convallis</a:t>
            </a:r>
            <a:r>
              <a:rPr sz="2800" spc="-5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-75" dirty="0">
                <a:solidFill>
                  <a:srgbClr val="261804"/>
                </a:solidFill>
                <a:latin typeface="Georgia"/>
                <a:cs typeface="Georgia"/>
              </a:rPr>
              <a:t>a.</a:t>
            </a:r>
            <a:r>
              <a:rPr sz="2800" spc="-5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261804"/>
                </a:solidFill>
                <a:latin typeface="Georgia"/>
                <a:cs typeface="Georgia"/>
              </a:rPr>
              <a:t>In</a:t>
            </a:r>
            <a:r>
              <a:rPr sz="2800" spc="-5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261804"/>
                </a:solidFill>
                <a:latin typeface="Georgia"/>
                <a:cs typeface="Georgia"/>
              </a:rPr>
              <a:t>condimentum</a:t>
            </a:r>
            <a:r>
              <a:rPr sz="2800" spc="-5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nibh</a:t>
            </a:r>
            <a:r>
              <a:rPr sz="2800" spc="-5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55" dirty="0">
                <a:solidFill>
                  <a:srgbClr val="261804"/>
                </a:solidFill>
                <a:latin typeface="Georgia"/>
                <a:cs typeface="Georgia"/>
              </a:rPr>
              <a:t>vitae</a:t>
            </a:r>
            <a:r>
              <a:rPr sz="2800" spc="-5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turpis</a:t>
            </a:r>
            <a:r>
              <a:rPr sz="2800" spc="-5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vestibulum</a:t>
            </a:r>
            <a:r>
              <a:rPr sz="2800" spc="-5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rhoncus.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3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8735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125125" y="2105335"/>
            <a:ext cx="4037748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Conclusion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9780661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 userDrawn="1"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 userDrawn="1"/>
        </p:nvSpPr>
        <p:spPr>
          <a:xfrm>
            <a:off x="16484768" y="7356877"/>
            <a:ext cx="1549400" cy="1549400"/>
          </a:xfrm>
          <a:custGeom>
            <a:avLst/>
            <a:gdLst/>
            <a:ahLst/>
            <a:cxnLst/>
            <a:rect l="l" t="t" r="r" b="b"/>
            <a:pathLst>
              <a:path w="1549400" h="1549400">
                <a:moveTo>
                  <a:pt x="774544" y="1549068"/>
                </a:moveTo>
                <a:lnTo>
                  <a:pt x="725549" y="1547544"/>
                </a:lnTo>
                <a:lnTo>
                  <a:pt x="677376" y="1543033"/>
                </a:lnTo>
                <a:lnTo>
                  <a:pt x="630103" y="1535626"/>
                </a:lnTo>
                <a:lnTo>
                  <a:pt x="583821" y="1525413"/>
                </a:lnTo>
                <a:lnTo>
                  <a:pt x="538621" y="1512485"/>
                </a:lnTo>
                <a:lnTo>
                  <a:pt x="494594" y="1496933"/>
                </a:lnTo>
                <a:lnTo>
                  <a:pt x="451829" y="1478847"/>
                </a:lnTo>
                <a:lnTo>
                  <a:pt x="410419" y="1458319"/>
                </a:lnTo>
                <a:lnTo>
                  <a:pt x="370454" y="1435439"/>
                </a:lnTo>
                <a:lnTo>
                  <a:pt x="332024" y="1410297"/>
                </a:lnTo>
                <a:lnTo>
                  <a:pt x="295220" y="1382985"/>
                </a:lnTo>
                <a:lnTo>
                  <a:pt x="260133" y="1353593"/>
                </a:lnTo>
                <a:lnTo>
                  <a:pt x="226853" y="1322212"/>
                </a:lnTo>
                <a:lnTo>
                  <a:pt x="195472" y="1288933"/>
                </a:lnTo>
                <a:lnTo>
                  <a:pt x="166080" y="1253846"/>
                </a:lnTo>
                <a:lnTo>
                  <a:pt x="138768" y="1217042"/>
                </a:lnTo>
                <a:lnTo>
                  <a:pt x="113627" y="1178612"/>
                </a:lnTo>
                <a:lnTo>
                  <a:pt x="90746" y="1138646"/>
                </a:lnTo>
                <a:lnTo>
                  <a:pt x="70218" y="1097236"/>
                </a:lnTo>
                <a:lnTo>
                  <a:pt x="52132" y="1054472"/>
                </a:lnTo>
                <a:lnTo>
                  <a:pt x="36580" y="1010444"/>
                </a:lnTo>
                <a:lnTo>
                  <a:pt x="23652" y="965244"/>
                </a:lnTo>
                <a:lnTo>
                  <a:pt x="13439" y="918962"/>
                </a:lnTo>
                <a:lnTo>
                  <a:pt x="6032" y="871690"/>
                </a:lnTo>
                <a:lnTo>
                  <a:pt x="1521" y="823517"/>
                </a:lnTo>
                <a:lnTo>
                  <a:pt x="0" y="774465"/>
                </a:lnTo>
                <a:lnTo>
                  <a:pt x="1521" y="725551"/>
                </a:lnTo>
                <a:lnTo>
                  <a:pt x="6032" y="677378"/>
                </a:lnTo>
                <a:lnTo>
                  <a:pt x="13439" y="630105"/>
                </a:lnTo>
                <a:lnTo>
                  <a:pt x="23652" y="583823"/>
                </a:lnTo>
                <a:lnTo>
                  <a:pt x="36580" y="538623"/>
                </a:lnTo>
                <a:lnTo>
                  <a:pt x="52132" y="494596"/>
                </a:lnTo>
                <a:lnTo>
                  <a:pt x="70218" y="451832"/>
                </a:lnTo>
                <a:lnTo>
                  <a:pt x="90746" y="410421"/>
                </a:lnTo>
                <a:lnTo>
                  <a:pt x="113627" y="370456"/>
                </a:lnTo>
                <a:lnTo>
                  <a:pt x="138768" y="332026"/>
                </a:lnTo>
                <a:lnTo>
                  <a:pt x="166080" y="295222"/>
                </a:lnTo>
                <a:lnTo>
                  <a:pt x="195472" y="260135"/>
                </a:lnTo>
                <a:lnTo>
                  <a:pt x="226853" y="226855"/>
                </a:lnTo>
                <a:lnTo>
                  <a:pt x="260133" y="195474"/>
                </a:lnTo>
                <a:lnTo>
                  <a:pt x="295220" y="166082"/>
                </a:lnTo>
                <a:lnTo>
                  <a:pt x="332024" y="138770"/>
                </a:lnTo>
                <a:lnTo>
                  <a:pt x="370454" y="113629"/>
                </a:lnTo>
                <a:lnTo>
                  <a:pt x="410419" y="90748"/>
                </a:lnTo>
                <a:lnTo>
                  <a:pt x="451829" y="70220"/>
                </a:lnTo>
                <a:lnTo>
                  <a:pt x="494594" y="52134"/>
                </a:lnTo>
                <a:lnTo>
                  <a:pt x="538621" y="36582"/>
                </a:lnTo>
                <a:lnTo>
                  <a:pt x="583821" y="23654"/>
                </a:lnTo>
                <a:lnTo>
                  <a:pt x="630103" y="13442"/>
                </a:lnTo>
                <a:lnTo>
                  <a:pt x="677376" y="6034"/>
                </a:lnTo>
                <a:lnTo>
                  <a:pt x="725549" y="1523"/>
                </a:lnTo>
                <a:lnTo>
                  <a:pt x="774531" y="0"/>
                </a:lnTo>
                <a:lnTo>
                  <a:pt x="823514" y="1523"/>
                </a:lnTo>
                <a:lnTo>
                  <a:pt x="871688" y="6034"/>
                </a:lnTo>
                <a:lnTo>
                  <a:pt x="918960" y="13442"/>
                </a:lnTo>
                <a:lnTo>
                  <a:pt x="965242" y="23654"/>
                </a:lnTo>
                <a:lnTo>
                  <a:pt x="1010442" y="36582"/>
                </a:lnTo>
                <a:lnTo>
                  <a:pt x="1054470" y="52134"/>
                </a:lnTo>
                <a:lnTo>
                  <a:pt x="1097234" y="70220"/>
                </a:lnTo>
                <a:lnTo>
                  <a:pt x="1138644" y="90748"/>
                </a:lnTo>
                <a:lnTo>
                  <a:pt x="1178610" y="113629"/>
                </a:lnTo>
                <a:lnTo>
                  <a:pt x="1217040" y="138770"/>
                </a:lnTo>
                <a:lnTo>
                  <a:pt x="1253844" y="166082"/>
                </a:lnTo>
                <a:lnTo>
                  <a:pt x="1288931" y="195474"/>
                </a:lnTo>
                <a:lnTo>
                  <a:pt x="1322210" y="226855"/>
                </a:lnTo>
                <a:lnTo>
                  <a:pt x="1353591" y="260135"/>
                </a:lnTo>
                <a:lnTo>
                  <a:pt x="1382983" y="295222"/>
                </a:lnTo>
                <a:lnTo>
                  <a:pt x="1410295" y="332026"/>
                </a:lnTo>
                <a:lnTo>
                  <a:pt x="1435437" y="370456"/>
                </a:lnTo>
                <a:lnTo>
                  <a:pt x="1458317" y="410421"/>
                </a:lnTo>
                <a:lnTo>
                  <a:pt x="1478845" y="451832"/>
                </a:lnTo>
                <a:lnTo>
                  <a:pt x="1496931" y="494596"/>
                </a:lnTo>
                <a:lnTo>
                  <a:pt x="1512483" y="538623"/>
                </a:lnTo>
                <a:lnTo>
                  <a:pt x="1525411" y="583823"/>
                </a:lnTo>
                <a:lnTo>
                  <a:pt x="1535624" y="630105"/>
                </a:lnTo>
                <a:lnTo>
                  <a:pt x="1543031" y="677378"/>
                </a:lnTo>
                <a:lnTo>
                  <a:pt x="1547542" y="725551"/>
                </a:lnTo>
                <a:lnTo>
                  <a:pt x="1549062" y="774534"/>
                </a:lnTo>
                <a:lnTo>
                  <a:pt x="1547542" y="823517"/>
                </a:lnTo>
                <a:lnTo>
                  <a:pt x="1543031" y="871690"/>
                </a:lnTo>
                <a:lnTo>
                  <a:pt x="1535624" y="918962"/>
                </a:lnTo>
                <a:lnTo>
                  <a:pt x="1525411" y="965244"/>
                </a:lnTo>
                <a:lnTo>
                  <a:pt x="1512483" y="1010444"/>
                </a:lnTo>
                <a:lnTo>
                  <a:pt x="1496931" y="1054472"/>
                </a:lnTo>
                <a:lnTo>
                  <a:pt x="1478845" y="1097236"/>
                </a:lnTo>
                <a:lnTo>
                  <a:pt x="1458317" y="1138646"/>
                </a:lnTo>
                <a:lnTo>
                  <a:pt x="1435437" y="1178612"/>
                </a:lnTo>
                <a:lnTo>
                  <a:pt x="1410295" y="1217042"/>
                </a:lnTo>
                <a:lnTo>
                  <a:pt x="1382983" y="1253846"/>
                </a:lnTo>
                <a:lnTo>
                  <a:pt x="1353591" y="1288933"/>
                </a:lnTo>
                <a:lnTo>
                  <a:pt x="1322210" y="1322212"/>
                </a:lnTo>
                <a:lnTo>
                  <a:pt x="1288931" y="1353593"/>
                </a:lnTo>
                <a:lnTo>
                  <a:pt x="1253844" y="1382985"/>
                </a:lnTo>
                <a:lnTo>
                  <a:pt x="1217040" y="1410297"/>
                </a:lnTo>
                <a:lnTo>
                  <a:pt x="1178610" y="1435439"/>
                </a:lnTo>
                <a:lnTo>
                  <a:pt x="1138644" y="1458319"/>
                </a:lnTo>
                <a:lnTo>
                  <a:pt x="1097234" y="1478847"/>
                </a:lnTo>
                <a:lnTo>
                  <a:pt x="1054470" y="1496933"/>
                </a:lnTo>
                <a:lnTo>
                  <a:pt x="1010442" y="1512485"/>
                </a:lnTo>
                <a:lnTo>
                  <a:pt x="965242" y="1525413"/>
                </a:lnTo>
                <a:lnTo>
                  <a:pt x="918960" y="1535626"/>
                </a:lnTo>
                <a:lnTo>
                  <a:pt x="871688" y="1543033"/>
                </a:lnTo>
                <a:lnTo>
                  <a:pt x="823514" y="1547544"/>
                </a:lnTo>
                <a:lnTo>
                  <a:pt x="774544" y="1549068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 userDrawn="1"/>
        </p:nvSpPr>
        <p:spPr>
          <a:xfrm>
            <a:off x="0" y="0"/>
            <a:ext cx="2693035" cy="4819015"/>
          </a:xfrm>
          <a:custGeom>
            <a:avLst/>
            <a:gdLst/>
            <a:ahLst/>
            <a:cxnLst/>
            <a:rect l="l" t="t" r="r" b="b"/>
            <a:pathLst>
              <a:path w="2693035" h="4819015">
                <a:moveTo>
                  <a:pt x="298238" y="4818856"/>
                </a:moveTo>
                <a:lnTo>
                  <a:pt x="0" y="4818856"/>
                </a:lnTo>
                <a:lnTo>
                  <a:pt x="0" y="0"/>
                </a:lnTo>
                <a:lnTo>
                  <a:pt x="1513577" y="0"/>
                </a:lnTo>
                <a:lnTo>
                  <a:pt x="1577608" y="43655"/>
                </a:lnTo>
                <a:lnTo>
                  <a:pt x="1650259" y="94455"/>
                </a:lnTo>
                <a:lnTo>
                  <a:pt x="1720994" y="145255"/>
                </a:lnTo>
                <a:lnTo>
                  <a:pt x="1755624" y="170655"/>
                </a:lnTo>
                <a:lnTo>
                  <a:pt x="1789752" y="208755"/>
                </a:lnTo>
                <a:lnTo>
                  <a:pt x="1823371" y="234155"/>
                </a:lnTo>
                <a:lnTo>
                  <a:pt x="1856474" y="272255"/>
                </a:lnTo>
                <a:lnTo>
                  <a:pt x="1889052" y="297655"/>
                </a:lnTo>
                <a:lnTo>
                  <a:pt x="1921099" y="323055"/>
                </a:lnTo>
                <a:lnTo>
                  <a:pt x="1952608" y="361155"/>
                </a:lnTo>
                <a:lnTo>
                  <a:pt x="1983570" y="399255"/>
                </a:lnTo>
                <a:lnTo>
                  <a:pt x="2013979" y="424655"/>
                </a:lnTo>
                <a:lnTo>
                  <a:pt x="2043826" y="462755"/>
                </a:lnTo>
                <a:lnTo>
                  <a:pt x="2073105" y="488155"/>
                </a:lnTo>
                <a:lnTo>
                  <a:pt x="2101808" y="526255"/>
                </a:lnTo>
                <a:lnTo>
                  <a:pt x="2129927" y="564355"/>
                </a:lnTo>
                <a:lnTo>
                  <a:pt x="2157455" y="602455"/>
                </a:lnTo>
                <a:lnTo>
                  <a:pt x="2184386" y="640555"/>
                </a:lnTo>
                <a:lnTo>
                  <a:pt x="2210710" y="665955"/>
                </a:lnTo>
                <a:lnTo>
                  <a:pt x="2236421" y="704055"/>
                </a:lnTo>
                <a:lnTo>
                  <a:pt x="2261512" y="742155"/>
                </a:lnTo>
                <a:lnTo>
                  <a:pt x="2285974" y="780255"/>
                </a:lnTo>
                <a:lnTo>
                  <a:pt x="2309801" y="818355"/>
                </a:lnTo>
                <a:lnTo>
                  <a:pt x="2332985" y="856455"/>
                </a:lnTo>
                <a:lnTo>
                  <a:pt x="2355518" y="894555"/>
                </a:lnTo>
                <a:lnTo>
                  <a:pt x="2377394" y="945355"/>
                </a:lnTo>
                <a:lnTo>
                  <a:pt x="2398604" y="983455"/>
                </a:lnTo>
                <a:lnTo>
                  <a:pt x="2419142" y="1021555"/>
                </a:lnTo>
                <a:lnTo>
                  <a:pt x="2438999" y="1059655"/>
                </a:lnTo>
                <a:lnTo>
                  <a:pt x="2458169" y="1097755"/>
                </a:lnTo>
                <a:lnTo>
                  <a:pt x="2476644" y="1148555"/>
                </a:lnTo>
                <a:lnTo>
                  <a:pt x="2494417" y="1186655"/>
                </a:lnTo>
                <a:lnTo>
                  <a:pt x="2511479" y="1224755"/>
                </a:lnTo>
                <a:lnTo>
                  <a:pt x="2527824" y="1275555"/>
                </a:lnTo>
                <a:lnTo>
                  <a:pt x="2543444" y="1313655"/>
                </a:lnTo>
                <a:lnTo>
                  <a:pt x="2558332" y="1364455"/>
                </a:lnTo>
                <a:lnTo>
                  <a:pt x="2572481" y="1402555"/>
                </a:lnTo>
                <a:lnTo>
                  <a:pt x="2585882" y="1440655"/>
                </a:lnTo>
                <a:lnTo>
                  <a:pt x="2598529" y="1491455"/>
                </a:lnTo>
                <a:lnTo>
                  <a:pt x="2610413" y="1529556"/>
                </a:lnTo>
                <a:lnTo>
                  <a:pt x="2621529" y="1580356"/>
                </a:lnTo>
                <a:lnTo>
                  <a:pt x="2631867" y="1631156"/>
                </a:lnTo>
                <a:lnTo>
                  <a:pt x="2641421" y="1669256"/>
                </a:lnTo>
                <a:lnTo>
                  <a:pt x="2650183" y="1720056"/>
                </a:lnTo>
                <a:lnTo>
                  <a:pt x="2658146" y="1758156"/>
                </a:lnTo>
                <a:lnTo>
                  <a:pt x="2665303" y="1808956"/>
                </a:lnTo>
                <a:lnTo>
                  <a:pt x="2671645" y="1859756"/>
                </a:lnTo>
                <a:lnTo>
                  <a:pt x="2677166" y="1897856"/>
                </a:lnTo>
                <a:lnTo>
                  <a:pt x="2681858" y="1948656"/>
                </a:lnTo>
                <a:lnTo>
                  <a:pt x="2685713" y="1999456"/>
                </a:lnTo>
                <a:lnTo>
                  <a:pt x="2688725" y="2050256"/>
                </a:lnTo>
                <a:lnTo>
                  <a:pt x="2690886" y="2088356"/>
                </a:lnTo>
                <a:lnTo>
                  <a:pt x="2692187" y="2139156"/>
                </a:lnTo>
                <a:lnTo>
                  <a:pt x="2692622" y="2189916"/>
                </a:lnTo>
                <a:lnTo>
                  <a:pt x="2692187" y="2240756"/>
                </a:lnTo>
                <a:lnTo>
                  <a:pt x="2690886" y="2291556"/>
                </a:lnTo>
                <a:lnTo>
                  <a:pt x="2688725" y="2329656"/>
                </a:lnTo>
                <a:lnTo>
                  <a:pt x="2685713" y="2380456"/>
                </a:lnTo>
                <a:lnTo>
                  <a:pt x="2681858" y="2431256"/>
                </a:lnTo>
                <a:lnTo>
                  <a:pt x="2677166" y="2482056"/>
                </a:lnTo>
                <a:lnTo>
                  <a:pt x="2671645" y="2520156"/>
                </a:lnTo>
                <a:lnTo>
                  <a:pt x="2665303" y="2570956"/>
                </a:lnTo>
                <a:lnTo>
                  <a:pt x="2658146" y="2621756"/>
                </a:lnTo>
                <a:lnTo>
                  <a:pt x="2650183" y="2659856"/>
                </a:lnTo>
                <a:lnTo>
                  <a:pt x="2641421" y="2710656"/>
                </a:lnTo>
                <a:lnTo>
                  <a:pt x="2631867" y="2761456"/>
                </a:lnTo>
                <a:lnTo>
                  <a:pt x="2621529" y="2799556"/>
                </a:lnTo>
                <a:lnTo>
                  <a:pt x="2610413" y="2850356"/>
                </a:lnTo>
                <a:lnTo>
                  <a:pt x="2598529" y="2888456"/>
                </a:lnTo>
                <a:lnTo>
                  <a:pt x="2585882" y="2939256"/>
                </a:lnTo>
                <a:lnTo>
                  <a:pt x="2572481" y="2977356"/>
                </a:lnTo>
                <a:lnTo>
                  <a:pt x="2558332" y="3028156"/>
                </a:lnTo>
                <a:lnTo>
                  <a:pt x="2543444" y="3066256"/>
                </a:lnTo>
                <a:lnTo>
                  <a:pt x="2527824" y="3104356"/>
                </a:lnTo>
                <a:lnTo>
                  <a:pt x="2511479" y="3155156"/>
                </a:lnTo>
                <a:lnTo>
                  <a:pt x="2494417" y="3193256"/>
                </a:lnTo>
                <a:lnTo>
                  <a:pt x="2476644" y="3231356"/>
                </a:lnTo>
                <a:lnTo>
                  <a:pt x="2458169" y="3282156"/>
                </a:lnTo>
                <a:lnTo>
                  <a:pt x="2438999" y="3320256"/>
                </a:lnTo>
                <a:lnTo>
                  <a:pt x="2419142" y="3358356"/>
                </a:lnTo>
                <a:lnTo>
                  <a:pt x="2398604" y="3396456"/>
                </a:lnTo>
                <a:lnTo>
                  <a:pt x="2377394" y="3447256"/>
                </a:lnTo>
                <a:lnTo>
                  <a:pt x="2355518" y="3485356"/>
                </a:lnTo>
                <a:lnTo>
                  <a:pt x="2332985" y="3523456"/>
                </a:lnTo>
                <a:lnTo>
                  <a:pt x="2309801" y="3561556"/>
                </a:lnTo>
                <a:lnTo>
                  <a:pt x="2285974" y="3599656"/>
                </a:lnTo>
                <a:lnTo>
                  <a:pt x="2261512" y="3637756"/>
                </a:lnTo>
                <a:lnTo>
                  <a:pt x="2236421" y="3675856"/>
                </a:lnTo>
                <a:lnTo>
                  <a:pt x="2210710" y="3713956"/>
                </a:lnTo>
                <a:lnTo>
                  <a:pt x="2184386" y="3752056"/>
                </a:lnTo>
                <a:lnTo>
                  <a:pt x="2157455" y="3777456"/>
                </a:lnTo>
                <a:lnTo>
                  <a:pt x="2129927" y="3815556"/>
                </a:lnTo>
                <a:lnTo>
                  <a:pt x="2101808" y="3853656"/>
                </a:lnTo>
                <a:lnTo>
                  <a:pt x="2073105" y="3891756"/>
                </a:lnTo>
                <a:lnTo>
                  <a:pt x="2043826" y="3917156"/>
                </a:lnTo>
                <a:lnTo>
                  <a:pt x="2013979" y="3955256"/>
                </a:lnTo>
                <a:lnTo>
                  <a:pt x="1983570" y="3993356"/>
                </a:lnTo>
                <a:lnTo>
                  <a:pt x="1952608" y="4018756"/>
                </a:lnTo>
                <a:lnTo>
                  <a:pt x="1921099" y="4056856"/>
                </a:lnTo>
                <a:lnTo>
                  <a:pt x="1889052" y="4082256"/>
                </a:lnTo>
                <a:lnTo>
                  <a:pt x="1856474" y="4120356"/>
                </a:lnTo>
                <a:lnTo>
                  <a:pt x="1823371" y="4145756"/>
                </a:lnTo>
                <a:lnTo>
                  <a:pt x="1789752" y="4171156"/>
                </a:lnTo>
                <a:lnTo>
                  <a:pt x="1755624" y="4209256"/>
                </a:lnTo>
                <a:lnTo>
                  <a:pt x="1720994" y="4234656"/>
                </a:lnTo>
                <a:lnTo>
                  <a:pt x="1685870" y="4260056"/>
                </a:lnTo>
                <a:lnTo>
                  <a:pt x="1614169" y="4310856"/>
                </a:lnTo>
                <a:lnTo>
                  <a:pt x="1577608" y="4348956"/>
                </a:lnTo>
                <a:lnTo>
                  <a:pt x="1503098" y="4399756"/>
                </a:lnTo>
                <a:lnTo>
                  <a:pt x="1465165" y="4412456"/>
                </a:lnTo>
                <a:lnTo>
                  <a:pt x="1387981" y="4463256"/>
                </a:lnTo>
                <a:lnTo>
                  <a:pt x="1309088" y="4514056"/>
                </a:lnTo>
                <a:lnTo>
                  <a:pt x="1269019" y="4526756"/>
                </a:lnTo>
                <a:lnTo>
                  <a:pt x="1187674" y="4577556"/>
                </a:lnTo>
                <a:lnTo>
                  <a:pt x="1104769" y="4602956"/>
                </a:lnTo>
                <a:lnTo>
                  <a:pt x="1062750" y="4628356"/>
                </a:lnTo>
                <a:lnTo>
                  <a:pt x="1020363" y="4641056"/>
                </a:lnTo>
                <a:lnTo>
                  <a:pt x="977616" y="4666456"/>
                </a:lnTo>
                <a:lnTo>
                  <a:pt x="623564" y="4768056"/>
                </a:lnTo>
                <a:lnTo>
                  <a:pt x="577909" y="4768056"/>
                </a:lnTo>
                <a:lnTo>
                  <a:pt x="485750" y="4793456"/>
                </a:lnTo>
                <a:lnTo>
                  <a:pt x="439260" y="4793456"/>
                </a:lnTo>
                <a:lnTo>
                  <a:pt x="392506" y="4806156"/>
                </a:lnTo>
                <a:lnTo>
                  <a:pt x="345497" y="4806156"/>
                </a:lnTo>
                <a:lnTo>
                  <a:pt x="298238" y="4818856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654223" y="4819015"/>
            <a:ext cx="14978380" cy="430887"/>
          </a:xfrm>
        </p:spPr>
        <p:txBody>
          <a:bodyPr/>
          <a:lstStyle>
            <a:lvl1pPr>
              <a:defRPr lang="ko-KR" altLang="en-US" sz="2800" kern="1200" spc="3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7078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6690946" y="4313018"/>
            <a:ext cx="4905375" cy="2628900"/>
          </a:xfrm>
          <a:custGeom>
            <a:avLst/>
            <a:gdLst/>
            <a:ahLst/>
            <a:cxnLst/>
            <a:rect l="l" t="t" r="r" b="b"/>
            <a:pathLst>
              <a:path w="4905375" h="2628900">
                <a:moveTo>
                  <a:pt x="0" y="0"/>
                </a:moveTo>
                <a:lnTo>
                  <a:pt x="4905247" y="0"/>
                </a:lnTo>
                <a:lnTo>
                  <a:pt x="4905247" y="2628899"/>
                </a:lnTo>
                <a:lnTo>
                  <a:pt x="0" y="2628899"/>
                </a:lnTo>
                <a:lnTo>
                  <a:pt x="0" y="0"/>
                </a:lnTo>
              </a:path>
            </a:pathLst>
          </a:custGeom>
          <a:ln w="7626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 userDrawn="1"/>
        </p:nvSpPr>
        <p:spPr>
          <a:xfrm>
            <a:off x="7775495" y="4998956"/>
            <a:ext cx="2736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i="1" spc="-125" dirty="0">
                <a:solidFill>
                  <a:srgbClr val="261804"/>
                </a:solidFill>
                <a:latin typeface="Times New Roman"/>
                <a:cs typeface="Times New Roman"/>
              </a:rPr>
              <a:t>M</a:t>
            </a:r>
            <a:r>
              <a:rPr sz="7200" i="1" spc="385" dirty="0">
                <a:solidFill>
                  <a:srgbClr val="261804"/>
                </a:solidFill>
                <a:latin typeface="Times New Roman"/>
                <a:cs typeface="Times New Roman"/>
              </a:rPr>
              <a:t>a</a:t>
            </a:r>
            <a:r>
              <a:rPr sz="7200" i="1" spc="95" dirty="0">
                <a:solidFill>
                  <a:srgbClr val="261804"/>
                </a:solidFill>
                <a:latin typeface="Times New Roman"/>
                <a:cs typeface="Times New Roman"/>
              </a:rPr>
              <a:t>r</a:t>
            </a:r>
            <a:r>
              <a:rPr sz="7200" i="1" spc="270" dirty="0">
                <a:solidFill>
                  <a:srgbClr val="261804"/>
                </a:solidFill>
                <a:latin typeface="Times New Roman"/>
                <a:cs typeface="Times New Roman"/>
              </a:rPr>
              <a:t>k</a:t>
            </a:r>
            <a:r>
              <a:rPr sz="7200" i="1" spc="-50" dirty="0">
                <a:solidFill>
                  <a:srgbClr val="261804"/>
                </a:solidFill>
                <a:latin typeface="Times New Roman"/>
                <a:cs typeface="Times New Roman"/>
              </a:rPr>
              <a:t>et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/>
          <p:nvPr userDrawn="1"/>
        </p:nvSpPr>
        <p:spPr>
          <a:xfrm>
            <a:off x="2120429" y="4767851"/>
            <a:ext cx="3067050" cy="1590675"/>
          </a:xfrm>
          <a:custGeom>
            <a:avLst/>
            <a:gdLst/>
            <a:ahLst/>
            <a:cxnLst/>
            <a:rect l="l" t="t" r="r" b="b"/>
            <a:pathLst>
              <a:path w="3067050" h="1590675">
                <a:moveTo>
                  <a:pt x="0" y="0"/>
                </a:moveTo>
                <a:lnTo>
                  <a:pt x="3067049" y="0"/>
                </a:lnTo>
                <a:lnTo>
                  <a:pt x="3067049" y="1590673"/>
                </a:lnTo>
                <a:lnTo>
                  <a:pt x="0" y="1590673"/>
                </a:lnTo>
                <a:lnTo>
                  <a:pt x="0" y="0"/>
                </a:lnTo>
              </a:path>
            </a:pathLst>
          </a:custGeom>
          <a:ln w="76342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 userDrawn="1"/>
        </p:nvSpPr>
        <p:spPr>
          <a:xfrm>
            <a:off x="7611598" y="1181034"/>
            <a:ext cx="3067050" cy="1590675"/>
          </a:xfrm>
          <a:custGeom>
            <a:avLst/>
            <a:gdLst/>
            <a:ahLst/>
            <a:cxnLst/>
            <a:rect l="l" t="t" r="r" b="b"/>
            <a:pathLst>
              <a:path w="3067050" h="1590675">
                <a:moveTo>
                  <a:pt x="0" y="0"/>
                </a:moveTo>
                <a:lnTo>
                  <a:pt x="3067049" y="0"/>
                </a:lnTo>
                <a:lnTo>
                  <a:pt x="3067049" y="1590673"/>
                </a:lnTo>
                <a:lnTo>
                  <a:pt x="0" y="1590673"/>
                </a:lnTo>
                <a:lnTo>
                  <a:pt x="0" y="0"/>
                </a:lnTo>
              </a:path>
            </a:pathLst>
          </a:custGeom>
          <a:ln w="76342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 userDrawn="1"/>
        </p:nvSpPr>
        <p:spPr>
          <a:xfrm>
            <a:off x="13101332" y="4767851"/>
            <a:ext cx="3067050" cy="1590675"/>
          </a:xfrm>
          <a:custGeom>
            <a:avLst/>
            <a:gdLst/>
            <a:ahLst/>
            <a:cxnLst/>
            <a:rect l="l" t="t" r="r" b="b"/>
            <a:pathLst>
              <a:path w="3067050" h="1590675">
                <a:moveTo>
                  <a:pt x="0" y="0"/>
                </a:moveTo>
                <a:lnTo>
                  <a:pt x="3067049" y="0"/>
                </a:lnTo>
                <a:lnTo>
                  <a:pt x="3067049" y="1590673"/>
                </a:lnTo>
                <a:lnTo>
                  <a:pt x="0" y="1590673"/>
                </a:lnTo>
                <a:lnTo>
                  <a:pt x="0" y="0"/>
                </a:lnTo>
              </a:path>
            </a:pathLst>
          </a:custGeom>
          <a:ln w="76342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 userDrawn="1"/>
        </p:nvSpPr>
        <p:spPr>
          <a:xfrm>
            <a:off x="10986615" y="9258302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 userDrawn="1"/>
        </p:nvSpPr>
        <p:spPr>
          <a:xfrm>
            <a:off x="12253715" y="2"/>
            <a:ext cx="2150110" cy="1181100"/>
          </a:xfrm>
          <a:custGeom>
            <a:avLst/>
            <a:gdLst/>
            <a:ahLst/>
            <a:cxnLst/>
            <a:rect l="l" t="t" r="r" b="b"/>
            <a:pathLst>
              <a:path w="2150109" h="1181100">
                <a:moveTo>
                  <a:pt x="1075041" y="1181029"/>
                </a:moveTo>
                <a:lnTo>
                  <a:pt x="1027153" y="1179982"/>
                </a:lnTo>
                <a:lnTo>
                  <a:pt x="979803" y="1176868"/>
                </a:lnTo>
                <a:lnTo>
                  <a:pt x="933033" y="1171733"/>
                </a:lnTo>
                <a:lnTo>
                  <a:pt x="886887" y="1164619"/>
                </a:lnTo>
                <a:lnTo>
                  <a:pt x="841408" y="1155571"/>
                </a:lnTo>
                <a:lnTo>
                  <a:pt x="796641" y="1144632"/>
                </a:lnTo>
                <a:lnTo>
                  <a:pt x="752628" y="1131845"/>
                </a:lnTo>
                <a:lnTo>
                  <a:pt x="709414" y="1117255"/>
                </a:lnTo>
                <a:lnTo>
                  <a:pt x="667042" y="1100904"/>
                </a:lnTo>
                <a:lnTo>
                  <a:pt x="625556" y="1082838"/>
                </a:lnTo>
                <a:lnTo>
                  <a:pt x="585000" y="1063099"/>
                </a:lnTo>
                <a:lnTo>
                  <a:pt x="545417" y="1041731"/>
                </a:lnTo>
                <a:lnTo>
                  <a:pt x="506851" y="1018779"/>
                </a:lnTo>
                <a:lnTo>
                  <a:pt x="469346" y="994284"/>
                </a:lnTo>
                <a:lnTo>
                  <a:pt x="432945" y="968292"/>
                </a:lnTo>
                <a:lnTo>
                  <a:pt x="397693" y="940846"/>
                </a:lnTo>
                <a:lnTo>
                  <a:pt x="363632" y="911990"/>
                </a:lnTo>
                <a:lnTo>
                  <a:pt x="330807" y="881767"/>
                </a:lnTo>
                <a:lnTo>
                  <a:pt x="299261" y="850221"/>
                </a:lnTo>
                <a:lnTo>
                  <a:pt x="269038" y="817396"/>
                </a:lnTo>
                <a:lnTo>
                  <a:pt x="240182" y="783335"/>
                </a:lnTo>
                <a:lnTo>
                  <a:pt x="212736" y="748083"/>
                </a:lnTo>
                <a:lnTo>
                  <a:pt x="186744" y="711682"/>
                </a:lnTo>
                <a:lnTo>
                  <a:pt x="162250" y="674177"/>
                </a:lnTo>
                <a:lnTo>
                  <a:pt x="139297" y="635611"/>
                </a:lnTo>
                <a:lnTo>
                  <a:pt x="117929" y="596028"/>
                </a:lnTo>
                <a:lnTo>
                  <a:pt x="98190" y="555472"/>
                </a:lnTo>
                <a:lnTo>
                  <a:pt x="80124" y="513986"/>
                </a:lnTo>
                <a:lnTo>
                  <a:pt x="63774" y="471614"/>
                </a:lnTo>
                <a:lnTo>
                  <a:pt x="49183" y="428400"/>
                </a:lnTo>
                <a:lnTo>
                  <a:pt x="36397" y="384387"/>
                </a:lnTo>
                <a:lnTo>
                  <a:pt x="25457" y="339620"/>
                </a:lnTo>
                <a:lnTo>
                  <a:pt x="16409" y="294141"/>
                </a:lnTo>
                <a:lnTo>
                  <a:pt x="9295" y="247995"/>
                </a:lnTo>
                <a:lnTo>
                  <a:pt x="4160" y="201225"/>
                </a:lnTo>
                <a:lnTo>
                  <a:pt x="1047" y="153875"/>
                </a:lnTo>
                <a:lnTo>
                  <a:pt x="0" y="105974"/>
                </a:lnTo>
                <a:lnTo>
                  <a:pt x="1047" y="58101"/>
                </a:lnTo>
                <a:lnTo>
                  <a:pt x="4160" y="10751"/>
                </a:lnTo>
                <a:lnTo>
                  <a:pt x="5340" y="0"/>
                </a:lnTo>
                <a:lnTo>
                  <a:pt x="2144741" y="0"/>
                </a:lnTo>
                <a:lnTo>
                  <a:pt x="2145921" y="10751"/>
                </a:lnTo>
                <a:lnTo>
                  <a:pt x="2149035" y="58101"/>
                </a:lnTo>
                <a:lnTo>
                  <a:pt x="2150081" y="106000"/>
                </a:lnTo>
                <a:lnTo>
                  <a:pt x="2149035" y="153875"/>
                </a:lnTo>
                <a:lnTo>
                  <a:pt x="2145921" y="201225"/>
                </a:lnTo>
                <a:lnTo>
                  <a:pt x="2140786" y="247995"/>
                </a:lnTo>
                <a:lnTo>
                  <a:pt x="2133672" y="294141"/>
                </a:lnTo>
                <a:lnTo>
                  <a:pt x="2124624" y="339620"/>
                </a:lnTo>
                <a:lnTo>
                  <a:pt x="2113684" y="384387"/>
                </a:lnTo>
                <a:lnTo>
                  <a:pt x="2100898" y="428400"/>
                </a:lnTo>
                <a:lnTo>
                  <a:pt x="2086307" y="471614"/>
                </a:lnTo>
                <a:lnTo>
                  <a:pt x="2069957" y="513986"/>
                </a:lnTo>
                <a:lnTo>
                  <a:pt x="2051891" y="555472"/>
                </a:lnTo>
                <a:lnTo>
                  <a:pt x="2032152" y="596028"/>
                </a:lnTo>
                <a:lnTo>
                  <a:pt x="2010784" y="635611"/>
                </a:lnTo>
                <a:lnTo>
                  <a:pt x="1987831" y="674177"/>
                </a:lnTo>
                <a:lnTo>
                  <a:pt x="1963337" y="711682"/>
                </a:lnTo>
                <a:lnTo>
                  <a:pt x="1937345" y="748083"/>
                </a:lnTo>
                <a:lnTo>
                  <a:pt x="1909899" y="783335"/>
                </a:lnTo>
                <a:lnTo>
                  <a:pt x="1881043" y="817396"/>
                </a:lnTo>
                <a:lnTo>
                  <a:pt x="1850820" y="850221"/>
                </a:lnTo>
                <a:lnTo>
                  <a:pt x="1819274" y="881767"/>
                </a:lnTo>
                <a:lnTo>
                  <a:pt x="1786449" y="911990"/>
                </a:lnTo>
                <a:lnTo>
                  <a:pt x="1752388" y="940846"/>
                </a:lnTo>
                <a:lnTo>
                  <a:pt x="1717135" y="968292"/>
                </a:lnTo>
                <a:lnTo>
                  <a:pt x="1680735" y="994284"/>
                </a:lnTo>
                <a:lnTo>
                  <a:pt x="1643229" y="1018779"/>
                </a:lnTo>
                <a:lnTo>
                  <a:pt x="1604664" y="1041731"/>
                </a:lnTo>
                <a:lnTo>
                  <a:pt x="1565081" y="1063099"/>
                </a:lnTo>
                <a:lnTo>
                  <a:pt x="1524524" y="1082838"/>
                </a:lnTo>
                <a:lnTo>
                  <a:pt x="1483038" y="1100904"/>
                </a:lnTo>
                <a:lnTo>
                  <a:pt x="1440666" y="1117255"/>
                </a:lnTo>
                <a:lnTo>
                  <a:pt x="1397452" y="1131845"/>
                </a:lnTo>
                <a:lnTo>
                  <a:pt x="1353439" y="1144632"/>
                </a:lnTo>
                <a:lnTo>
                  <a:pt x="1308672" y="1155571"/>
                </a:lnTo>
                <a:lnTo>
                  <a:pt x="1263193" y="1164619"/>
                </a:lnTo>
                <a:lnTo>
                  <a:pt x="1217047" y="1171733"/>
                </a:lnTo>
                <a:lnTo>
                  <a:pt x="1170277" y="1176868"/>
                </a:lnTo>
                <a:lnTo>
                  <a:pt x="1122927" y="1179982"/>
                </a:lnTo>
                <a:lnTo>
                  <a:pt x="1075041" y="118102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 userDrawn="1"/>
        </p:nvSpPr>
        <p:spPr>
          <a:xfrm>
            <a:off x="0" y="7488015"/>
            <a:ext cx="2802255" cy="2799080"/>
          </a:xfrm>
          <a:custGeom>
            <a:avLst/>
            <a:gdLst/>
            <a:ahLst/>
            <a:cxnLst/>
            <a:rect l="l" t="t" r="r" b="b"/>
            <a:pathLst>
              <a:path w="2802255" h="2799079">
                <a:moveTo>
                  <a:pt x="2801652" y="2798983"/>
                </a:moveTo>
                <a:lnTo>
                  <a:pt x="0" y="2798983"/>
                </a:lnTo>
                <a:lnTo>
                  <a:pt x="0" y="0"/>
                </a:lnTo>
                <a:lnTo>
                  <a:pt x="96318" y="0"/>
                </a:lnTo>
                <a:lnTo>
                  <a:pt x="144175" y="12699"/>
                </a:lnTo>
                <a:lnTo>
                  <a:pt x="286458" y="12699"/>
                </a:lnTo>
                <a:lnTo>
                  <a:pt x="333435" y="25399"/>
                </a:lnTo>
                <a:lnTo>
                  <a:pt x="380176" y="25399"/>
                </a:lnTo>
                <a:lnTo>
                  <a:pt x="426673" y="38099"/>
                </a:lnTo>
                <a:lnTo>
                  <a:pt x="472921" y="38099"/>
                </a:lnTo>
                <a:lnTo>
                  <a:pt x="610103" y="76199"/>
                </a:lnTo>
                <a:lnTo>
                  <a:pt x="655288" y="76199"/>
                </a:lnTo>
                <a:lnTo>
                  <a:pt x="920249" y="152399"/>
                </a:lnTo>
                <a:lnTo>
                  <a:pt x="963323" y="177799"/>
                </a:lnTo>
                <a:lnTo>
                  <a:pt x="1048482" y="203199"/>
                </a:lnTo>
                <a:lnTo>
                  <a:pt x="1090553" y="228599"/>
                </a:lnTo>
                <a:lnTo>
                  <a:pt x="1132278" y="241299"/>
                </a:lnTo>
                <a:lnTo>
                  <a:pt x="1173648" y="266699"/>
                </a:lnTo>
                <a:lnTo>
                  <a:pt x="1214659" y="279399"/>
                </a:lnTo>
                <a:lnTo>
                  <a:pt x="1255302" y="304799"/>
                </a:lnTo>
                <a:lnTo>
                  <a:pt x="1295572" y="317499"/>
                </a:lnTo>
                <a:lnTo>
                  <a:pt x="1374967" y="368299"/>
                </a:lnTo>
                <a:lnTo>
                  <a:pt x="1414078" y="380999"/>
                </a:lnTo>
                <a:lnTo>
                  <a:pt x="1452790" y="406399"/>
                </a:lnTo>
                <a:lnTo>
                  <a:pt x="1528990" y="457199"/>
                </a:lnTo>
                <a:lnTo>
                  <a:pt x="1603514" y="507999"/>
                </a:lnTo>
                <a:lnTo>
                  <a:pt x="1676310" y="558799"/>
                </a:lnTo>
                <a:lnTo>
                  <a:pt x="1747326" y="609599"/>
                </a:lnTo>
                <a:lnTo>
                  <a:pt x="1782150" y="647699"/>
                </a:lnTo>
                <a:lnTo>
                  <a:pt x="1816510" y="673099"/>
                </a:lnTo>
                <a:lnTo>
                  <a:pt x="1850398" y="698499"/>
                </a:lnTo>
                <a:lnTo>
                  <a:pt x="1883809" y="736599"/>
                </a:lnTo>
                <a:lnTo>
                  <a:pt x="1916736" y="761999"/>
                </a:lnTo>
                <a:lnTo>
                  <a:pt x="1949172" y="787399"/>
                </a:lnTo>
                <a:lnTo>
                  <a:pt x="1981111" y="825499"/>
                </a:lnTo>
                <a:lnTo>
                  <a:pt x="2012546" y="850899"/>
                </a:lnTo>
                <a:lnTo>
                  <a:pt x="2043471" y="888999"/>
                </a:lnTo>
                <a:lnTo>
                  <a:pt x="2073879" y="927099"/>
                </a:lnTo>
                <a:lnTo>
                  <a:pt x="2103764" y="952499"/>
                </a:lnTo>
                <a:lnTo>
                  <a:pt x="2133120" y="990599"/>
                </a:lnTo>
                <a:lnTo>
                  <a:pt x="2161939" y="1028699"/>
                </a:lnTo>
                <a:lnTo>
                  <a:pt x="2190215" y="1054099"/>
                </a:lnTo>
                <a:lnTo>
                  <a:pt x="2217942" y="1092199"/>
                </a:lnTo>
                <a:lnTo>
                  <a:pt x="2245113" y="1130299"/>
                </a:lnTo>
                <a:lnTo>
                  <a:pt x="2271721" y="1168399"/>
                </a:lnTo>
                <a:lnTo>
                  <a:pt x="2297761" y="1206499"/>
                </a:lnTo>
                <a:lnTo>
                  <a:pt x="2323225" y="1244599"/>
                </a:lnTo>
                <a:lnTo>
                  <a:pt x="2348108" y="1269999"/>
                </a:lnTo>
                <a:lnTo>
                  <a:pt x="2372401" y="1308099"/>
                </a:lnTo>
                <a:lnTo>
                  <a:pt x="2396100" y="1346199"/>
                </a:lnTo>
                <a:lnTo>
                  <a:pt x="2419198" y="1396999"/>
                </a:lnTo>
                <a:lnTo>
                  <a:pt x="2441687" y="1435099"/>
                </a:lnTo>
                <a:lnTo>
                  <a:pt x="2463562" y="1473199"/>
                </a:lnTo>
                <a:lnTo>
                  <a:pt x="2484816" y="1511299"/>
                </a:lnTo>
                <a:lnTo>
                  <a:pt x="2505442" y="1549399"/>
                </a:lnTo>
                <a:lnTo>
                  <a:pt x="2525435" y="1587499"/>
                </a:lnTo>
                <a:lnTo>
                  <a:pt x="2544786" y="1625599"/>
                </a:lnTo>
                <a:lnTo>
                  <a:pt x="2563491" y="1676399"/>
                </a:lnTo>
                <a:lnTo>
                  <a:pt x="2581541" y="1714499"/>
                </a:lnTo>
                <a:lnTo>
                  <a:pt x="2598932" y="1752599"/>
                </a:lnTo>
                <a:lnTo>
                  <a:pt x="2615656" y="1803399"/>
                </a:lnTo>
                <a:lnTo>
                  <a:pt x="2631707" y="1841499"/>
                </a:lnTo>
                <a:lnTo>
                  <a:pt x="2647078" y="1879599"/>
                </a:lnTo>
                <a:lnTo>
                  <a:pt x="2661763" y="1930399"/>
                </a:lnTo>
                <a:lnTo>
                  <a:pt x="2675755" y="1968499"/>
                </a:lnTo>
                <a:lnTo>
                  <a:pt x="2689047" y="2019299"/>
                </a:lnTo>
                <a:lnTo>
                  <a:pt x="2701634" y="2057399"/>
                </a:lnTo>
                <a:lnTo>
                  <a:pt x="2713509" y="2108199"/>
                </a:lnTo>
                <a:lnTo>
                  <a:pt x="2724664" y="2146299"/>
                </a:lnTo>
                <a:lnTo>
                  <a:pt x="2735095" y="2197099"/>
                </a:lnTo>
                <a:lnTo>
                  <a:pt x="2744793" y="2235199"/>
                </a:lnTo>
                <a:lnTo>
                  <a:pt x="2753753" y="2285999"/>
                </a:lnTo>
                <a:lnTo>
                  <a:pt x="2761968" y="2336799"/>
                </a:lnTo>
                <a:lnTo>
                  <a:pt x="2769432" y="2374899"/>
                </a:lnTo>
                <a:lnTo>
                  <a:pt x="2776138" y="2425699"/>
                </a:lnTo>
                <a:lnTo>
                  <a:pt x="2782079" y="2476499"/>
                </a:lnTo>
                <a:lnTo>
                  <a:pt x="2787249" y="2514599"/>
                </a:lnTo>
                <a:lnTo>
                  <a:pt x="2791642" y="2565399"/>
                </a:lnTo>
                <a:lnTo>
                  <a:pt x="2795250" y="2616199"/>
                </a:lnTo>
                <a:lnTo>
                  <a:pt x="2798069" y="2666999"/>
                </a:lnTo>
                <a:lnTo>
                  <a:pt x="2800089" y="2705099"/>
                </a:lnTo>
                <a:lnTo>
                  <a:pt x="2801307" y="2755899"/>
                </a:lnTo>
                <a:lnTo>
                  <a:pt x="2801652" y="2798983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 txBox="1"/>
          <p:nvPr userDrawn="1"/>
        </p:nvSpPr>
        <p:spPr>
          <a:xfrm>
            <a:off x="2086662" y="7391144"/>
            <a:ext cx="14114144" cy="11569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 algn="just">
              <a:lnSpc>
                <a:spcPts val="2770"/>
              </a:lnSpc>
              <a:spcBef>
                <a:spcPts val="680"/>
              </a:spcBef>
            </a:pP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Lorem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ipsum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dolor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sit </a:t>
            </a: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amet, </a:t>
            </a: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consectetur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adipiscing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elit.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Suspendisse </a:t>
            </a:r>
            <a:r>
              <a:rPr sz="2800" spc="55" dirty="0">
                <a:solidFill>
                  <a:srgbClr val="261804"/>
                </a:solidFill>
                <a:latin typeface="Georgia"/>
                <a:cs typeface="Georgia"/>
              </a:rPr>
              <a:t>eget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elementum 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ante.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Pellentesque </a:t>
            </a:r>
            <a:r>
              <a:rPr sz="2800" spc="35" dirty="0">
                <a:solidFill>
                  <a:srgbClr val="261804"/>
                </a:solidFill>
                <a:latin typeface="Georgia"/>
                <a:cs typeface="Georgia"/>
              </a:rPr>
              <a:t>tellus </a:t>
            </a:r>
            <a:r>
              <a:rPr sz="2800" spc="-5" dirty="0">
                <a:solidFill>
                  <a:srgbClr val="261804"/>
                </a:solidFill>
                <a:latin typeface="Georgia"/>
                <a:cs typeface="Georgia"/>
              </a:rPr>
              <a:t>dolor,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placerat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quis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sagittis </a:t>
            </a:r>
            <a:r>
              <a:rPr sz="2800" spc="-25" dirty="0">
                <a:solidFill>
                  <a:srgbClr val="261804"/>
                </a:solidFill>
                <a:latin typeface="Georgia"/>
                <a:cs typeface="Georgia"/>
              </a:rPr>
              <a:t>in, </a:t>
            </a:r>
            <a:r>
              <a:rPr sz="2800" spc="5" dirty="0">
                <a:solidFill>
                  <a:srgbClr val="261804"/>
                </a:solidFill>
                <a:latin typeface="Georgia"/>
                <a:cs typeface="Georgia"/>
              </a:rPr>
              <a:t>lacinia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in </a:t>
            </a:r>
            <a:r>
              <a:rPr sz="2800" spc="5" dirty="0">
                <a:solidFill>
                  <a:srgbClr val="261804"/>
                </a:solidFill>
                <a:latin typeface="Georgia"/>
                <a:cs typeface="Georgia"/>
              </a:rPr>
              <a:t>augue.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Praesent 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venenatis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convallis </a:t>
            </a:r>
            <a:r>
              <a:rPr sz="2800" spc="70" dirty="0">
                <a:solidFill>
                  <a:srgbClr val="261804"/>
                </a:solidFill>
                <a:latin typeface="Georgia"/>
                <a:cs typeface="Georgia"/>
              </a:rPr>
              <a:t>ex </a:t>
            </a:r>
            <a:r>
              <a:rPr sz="2800" spc="-10" dirty="0">
                <a:solidFill>
                  <a:srgbClr val="261804"/>
                </a:solidFill>
                <a:latin typeface="Georgia"/>
                <a:cs typeface="Georgia"/>
              </a:rPr>
              <a:t>a</a:t>
            </a:r>
            <a:r>
              <a:rPr sz="2800" spc="-360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ornare.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8191679" y="1382872"/>
            <a:ext cx="1903730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ts val="4285"/>
              </a:lnSpc>
              <a:spcBef>
                <a:spcPts val="100"/>
              </a:spcBef>
            </a:pPr>
            <a:r>
              <a:rPr sz="3600" spc="-25" dirty="0"/>
              <a:t>Potential</a:t>
            </a:r>
            <a:endParaRPr sz="3600" dirty="0"/>
          </a:p>
          <a:p>
            <a:pPr marL="12700">
              <a:lnSpc>
                <a:spcPts val="4285"/>
              </a:lnSpc>
            </a:pPr>
            <a:r>
              <a:rPr sz="3600" i="0" spc="-140" dirty="0">
                <a:latin typeface="Georgia"/>
                <a:cs typeface="Georgia"/>
              </a:rPr>
              <a:t>M</a:t>
            </a:r>
            <a:r>
              <a:rPr sz="3600" i="0" spc="-65" dirty="0">
                <a:latin typeface="Georgia"/>
                <a:cs typeface="Georgia"/>
              </a:rPr>
              <a:t>A</a:t>
            </a:r>
            <a:r>
              <a:rPr sz="3600" i="0" spc="-114" dirty="0">
                <a:latin typeface="Georgia"/>
                <a:cs typeface="Georgia"/>
              </a:rPr>
              <a:t>R</a:t>
            </a:r>
            <a:r>
              <a:rPr sz="3600" i="0" spc="20" dirty="0">
                <a:latin typeface="Georgia"/>
                <a:cs typeface="Georgia"/>
              </a:rPr>
              <a:t>K</a:t>
            </a:r>
            <a:r>
              <a:rPr sz="3600" i="0" spc="-215" dirty="0">
                <a:latin typeface="Georgia"/>
                <a:cs typeface="Georgia"/>
              </a:rPr>
              <a:t>E</a:t>
            </a:r>
            <a:r>
              <a:rPr sz="3600" i="0" spc="-70" dirty="0">
                <a:latin typeface="Georgia"/>
                <a:cs typeface="Georgia"/>
              </a:rPr>
              <a:t>T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16" name="object 12"/>
          <p:cNvSpPr txBox="1"/>
          <p:nvPr userDrawn="1"/>
        </p:nvSpPr>
        <p:spPr>
          <a:xfrm>
            <a:off x="13685674" y="4970160"/>
            <a:ext cx="190373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80"/>
              </a:lnSpc>
              <a:spcBef>
                <a:spcPts val="100"/>
              </a:spcBef>
            </a:pPr>
            <a:r>
              <a:rPr sz="3600" i="1" spc="20" dirty="0">
                <a:solidFill>
                  <a:srgbClr val="261804"/>
                </a:solidFill>
                <a:latin typeface="Times New Roman"/>
                <a:cs typeface="Times New Roman"/>
              </a:rPr>
              <a:t>Target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ts val="4280"/>
              </a:lnSpc>
            </a:pPr>
            <a:r>
              <a:rPr sz="3600" spc="-140" dirty="0">
                <a:solidFill>
                  <a:srgbClr val="261804"/>
                </a:solidFill>
                <a:latin typeface="Georgia"/>
                <a:cs typeface="Georgia"/>
              </a:rPr>
              <a:t>M</a:t>
            </a:r>
            <a:r>
              <a:rPr sz="3600" spc="-65" dirty="0">
                <a:solidFill>
                  <a:srgbClr val="261804"/>
                </a:solidFill>
                <a:latin typeface="Georgia"/>
                <a:cs typeface="Georgia"/>
              </a:rPr>
              <a:t>A</a:t>
            </a:r>
            <a:r>
              <a:rPr sz="3600" spc="-114" dirty="0">
                <a:solidFill>
                  <a:srgbClr val="261804"/>
                </a:solidFill>
                <a:latin typeface="Georgia"/>
                <a:cs typeface="Georgia"/>
              </a:rPr>
              <a:t>R</a:t>
            </a:r>
            <a:r>
              <a:rPr sz="3600" spc="20" dirty="0">
                <a:solidFill>
                  <a:srgbClr val="261804"/>
                </a:solidFill>
                <a:latin typeface="Georgia"/>
                <a:cs typeface="Georgia"/>
              </a:rPr>
              <a:t>K</a:t>
            </a:r>
            <a:r>
              <a:rPr sz="3600" spc="-215" dirty="0">
                <a:solidFill>
                  <a:srgbClr val="261804"/>
                </a:solidFill>
                <a:latin typeface="Georgia"/>
                <a:cs typeface="Georgia"/>
              </a:rPr>
              <a:t>E</a:t>
            </a:r>
            <a:r>
              <a:rPr sz="3600" spc="-70" dirty="0">
                <a:solidFill>
                  <a:srgbClr val="261804"/>
                </a:solidFill>
                <a:latin typeface="Georgia"/>
                <a:cs typeface="Georgia"/>
              </a:rPr>
              <a:t>T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7" name="object 13"/>
          <p:cNvSpPr txBox="1"/>
          <p:nvPr userDrawn="1"/>
        </p:nvSpPr>
        <p:spPr>
          <a:xfrm>
            <a:off x="2700559" y="4942294"/>
            <a:ext cx="190373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4280"/>
              </a:lnSpc>
              <a:spcBef>
                <a:spcPts val="100"/>
              </a:spcBef>
            </a:pPr>
            <a:r>
              <a:rPr sz="3600" i="1" spc="5" dirty="0">
                <a:solidFill>
                  <a:srgbClr val="261804"/>
                </a:solidFill>
                <a:latin typeface="Times New Roman"/>
                <a:cs typeface="Times New Roman"/>
              </a:rPr>
              <a:t>Available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280"/>
              </a:lnSpc>
            </a:pPr>
            <a:r>
              <a:rPr sz="3600" spc="-140" dirty="0">
                <a:solidFill>
                  <a:srgbClr val="261804"/>
                </a:solidFill>
                <a:latin typeface="Georgia"/>
                <a:cs typeface="Georgia"/>
              </a:rPr>
              <a:t>M</a:t>
            </a:r>
            <a:r>
              <a:rPr sz="3600" spc="-65" dirty="0">
                <a:solidFill>
                  <a:srgbClr val="261804"/>
                </a:solidFill>
                <a:latin typeface="Georgia"/>
                <a:cs typeface="Georgia"/>
              </a:rPr>
              <a:t>A</a:t>
            </a:r>
            <a:r>
              <a:rPr sz="3600" spc="-114" dirty="0">
                <a:solidFill>
                  <a:srgbClr val="261804"/>
                </a:solidFill>
                <a:latin typeface="Georgia"/>
                <a:cs typeface="Georgia"/>
              </a:rPr>
              <a:t>R</a:t>
            </a:r>
            <a:r>
              <a:rPr sz="3600" spc="20" dirty="0">
                <a:solidFill>
                  <a:srgbClr val="261804"/>
                </a:solidFill>
                <a:latin typeface="Georgia"/>
                <a:cs typeface="Georgia"/>
              </a:rPr>
              <a:t>K</a:t>
            </a:r>
            <a:r>
              <a:rPr sz="3600" spc="-215" dirty="0">
                <a:solidFill>
                  <a:srgbClr val="261804"/>
                </a:solidFill>
                <a:latin typeface="Georgia"/>
                <a:cs typeface="Georgia"/>
              </a:rPr>
              <a:t>E</a:t>
            </a:r>
            <a:r>
              <a:rPr sz="3600" spc="-70" dirty="0">
                <a:solidFill>
                  <a:srgbClr val="261804"/>
                </a:solidFill>
                <a:latin typeface="Georgia"/>
                <a:cs typeface="Georgia"/>
              </a:rPr>
              <a:t>T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8" name="object 14"/>
          <p:cNvSpPr/>
          <p:nvPr userDrawn="1"/>
        </p:nvSpPr>
        <p:spPr>
          <a:xfrm>
            <a:off x="11930882" y="561866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4">
                <a:moveTo>
                  <a:pt x="0" y="0"/>
                </a:moveTo>
                <a:lnTo>
                  <a:pt x="647749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 userDrawn="1"/>
        </p:nvSpPr>
        <p:spPr>
          <a:xfrm>
            <a:off x="5512382" y="558056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7749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 userDrawn="1"/>
        </p:nvSpPr>
        <p:spPr>
          <a:xfrm>
            <a:off x="9163025" y="3213920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7749"/>
                </a:moveTo>
                <a:lnTo>
                  <a:pt x="0" y="0"/>
                </a:lnTo>
              </a:path>
            </a:pathLst>
          </a:custGeom>
          <a:ln w="38222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40165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6690946" y="4313018"/>
            <a:ext cx="4905375" cy="2628900"/>
          </a:xfrm>
          <a:custGeom>
            <a:avLst/>
            <a:gdLst/>
            <a:ahLst/>
            <a:cxnLst/>
            <a:rect l="l" t="t" r="r" b="b"/>
            <a:pathLst>
              <a:path w="4905375" h="2628900">
                <a:moveTo>
                  <a:pt x="0" y="0"/>
                </a:moveTo>
                <a:lnTo>
                  <a:pt x="4905247" y="0"/>
                </a:lnTo>
                <a:lnTo>
                  <a:pt x="4905247" y="2628899"/>
                </a:lnTo>
                <a:lnTo>
                  <a:pt x="0" y="2628899"/>
                </a:lnTo>
                <a:lnTo>
                  <a:pt x="0" y="0"/>
                </a:lnTo>
              </a:path>
            </a:pathLst>
          </a:custGeom>
          <a:ln w="7626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 userDrawn="1"/>
        </p:nvSpPr>
        <p:spPr>
          <a:xfrm>
            <a:off x="2120429" y="4767851"/>
            <a:ext cx="3067050" cy="1590675"/>
          </a:xfrm>
          <a:custGeom>
            <a:avLst/>
            <a:gdLst/>
            <a:ahLst/>
            <a:cxnLst/>
            <a:rect l="l" t="t" r="r" b="b"/>
            <a:pathLst>
              <a:path w="3067050" h="1590675">
                <a:moveTo>
                  <a:pt x="0" y="0"/>
                </a:moveTo>
                <a:lnTo>
                  <a:pt x="3067049" y="0"/>
                </a:lnTo>
                <a:lnTo>
                  <a:pt x="3067049" y="1590673"/>
                </a:lnTo>
                <a:lnTo>
                  <a:pt x="0" y="1590673"/>
                </a:lnTo>
                <a:lnTo>
                  <a:pt x="0" y="0"/>
                </a:lnTo>
              </a:path>
            </a:pathLst>
          </a:custGeom>
          <a:ln w="76342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 userDrawn="1"/>
        </p:nvSpPr>
        <p:spPr>
          <a:xfrm>
            <a:off x="7611598" y="1181034"/>
            <a:ext cx="3067050" cy="1590675"/>
          </a:xfrm>
          <a:custGeom>
            <a:avLst/>
            <a:gdLst/>
            <a:ahLst/>
            <a:cxnLst/>
            <a:rect l="l" t="t" r="r" b="b"/>
            <a:pathLst>
              <a:path w="3067050" h="1590675">
                <a:moveTo>
                  <a:pt x="0" y="0"/>
                </a:moveTo>
                <a:lnTo>
                  <a:pt x="3067049" y="0"/>
                </a:lnTo>
                <a:lnTo>
                  <a:pt x="3067049" y="1590673"/>
                </a:lnTo>
                <a:lnTo>
                  <a:pt x="0" y="1590673"/>
                </a:lnTo>
                <a:lnTo>
                  <a:pt x="0" y="0"/>
                </a:lnTo>
              </a:path>
            </a:pathLst>
          </a:custGeom>
          <a:ln w="76342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 userDrawn="1"/>
        </p:nvSpPr>
        <p:spPr>
          <a:xfrm>
            <a:off x="13101332" y="4767851"/>
            <a:ext cx="3067050" cy="1590675"/>
          </a:xfrm>
          <a:custGeom>
            <a:avLst/>
            <a:gdLst/>
            <a:ahLst/>
            <a:cxnLst/>
            <a:rect l="l" t="t" r="r" b="b"/>
            <a:pathLst>
              <a:path w="3067050" h="1590675">
                <a:moveTo>
                  <a:pt x="0" y="0"/>
                </a:moveTo>
                <a:lnTo>
                  <a:pt x="3067049" y="0"/>
                </a:lnTo>
                <a:lnTo>
                  <a:pt x="3067049" y="1590673"/>
                </a:lnTo>
                <a:lnTo>
                  <a:pt x="0" y="1590673"/>
                </a:lnTo>
                <a:lnTo>
                  <a:pt x="0" y="0"/>
                </a:lnTo>
              </a:path>
            </a:pathLst>
          </a:custGeom>
          <a:ln w="76342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 userDrawn="1"/>
        </p:nvSpPr>
        <p:spPr>
          <a:xfrm>
            <a:off x="10986615" y="9258302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 userDrawn="1"/>
        </p:nvSpPr>
        <p:spPr>
          <a:xfrm>
            <a:off x="12253715" y="2"/>
            <a:ext cx="2150110" cy="1181100"/>
          </a:xfrm>
          <a:custGeom>
            <a:avLst/>
            <a:gdLst/>
            <a:ahLst/>
            <a:cxnLst/>
            <a:rect l="l" t="t" r="r" b="b"/>
            <a:pathLst>
              <a:path w="2150109" h="1181100">
                <a:moveTo>
                  <a:pt x="1075041" y="1181029"/>
                </a:moveTo>
                <a:lnTo>
                  <a:pt x="1027153" y="1179982"/>
                </a:lnTo>
                <a:lnTo>
                  <a:pt x="979803" y="1176868"/>
                </a:lnTo>
                <a:lnTo>
                  <a:pt x="933033" y="1171733"/>
                </a:lnTo>
                <a:lnTo>
                  <a:pt x="886887" y="1164619"/>
                </a:lnTo>
                <a:lnTo>
                  <a:pt x="841408" y="1155571"/>
                </a:lnTo>
                <a:lnTo>
                  <a:pt x="796641" y="1144632"/>
                </a:lnTo>
                <a:lnTo>
                  <a:pt x="752628" y="1131845"/>
                </a:lnTo>
                <a:lnTo>
                  <a:pt x="709414" y="1117255"/>
                </a:lnTo>
                <a:lnTo>
                  <a:pt x="667042" y="1100904"/>
                </a:lnTo>
                <a:lnTo>
                  <a:pt x="625556" y="1082838"/>
                </a:lnTo>
                <a:lnTo>
                  <a:pt x="585000" y="1063099"/>
                </a:lnTo>
                <a:lnTo>
                  <a:pt x="545417" y="1041731"/>
                </a:lnTo>
                <a:lnTo>
                  <a:pt x="506851" y="1018779"/>
                </a:lnTo>
                <a:lnTo>
                  <a:pt x="469346" y="994284"/>
                </a:lnTo>
                <a:lnTo>
                  <a:pt x="432945" y="968292"/>
                </a:lnTo>
                <a:lnTo>
                  <a:pt x="397693" y="940846"/>
                </a:lnTo>
                <a:lnTo>
                  <a:pt x="363632" y="911990"/>
                </a:lnTo>
                <a:lnTo>
                  <a:pt x="330807" y="881767"/>
                </a:lnTo>
                <a:lnTo>
                  <a:pt x="299261" y="850221"/>
                </a:lnTo>
                <a:lnTo>
                  <a:pt x="269038" y="817396"/>
                </a:lnTo>
                <a:lnTo>
                  <a:pt x="240182" y="783335"/>
                </a:lnTo>
                <a:lnTo>
                  <a:pt x="212736" y="748083"/>
                </a:lnTo>
                <a:lnTo>
                  <a:pt x="186744" y="711682"/>
                </a:lnTo>
                <a:lnTo>
                  <a:pt x="162250" y="674177"/>
                </a:lnTo>
                <a:lnTo>
                  <a:pt x="139297" y="635611"/>
                </a:lnTo>
                <a:lnTo>
                  <a:pt x="117929" y="596028"/>
                </a:lnTo>
                <a:lnTo>
                  <a:pt x="98190" y="555472"/>
                </a:lnTo>
                <a:lnTo>
                  <a:pt x="80124" y="513986"/>
                </a:lnTo>
                <a:lnTo>
                  <a:pt x="63774" y="471614"/>
                </a:lnTo>
                <a:lnTo>
                  <a:pt x="49183" y="428400"/>
                </a:lnTo>
                <a:lnTo>
                  <a:pt x="36397" y="384387"/>
                </a:lnTo>
                <a:lnTo>
                  <a:pt x="25457" y="339620"/>
                </a:lnTo>
                <a:lnTo>
                  <a:pt x="16409" y="294141"/>
                </a:lnTo>
                <a:lnTo>
                  <a:pt x="9295" y="247995"/>
                </a:lnTo>
                <a:lnTo>
                  <a:pt x="4160" y="201225"/>
                </a:lnTo>
                <a:lnTo>
                  <a:pt x="1047" y="153875"/>
                </a:lnTo>
                <a:lnTo>
                  <a:pt x="0" y="105974"/>
                </a:lnTo>
                <a:lnTo>
                  <a:pt x="1047" y="58101"/>
                </a:lnTo>
                <a:lnTo>
                  <a:pt x="4160" y="10751"/>
                </a:lnTo>
                <a:lnTo>
                  <a:pt x="5340" y="0"/>
                </a:lnTo>
                <a:lnTo>
                  <a:pt x="2144741" y="0"/>
                </a:lnTo>
                <a:lnTo>
                  <a:pt x="2145921" y="10751"/>
                </a:lnTo>
                <a:lnTo>
                  <a:pt x="2149035" y="58101"/>
                </a:lnTo>
                <a:lnTo>
                  <a:pt x="2150081" y="106000"/>
                </a:lnTo>
                <a:lnTo>
                  <a:pt x="2149035" y="153875"/>
                </a:lnTo>
                <a:lnTo>
                  <a:pt x="2145921" y="201225"/>
                </a:lnTo>
                <a:lnTo>
                  <a:pt x="2140786" y="247995"/>
                </a:lnTo>
                <a:lnTo>
                  <a:pt x="2133672" y="294141"/>
                </a:lnTo>
                <a:lnTo>
                  <a:pt x="2124624" y="339620"/>
                </a:lnTo>
                <a:lnTo>
                  <a:pt x="2113684" y="384387"/>
                </a:lnTo>
                <a:lnTo>
                  <a:pt x="2100898" y="428400"/>
                </a:lnTo>
                <a:lnTo>
                  <a:pt x="2086307" y="471614"/>
                </a:lnTo>
                <a:lnTo>
                  <a:pt x="2069957" y="513986"/>
                </a:lnTo>
                <a:lnTo>
                  <a:pt x="2051891" y="555472"/>
                </a:lnTo>
                <a:lnTo>
                  <a:pt x="2032152" y="596028"/>
                </a:lnTo>
                <a:lnTo>
                  <a:pt x="2010784" y="635611"/>
                </a:lnTo>
                <a:lnTo>
                  <a:pt x="1987831" y="674177"/>
                </a:lnTo>
                <a:lnTo>
                  <a:pt x="1963337" y="711682"/>
                </a:lnTo>
                <a:lnTo>
                  <a:pt x="1937345" y="748083"/>
                </a:lnTo>
                <a:lnTo>
                  <a:pt x="1909899" y="783335"/>
                </a:lnTo>
                <a:lnTo>
                  <a:pt x="1881043" y="817396"/>
                </a:lnTo>
                <a:lnTo>
                  <a:pt x="1850820" y="850221"/>
                </a:lnTo>
                <a:lnTo>
                  <a:pt x="1819274" y="881767"/>
                </a:lnTo>
                <a:lnTo>
                  <a:pt x="1786449" y="911990"/>
                </a:lnTo>
                <a:lnTo>
                  <a:pt x="1752388" y="940846"/>
                </a:lnTo>
                <a:lnTo>
                  <a:pt x="1717135" y="968292"/>
                </a:lnTo>
                <a:lnTo>
                  <a:pt x="1680735" y="994284"/>
                </a:lnTo>
                <a:lnTo>
                  <a:pt x="1643229" y="1018779"/>
                </a:lnTo>
                <a:lnTo>
                  <a:pt x="1604664" y="1041731"/>
                </a:lnTo>
                <a:lnTo>
                  <a:pt x="1565081" y="1063099"/>
                </a:lnTo>
                <a:lnTo>
                  <a:pt x="1524524" y="1082838"/>
                </a:lnTo>
                <a:lnTo>
                  <a:pt x="1483038" y="1100904"/>
                </a:lnTo>
                <a:lnTo>
                  <a:pt x="1440666" y="1117255"/>
                </a:lnTo>
                <a:lnTo>
                  <a:pt x="1397452" y="1131845"/>
                </a:lnTo>
                <a:lnTo>
                  <a:pt x="1353439" y="1144632"/>
                </a:lnTo>
                <a:lnTo>
                  <a:pt x="1308672" y="1155571"/>
                </a:lnTo>
                <a:lnTo>
                  <a:pt x="1263193" y="1164619"/>
                </a:lnTo>
                <a:lnTo>
                  <a:pt x="1217047" y="1171733"/>
                </a:lnTo>
                <a:lnTo>
                  <a:pt x="1170277" y="1176868"/>
                </a:lnTo>
                <a:lnTo>
                  <a:pt x="1122927" y="1179982"/>
                </a:lnTo>
                <a:lnTo>
                  <a:pt x="1075041" y="118102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 userDrawn="1"/>
        </p:nvSpPr>
        <p:spPr>
          <a:xfrm>
            <a:off x="0" y="7488015"/>
            <a:ext cx="2802255" cy="2799080"/>
          </a:xfrm>
          <a:custGeom>
            <a:avLst/>
            <a:gdLst/>
            <a:ahLst/>
            <a:cxnLst/>
            <a:rect l="l" t="t" r="r" b="b"/>
            <a:pathLst>
              <a:path w="2802255" h="2799079">
                <a:moveTo>
                  <a:pt x="2801652" y="2798983"/>
                </a:moveTo>
                <a:lnTo>
                  <a:pt x="0" y="2798983"/>
                </a:lnTo>
                <a:lnTo>
                  <a:pt x="0" y="0"/>
                </a:lnTo>
                <a:lnTo>
                  <a:pt x="96318" y="0"/>
                </a:lnTo>
                <a:lnTo>
                  <a:pt x="144175" y="12699"/>
                </a:lnTo>
                <a:lnTo>
                  <a:pt x="286458" y="12699"/>
                </a:lnTo>
                <a:lnTo>
                  <a:pt x="333435" y="25399"/>
                </a:lnTo>
                <a:lnTo>
                  <a:pt x="380176" y="25399"/>
                </a:lnTo>
                <a:lnTo>
                  <a:pt x="426673" y="38099"/>
                </a:lnTo>
                <a:lnTo>
                  <a:pt x="472921" y="38099"/>
                </a:lnTo>
                <a:lnTo>
                  <a:pt x="610103" y="76199"/>
                </a:lnTo>
                <a:lnTo>
                  <a:pt x="655288" y="76199"/>
                </a:lnTo>
                <a:lnTo>
                  <a:pt x="920249" y="152399"/>
                </a:lnTo>
                <a:lnTo>
                  <a:pt x="963323" y="177799"/>
                </a:lnTo>
                <a:lnTo>
                  <a:pt x="1048482" y="203199"/>
                </a:lnTo>
                <a:lnTo>
                  <a:pt x="1090553" y="228599"/>
                </a:lnTo>
                <a:lnTo>
                  <a:pt x="1132278" y="241299"/>
                </a:lnTo>
                <a:lnTo>
                  <a:pt x="1173648" y="266699"/>
                </a:lnTo>
                <a:lnTo>
                  <a:pt x="1214659" y="279399"/>
                </a:lnTo>
                <a:lnTo>
                  <a:pt x="1255302" y="304799"/>
                </a:lnTo>
                <a:lnTo>
                  <a:pt x="1295572" y="317499"/>
                </a:lnTo>
                <a:lnTo>
                  <a:pt x="1374967" y="368299"/>
                </a:lnTo>
                <a:lnTo>
                  <a:pt x="1414078" y="380999"/>
                </a:lnTo>
                <a:lnTo>
                  <a:pt x="1452790" y="406399"/>
                </a:lnTo>
                <a:lnTo>
                  <a:pt x="1528990" y="457199"/>
                </a:lnTo>
                <a:lnTo>
                  <a:pt x="1603514" y="507999"/>
                </a:lnTo>
                <a:lnTo>
                  <a:pt x="1676310" y="558799"/>
                </a:lnTo>
                <a:lnTo>
                  <a:pt x="1747326" y="609599"/>
                </a:lnTo>
                <a:lnTo>
                  <a:pt x="1782150" y="647699"/>
                </a:lnTo>
                <a:lnTo>
                  <a:pt x="1816510" y="673099"/>
                </a:lnTo>
                <a:lnTo>
                  <a:pt x="1850398" y="698499"/>
                </a:lnTo>
                <a:lnTo>
                  <a:pt x="1883809" y="736599"/>
                </a:lnTo>
                <a:lnTo>
                  <a:pt x="1916736" y="761999"/>
                </a:lnTo>
                <a:lnTo>
                  <a:pt x="1949172" y="787399"/>
                </a:lnTo>
                <a:lnTo>
                  <a:pt x="1981111" y="825499"/>
                </a:lnTo>
                <a:lnTo>
                  <a:pt x="2012546" y="850899"/>
                </a:lnTo>
                <a:lnTo>
                  <a:pt x="2043471" y="888999"/>
                </a:lnTo>
                <a:lnTo>
                  <a:pt x="2073879" y="927099"/>
                </a:lnTo>
                <a:lnTo>
                  <a:pt x="2103764" y="952499"/>
                </a:lnTo>
                <a:lnTo>
                  <a:pt x="2133120" y="990599"/>
                </a:lnTo>
                <a:lnTo>
                  <a:pt x="2161939" y="1028699"/>
                </a:lnTo>
                <a:lnTo>
                  <a:pt x="2190215" y="1054099"/>
                </a:lnTo>
                <a:lnTo>
                  <a:pt x="2217942" y="1092199"/>
                </a:lnTo>
                <a:lnTo>
                  <a:pt x="2245113" y="1130299"/>
                </a:lnTo>
                <a:lnTo>
                  <a:pt x="2271721" y="1168399"/>
                </a:lnTo>
                <a:lnTo>
                  <a:pt x="2297761" y="1206499"/>
                </a:lnTo>
                <a:lnTo>
                  <a:pt x="2323225" y="1244599"/>
                </a:lnTo>
                <a:lnTo>
                  <a:pt x="2348108" y="1269999"/>
                </a:lnTo>
                <a:lnTo>
                  <a:pt x="2372401" y="1308099"/>
                </a:lnTo>
                <a:lnTo>
                  <a:pt x="2396100" y="1346199"/>
                </a:lnTo>
                <a:lnTo>
                  <a:pt x="2419198" y="1396999"/>
                </a:lnTo>
                <a:lnTo>
                  <a:pt x="2441687" y="1435099"/>
                </a:lnTo>
                <a:lnTo>
                  <a:pt x="2463562" y="1473199"/>
                </a:lnTo>
                <a:lnTo>
                  <a:pt x="2484816" y="1511299"/>
                </a:lnTo>
                <a:lnTo>
                  <a:pt x="2505442" y="1549399"/>
                </a:lnTo>
                <a:lnTo>
                  <a:pt x="2525435" y="1587499"/>
                </a:lnTo>
                <a:lnTo>
                  <a:pt x="2544786" y="1625599"/>
                </a:lnTo>
                <a:lnTo>
                  <a:pt x="2563491" y="1676399"/>
                </a:lnTo>
                <a:lnTo>
                  <a:pt x="2581541" y="1714499"/>
                </a:lnTo>
                <a:lnTo>
                  <a:pt x="2598932" y="1752599"/>
                </a:lnTo>
                <a:lnTo>
                  <a:pt x="2615656" y="1803399"/>
                </a:lnTo>
                <a:lnTo>
                  <a:pt x="2631707" y="1841499"/>
                </a:lnTo>
                <a:lnTo>
                  <a:pt x="2647078" y="1879599"/>
                </a:lnTo>
                <a:lnTo>
                  <a:pt x="2661763" y="1930399"/>
                </a:lnTo>
                <a:lnTo>
                  <a:pt x="2675755" y="1968499"/>
                </a:lnTo>
                <a:lnTo>
                  <a:pt x="2689047" y="2019299"/>
                </a:lnTo>
                <a:lnTo>
                  <a:pt x="2701634" y="2057399"/>
                </a:lnTo>
                <a:lnTo>
                  <a:pt x="2713509" y="2108199"/>
                </a:lnTo>
                <a:lnTo>
                  <a:pt x="2724664" y="2146299"/>
                </a:lnTo>
                <a:lnTo>
                  <a:pt x="2735095" y="2197099"/>
                </a:lnTo>
                <a:lnTo>
                  <a:pt x="2744793" y="2235199"/>
                </a:lnTo>
                <a:lnTo>
                  <a:pt x="2753753" y="2285999"/>
                </a:lnTo>
                <a:lnTo>
                  <a:pt x="2761968" y="2336799"/>
                </a:lnTo>
                <a:lnTo>
                  <a:pt x="2769432" y="2374899"/>
                </a:lnTo>
                <a:lnTo>
                  <a:pt x="2776138" y="2425699"/>
                </a:lnTo>
                <a:lnTo>
                  <a:pt x="2782079" y="2476499"/>
                </a:lnTo>
                <a:lnTo>
                  <a:pt x="2787249" y="2514599"/>
                </a:lnTo>
                <a:lnTo>
                  <a:pt x="2791642" y="2565399"/>
                </a:lnTo>
                <a:lnTo>
                  <a:pt x="2795250" y="2616199"/>
                </a:lnTo>
                <a:lnTo>
                  <a:pt x="2798069" y="2666999"/>
                </a:lnTo>
                <a:lnTo>
                  <a:pt x="2800089" y="2705099"/>
                </a:lnTo>
                <a:lnTo>
                  <a:pt x="2801307" y="2755899"/>
                </a:lnTo>
                <a:lnTo>
                  <a:pt x="2801652" y="2798983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8191679" y="1382872"/>
            <a:ext cx="1903730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>
              <a:defRPr/>
            </a:lvl1pPr>
          </a:lstStyle>
          <a:p>
            <a:pPr marL="125730">
              <a:lnSpc>
                <a:spcPts val="4285"/>
              </a:lnSpc>
              <a:spcBef>
                <a:spcPts val="100"/>
              </a:spcBef>
            </a:pPr>
            <a:endParaRPr sz="3600" dirty="0">
              <a:latin typeface="Georgia"/>
              <a:cs typeface="Georgia"/>
            </a:endParaRPr>
          </a:p>
        </p:txBody>
      </p:sp>
      <p:sp>
        <p:nvSpPr>
          <p:cNvPr id="18" name="object 14"/>
          <p:cNvSpPr/>
          <p:nvPr userDrawn="1"/>
        </p:nvSpPr>
        <p:spPr>
          <a:xfrm>
            <a:off x="11930882" y="561866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4">
                <a:moveTo>
                  <a:pt x="0" y="0"/>
                </a:moveTo>
                <a:lnTo>
                  <a:pt x="647749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 userDrawn="1"/>
        </p:nvSpPr>
        <p:spPr>
          <a:xfrm>
            <a:off x="5512382" y="558056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7749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 userDrawn="1"/>
        </p:nvSpPr>
        <p:spPr>
          <a:xfrm>
            <a:off x="9163025" y="3213920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7749"/>
                </a:moveTo>
                <a:lnTo>
                  <a:pt x="0" y="0"/>
                </a:lnTo>
              </a:path>
            </a:pathLst>
          </a:custGeom>
          <a:ln w="38222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3644257" y="4972422"/>
            <a:ext cx="1981200" cy="553998"/>
          </a:xfrm>
        </p:spPr>
        <p:txBody>
          <a:bodyPr/>
          <a:lstStyle>
            <a:lvl1pPr algn="ctr">
              <a:defRPr lang="ko-KR" altLang="en-US" sz="3600" b="0" i="1" dirty="0">
                <a:solidFill>
                  <a:srgbClr val="261804"/>
                </a:solidFill>
                <a:latin typeface="Georgia"/>
                <a:ea typeface="+mj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63354" y="4972422"/>
            <a:ext cx="1981200" cy="553998"/>
          </a:xfrm>
        </p:spPr>
        <p:txBody>
          <a:bodyPr/>
          <a:lstStyle>
            <a:lvl1pPr algn="ctr">
              <a:defRPr lang="ko-KR" altLang="en-US" sz="3600" b="0" i="1" dirty="0">
                <a:solidFill>
                  <a:srgbClr val="261804"/>
                </a:solidFill>
                <a:latin typeface="Georgia"/>
                <a:ea typeface="+mj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7814348" y="5026562"/>
            <a:ext cx="2761159" cy="1107996"/>
          </a:xfrm>
        </p:spPr>
        <p:txBody>
          <a:bodyPr/>
          <a:lstStyle>
            <a:lvl1pPr algn="ctr">
              <a:defRPr lang="ko-KR" altLang="en-US" sz="7200" i="1" kern="1200" spc="-125" dirty="0">
                <a:solidFill>
                  <a:srgbClr val="261804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086662" y="7488015"/>
            <a:ext cx="14114144" cy="430887"/>
          </a:xfrm>
        </p:spPr>
        <p:txBody>
          <a:bodyPr/>
          <a:lstStyle>
            <a:lvl1pPr>
              <a:defRPr lang="ko-KR" altLang="en-US" sz="2800" kern="1200" spc="1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404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7"/>
          <p:cNvSpPr/>
          <p:nvPr userDrawn="1"/>
        </p:nvSpPr>
        <p:spPr>
          <a:xfrm>
            <a:off x="10986615" y="9258302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 userDrawn="1"/>
        </p:nvSpPr>
        <p:spPr>
          <a:xfrm>
            <a:off x="12253715" y="2"/>
            <a:ext cx="2150110" cy="1181100"/>
          </a:xfrm>
          <a:custGeom>
            <a:avLst/>
            <a:gdLst/>
            <a:ahLst/>
            <a:cxnLst/>
            <a:rect l="l" t="t" r="r" b="b"/>
            <a:pathLst>
              <a:path w="2150109" h="1181100">
                <a:moveTo>
                  <a:pt x="1075041" y="1181029"/>
                </a:moveTo>
                <a:lnTo>
                  <a:pt x="1027153" y="1179982"/>
                </a:lnTo>
                <a:lnTo>
                  <a:pt x="979803" y="1176868"/>
                </a:lnTo>
                <a:lnTo>
                  <a:pt x="933033" y="1171733"/>
                </a:lnTo>
                <a:lnTo>
                  <a:pt x="886887" y="1164619"/>
                </a:lnTo>
                <a:lnTo>
                  <a:pt x="841408" y="1155571"/>
                </a:lnTo>
                <a:lnTo>
                  <a:pt x="796641" y="1144632"/>
                </a:lnTo>
                <a:lnTo>
                  <a:pt x="752628" y="1131845"/>
                </a:lnTo>
                <a:lnTo>
                  <a:pt x="709414" y="1117255"/>
                </a:lnTo>
                <a:lnTo>
                  <a:pt x="667042" y="1100904"/>
                </a:lnTo>
                <a:lnTo>
                  <a:pt x="625556" y="1082838"/>
                </a:lnTo>
                <a:lnTo>
                  <a:pt x="585000" y="1063099"/>
                </a:lnTo>
                <a:lnTo>
                  <a:pt x="545417" y="1041731"/>
                </a:lnTo>
                <a:lnTo>
                  <a:pt x="506851" y="1018779"/>
                </a:lnTo>
                <a:lnTo>
                  <a:pt x="469346" y="994284"/>
                </a:lnTo>
                <a:lnTo>
                  <a:pt x="432945" y="968292"/>
                </a:lnTo>
                <a:lnTo>
                  <a:pt x="397693" y="940846"/>
                </a:lnTo>
                <a:lnTo>
                  <a:pt x="363632" y="911990"/>
                </a:lnTo>
                <a:lnTo>
                  <a:pt x="330807" y="881767"/>
                </a:lnTo>
                <a:lnTo>
                  <a:pt x="299261" y="850221"/>
                </a:lnTo>
                <a:lnTo>
                  <a:pt x="269038" y="817396"/>
                </a:lnTo>
                <a:lnTo>
                  <a:pt x="240182" y="783335"/>
                </a:lnTo>
                <a:lnTo>
                  <a:pt x="212736" y="748083"/>
                </a:lnTo>
                <a:lnTo>
                  <a:pt x="186744" y="711682"/>
                </a:lnTo>
                <a:lnTo>
                  <a:pt x="162250" y="674177"/>
                </a:lnTo>
                <a:lnTo>
                  <a:pt x="139297" y="635611"/>
                </a:lnTo>
                <a:lnTo>
                  <a:pt x="117929" y="596028"/>
                </a:lnTo>
                <a:lnTo>
                  <a:pt x="98190" y="555472"/>
                </a:lnTo>
                <a:lnTo>
                  <a:pt x="80124" y="513986"/>
                </a:lnTo>
                <a:lnTo>
                  <a:pt x="63774" y="471614"/>
                </a:lnTo>
                <a:lnTo>
                  <a:pt x="49183" y="428400"/>
                </a:lnTo>
                <a:lnTo>
                  <a:pt x="36397" y="384387"/>
                </a:lnTo>
                <a:lnTo>
                  <a:pt x="25457" y="339620"/>
                </a:lnTo>
                <a:lnTo>
                  <a:pt x="16409" y="294141"/>
                </a:lnTo>
                <a:lnTo>
                  <a:pt x="9295" y="247995"/>
                </a:lnTo>
                <a:lnTo>
                  <a:pt x="4160" y="201225"/>
                </a:lnTo>
                <a:lnTo>
                  <a:pt x="1047" y="153875"/>
                </a:lnTo>
                <a:lnTo>
                  <a:pt x="0" y="105974"/>
                </a:lnTo>
                <a:lnTo>
                  <a:pt x="1047" y="58101"/>
                </a:lnTo>
                <a:lnTo>
                  <a:pt x="4160" y="10751"/>
                </a:lnTo>
                <a:lnTo>
                  <a:pt x="5340" y="0"/>
                </a:lnTo>
                <a:lnTo>
                  <a:pt x="2144741" y="0"/>
                </a:lnTo>
                <a:lnTo>
                  <a:pt x="2145921" y="10751"/>
                </a:lnTo>
                <a:lnTo>
                  <a:pt x="2149035" y="58101"/>
                </a:lnTo>
                <a:lnTo>
                  <a:pt x="2150081" y="106000"/>
                </a:lnTo>
                <a:lnTo>
                  <a:pt x="2149035" y="153875"/>
                </a:lnTo>
                <a:lnTo>
                  <a:pt x="2145921" y="201225"/>
                </a:lnTo>
                <a:lnTo>
                  <a:pt x="2140786" y="247995"/>
                </a:lnTo>
                <a:lnTo>
                  <a:pt x="2133672" y="294141"/>
                </a:lnTo>
                <a:lnTo>
                  <a:pt x="2124624" y="339620"/>
                </a:lnTo>
                <a:lnTo>
                  <a:pt x="2113684" y="384387"/>
                </a:lnTo>
                <a:lnTo>
                  <a:pt x="2100898" y="428400"/>
                </a:lnTo>
                <a:lnTo>
                  <a:pt x="2086307" y="471614"/>
                </a:lnTo>
                <a:lnTo>
                  <a:pt x="2069957" y="513986"/>
                </a:lnTo>
                <a:lnTo>
                  <a:pt x="2051891" y="555472"/>
                </a:lnTo>
                <a:lnTo>
                  <a:pt x="2032152" y="596028"/>
                </a:lnTo>
                <a:lnTo>
                  <a:pt x="2010784" y="635611"/>
                </a:lnTo>
                <a:lnTo>
                  <a:pt x="1987831" y="674177"/>
                </a:lnTo>
                <a:lnTo>
                  <a:pt x="1963337" y="711682"/>
                </a:lnTo>
                <a:lnTo>
                  <a:pt x="1937345" y="748083"/>
                </a:lnTo>
                <a:lnTo>
                  <a:pt x="1909899" y="783335"/>
                </a:lnTo>
                <a:lnTo>
                  <a:pt x="1881043" y="817396"/>
                </a:lnTo>
                <a:lnTo>
                  <a:pt x="1850820" y="850221"/>
                </a:lnTo>
                <a:lnTo>
                  <a:pt x="1819274" y="881767"/>
                </a:lnTo>
                <a:lnTo>
                  <a:pt x="1786449" y="911990"/>
                </a:lnTo>
                <a:lnTo>
                  <a:pt x="1752388" y="940846"/>
                </a:lnTo>
                <a:lnTo>
                  <a:pt x="1717135" y="968292"/>
                </a:lnTo>
                <a:lnTo>
                  <a:pt x="1680735" y="994284"/>
                </a:lnTo>
                <a:lnTo>
                  <a:pt x="1643229" y="1018779"/>
                </a:lnTo>
                <a:lnTo>
                  <a:pt x="1604664" y="1041731"/>
                </a:lnTo>
                <a:lnTo>
                  <a:pt x="1565081" y="1063099"/>
                </a:lnTo>
                <a:lnTo>
                  <a:pt x="1524524" y="1082838"/>
                </a:lnTo>
                <a:lnTo>
                  <a:pt x="1483038" y="1100904"/>
                </a:lnTo>
                <a:lnTo>
                  <a:pt x="1440666" y="1117255"/>
                </a:lnTo>
                <a:lnTo>
                  <a:pt x="1397452" y="1131845"/>
                </a:lnTo>
                <a:lnTo>
                  <a:pt x="1353439" y="1144632"/>
                </a:lnTo>
                <a:lnTo>
                  <a:pt x="1308672" y="1155571"/>
                </a:lnTo>
                <a:lnTo>
                  <a:pt x="1263193" y="1164619"/>
                </a:lnTo>
                <a:lnTo>
                  <a:pt x="1217047" y="1171733"/>
                </a:lnTo>
                <a:lnTo>
                  <a:pt x="1170277" y="1176868"/>
                </a:lnTo>
                <a:lnTo>
                  <a:pt x="1122927" y="1179982"/>
                </a:lnTo>
                <a:lnTo>
                  <a:pt x="1075041" y="118102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 userDrawn="1"/>
        </p:nvSpPr>
        <p:spPr>
          <a:xfrm>
            <a:off x="0" y="7488015"/>
            <a:ext cx="2802255" cy="2799080"/>
          </a:xfrm>
          <a:custGeom>
            <a:avLst/>
            <a:gdLst/>
            <a:ahLst/>
            <a:cxnLst/>
            <a:rect l="l" t="t" r="r" b="b"/>
            <a:pathLst>
              <a:path w="2802255" h="2799079">
                <a:moveTo>
                  <a:pt x="2801652" y="2798983"/>
                </a:moveTo>
                <a:lnTo>
                  <a:pt x="0" y="2798983"/>
                </a:lnTo>
                <a:lnTo>
                  <a:pt x="0" y="0"/>
                </a:lnTo>
                <a:lnTo>
                  <a:pt x="96318" y="0"/>
                </a:lnTo>
                <a:lnTo>
                  <a:pt x="144175" y="12699"/>
                </a:lnTo>
                <a:lnTo>
                  <a:pt x="286458" y="12699"/>
                </a:lnTo>
                <a:lnTo>
                  <a:pt x="333435" y="25399"/>
                </a:lnTo>
                <a:lnTo>
                  <a:pt x="380176" y="25399"/>
                </a:lnTo>
                <a:lnTo>
                  <a:pt x="426673" y="38099"/>
                </a:lnTo>
                <a:lnTo>
                  <a:pt x="472921" y="38099"/>
                </a:lnTo>
                <a:lnTo>
                  <a:pt x="610103" y="76199"/>
                </a:lnTo>
                <a:lnTo>
                  <a:pt x="655288" y="76199"/>
                </a:lnTo>
                <a:lnTo>
                  <a:pt x="920249" y="152399"/>
                </a:lnTo>
                <a:lnTo>
                  <a:pt x="963323" y="177799"/>
                </a:lnTo>
                <a:lnTo>
                  <a:pt x="1048482" y="203199"/>
                </a:lnTo>
                <a:lnTo>
                  <a:pt x="1090553" y="228599"/>
                </a:lnTo>
                <a:lnTo>
                  <a:pt x="1132278" y="241299"/>
                </a:lnTo>
                <a:lnTo>
                  <a:pt x="1173648" y="266699"/>
                </a:lnTo>
                <a:lnTo>
                  <a:pt x="1214659" y="279399"/>
                </a:lnTo>
                <a:lnTo>
                  <a:pt x="1255302" y="304799"/>
                </a:lnTo>
                <a:lnTo>
                  <a:pt x="1295572" y="317499"/>
                </a:lnTo>
                <a:lnTo>
                  <a:pt x="1374967" y="368299"/>
                </a:lnTo>
                <a:lnTo>
                  <a:pt x="1414078" y="380999"/>
                </a:lnTo>
                <a:lnTo>
                  <a:pt x="1452790" y="406399"/>
                </a:lnTo>
                <a:lnTo>
                  <a:pt x="1528990" y="457199"/>
                </a:lnTo>
                <a:lnTo>
                  <a:pt x="1603514" y="507999"/>
                </a:lnTo>
                <a:lnTo>
                  <a:pt x="1676310" y="558799"/>
                </a:lnTo>
                <a:lnTo>
                  <a:pt x="1747326" y="609599"/>
                </a:lnTo>
                <a:lnTo>
                  <a:pt x="1782150" y="647699"/>
                </a:lnTo>
                <a:lnTo>
                  <a:pt x="1816510" y="673099"/>
                </a:lnTo>
                <a:lnTo>
                  <a:pt x="1850398" y="698499"/>
                </a:lnTo>
                <a:lnTo>
                  <a:pt x="1883809" y="736599"/>
                </a:lnTo>
                <a:lnTo>
                  <a:pt x="1916736" y="761999"/>
                </a:lnTo>
                <a:lnTo>
                  <a:pt x="1949172" y="787399"/>
                </a:lnTo>
                <a:lnTo>
                  <a:pt x="1981111" y="825499"/>
                </a:lnTo>
                <a:lnTo>
                  <a:pt x="2012546" y="850899"/>
                </a:lnTo>
                <a:lnTo>
                  <a:pt x="2043471" y="888999"/>
                </a:lnTo>
                <a:lnTo>
                  <a:pt x="2073879" y="927099"/>
                </a:lnTo>
                <a:lnTo>
                  <a:pt x="2103764" y="952499"/>
                </a:lnTo>
                <a:lnTo>
                  <a:pt x="2133120" y="990599"/>
                </a:lnTo>
                <a:lnTo>
                  <a:pt x="2161939" y="1028699"/>
                </a:lnTo>
                <a:lnTo>
                  <a:pt x="2190215" y="1054099"/>
                </a:lnTo>
                <a:lnTo>
                  <a:pt x="2217942" y="1092199"/>
                </a:lnTo>
                <a:lnTo>
                  <a:pt x="2245113" y="1130299"/>
                </a:lnTo>
                <a:lnTo>
                  <a:pt x="2271721" y="1168399"/>
                </a:lnTo>
                <a:lnTo>
                  <a:pt x="2297761" y="1206499"/>
                </a:lnTo>
                <a:lnTo>
                  <a:pt x="2323225" y="1244599"/>
                </a:lnTo>
                <a:lnTo>
                  <a:pt x="2348108" y="1269999"/>
                </a:lnTo>
                <a:lnTo>
                  <a:pt x="2372401" y="1308099"/>
                </a:lnTo>
                <a:lnTo>
                  <a:pt x="2396100" y="1346199"/>
                </a:lnTo>
                <a:lnTo>
                  <a:pt x="2419198" y="1396999"/>
                </a:lnTo>
                <a:lnTo>
                  <a:pt x="2441687" y="1435099"/>
                </a:lnTo>
                <a:lnTo>
                  <a:pt x="2463562" y="1473199"/>
                </a:lnTo>
                <a:lnTo>
                  <a:pt x="2484816" y="1511299"/>
                </a:lnTo>
                <a:lnTo>
                  <a:pt x="2505442" y="1549399"/>
                </a:lnTo>
                <a:lnTo>
                  <a:pt x="2525435" y="1587499"/>
                </a:lnTo>
                <a:lnTo>
                  <a:pt x="2544786" y="1625599"/>
                </a:lnTo>
                <a:lnTo>
                  <a:pt x="2563491" y="1676399"/>
                </a:lnTo>
                <a:lnTo>
                  <a:pt x="2581541" y="1714499"/>
                </a:lnTo>
                <a:lnTo>
                  <a:pt x="2598932" y="1752599"/>
                </a:lnTo>
                <a:lnTo>
                  <a:pt x="2615656" y="1803399"/>
                </a:lnTo>
                <a:lnTo>
                  <a:pt x="2631707" y="1841499"/>
                </a:lnTo>
                <a:lnTo>
                  <a:pt x="2647078" y="1879599"/>
                </a:lnTo>
                <a:lnTo>
                  <a:pt x="2661763" y="1930399"/>
                </a:lnTo>
                <a:lnTo>
                  <a:pt x="2675755" y="1968499"/>
                </a:lnTo>
                <a:lnTo>
                  <a:pt x="2689047" y="2019299"/>
                </a:lnTo>
                <a:lnTo>
                  <a:pt x="2701634" y="2057399"/>
                </a:lnTo>
                <a:lnTo>
                  <a:pt x="2713509" y="2108199"/>
                </a:lnTo>
                <a:lnTo>
                  <a:pt x="2724664" y="2146299"/>
                </a:lnTo>
                <a:lnTo>
                  <a:pt x="2735095" y="2197099"/>
                </a:lnTo>
                <a:lnTo>
                  <a:pt x="2744793" y="2235199"/>
                </a:lnTo>
                <a:lnTo>
                  <a:pt x="2753753" y="2285999"/>
                </a:lnTo>
                <a:lnTo>
                  <a:pt x="2761968" y="2336799"/>
                </a:lnTo>
                <a:lnTo>
                  <a:pt x="2769432" y="2374899"/>
                </a:lnTo>
                <a:lnTo>
                  <a:pt x="2776138" y="2425699"/>
                </a:lnTo>
                <a:lnTo>
                  <a:pt x="2782079" y="2476499"/>
                </a:lnTo>
                <a:lnTo>
                  <a:pt x="2787249" y="2514599"/>
                </a:lnTo>
                <a:lnTo>
                  <a:pt x="2791642" y="2565399"/>
                </a:lnTo>
                <a:lnTo>
                  <a:pt x="2795250" y="2616199"/>
                </a:lnTo>
                <a:lnTo>
                  <a:pt x="2798069" y="2666999"/>
                </a:lnTo>
                <a:lnTo>
                  <a:pt x="2800089" y="2705099"/>
                </a:lnTo>
                <a:lnTo>
                  <a:pt x="2801307" y="2755899"/>
                </a:lnTo>
                <a:lnTo>
                  <a:pt x="2801652" y="2798983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086662" y="7488015"/>
            <a:ext cx="14114144" cy="430887"/>
          </a:xfrm>
        </p:spPr>
        <p:txBody>
          <a:bodyPr/>
          <a:lstStyle>
            <a:lvl1pPr>
              <a:defRPr lang="ko-KR" altLang="en-US" sz="2800" kern="1200" spc="1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26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/>
          <p:cNvSpPr/>
          <p:nvPr userDrawn="1"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0" y="3"/>
            <a:ext cx="18287999" cy="5701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/>
          <p:cNvSpPr/>
          <p:nvPr userDrawn="1"/>
        </p:nvSpPr>
        <p:spPr>
          <a:xfrm>
            <a:off x="10986615" y="9258302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/>
          <p:cNvSpPr/>
          <p:nvPr userDrawn="1"/>
        </p:nvSpPr>
        <p:spPr>
          <a:xfrm>
            <a:off x="1377212" y="8746101"/>
            <a:ext cx="3493770" cy="1541145"/>
          </a:xfrm>
          <a:custGeom>
            <a:avLst/>
            <a:gdLst/>
            <a:ahLst/>
            <a:cxnLst/>
            <a:rect l="l" t="t" r="r" b="b"/>
            <a:pathLst>
              <a:path w="3493770" h="1541145">
                <a:moveTo>
                  <a:pt x="3493598" y="1540897"/>
                </a:moveTo>
                <a:lnTo>
                  <a:pt x="0" y="1540897"/>
                </a:lnTo>
                <a:lnTo>
                  <a:pt x="9321" y="1474954"/>
                </a:lnTo>
                <a:lnTo>
                  <a:pt x="17505" y="1428688"/>
                </a:lnTo>
                <a:lnTo>
                  <a:pt x="26885" y="1382846"/>
                </a:lnTo>
                <a:lnTo>
                  <a:pt x="37444" y="1337446"/>
                </a:lnTo>
                <a:lnTo>
                  <a:pt x="49166" y="1292503"/>
                </a:lnTo>
                <a:lnTo>
                  <a:pt x="62034" y="1248035"/>
                </a:lnTo>
                <a:lnTo>
                  <a:pt x="76031" y="1204059"/>
                </a:lnTo>
                <a:lnTo>
                  <a:pt x="91140" y="1160590"/>
                </a:lnTo>
                <a:lnTo>
                  <a:pt x="107345" y="1117647"/>
                </a:lnTo>
                <a:lnTo>
                  <a:pt x="124629" y="1075245"/>
                </a:lnTo>
                <a:lnTo>
                  <a:pt x="142975" y="1033402"/>
                </a:lnTo>
                <a:lnTo>
                  <a:pt x="162365" y="992135"/>
                </a:lnTo>
                <a:lnTo>
                  <a:pt x="182785" y="951459"/>
                </a:lnTo>
                <a:lnTo>
                  <a:pt x="204216" y="911392"/>
                </a:lnTo>
                <a:lnTo>
                  <a:pt x="226641" y="871951"/>
                </a:lnTo>
                <a:lnTo>
                  <a:pt x="250045" y="833153"/>
                </a:lnTo>
                <a:lnTo>
                  <a:pt x="274410" y="795013"/>
                </a:lnTo>
                <a:lnTo>
                  <a:pt x="299720" y="757550"/>
                </a:lnTo>
                <a:lnTo>
                  <a:pt x="325957" y="720779"/>
                </a:lnTo>
                <a:lnTo>
                  <a:pt x="353105" y="684718"/>
                </a:lnTo>
                <a:lnTo>
                  <a:pt x="381148" y="649383"/>
                </a:lnTo>
                <a:lnTo>
                  <a:pt x="410067" y="614792"/>
                </a:lnTo>
                <a:lnTo>
                  <a:pt x="439848" y="580960"/>
                </a:lnTo>
                <a:lnTo>
                  <a:pt x="470472" y="547905"/>
                </a:lnTo>
                <a:lnTo>
                  <a:pt x="501923" y="515644"/>
                </a:lnTo>
                <a:lnTo>
                  <a:pt x="534185" y="484193"/>
                </a:lnTo>
                <a:lnTo>
                  <a:pt x="567239" y="453568"/>
                </a:lnTo>
                <a:lnTo>
                  <a:pt x="601071" y="423788"/>
                </a:lnTo>
                <a:lnTo>
                  <a:pt x="635663" y="394868"/>
                </a:lnTo>
                <a:lnTo>
                  <a:pt x="670997" y="366826"/>
                </a:lnTo>
                <a:lnTo>
                  <a:pt x="707058" y="339678"/>
                </a:lnTo>
                <a:lnTo>
                  <a:pt x="743829" y="313440"/>
                </a:lnTo>
                <a:lnTo>
                  <a:pt x="781292" y="288131"/>
                </a:lnTo>
                <a:lnTo>
                  <a:pt x="819432" y="263766"/>
                </a:lnTo>
                <a:lnTo>
                  <a:pt x="858231" y="240362"/>
                </a:lnTo>
                <a:lnTo>
                  <a:pt x="897672" y="217936"/>
                </a:lnTo>
                <a:lnTo>
                  <a:pt x="937738" y="196506"/>
                </a:lnTo>
                <a:lnTo>
                  <a:pt x="978414" y="176086"/>
                </a:lnTo>
                <a:lnTo>
                  <a:pt x="1019682" y="156695"/>
                </a:lnTo>
                <a:lnTo>
                  <a:pt x="1061525" y="138350"/>
                </a:lnTo>
                <a:lnTo>
                  <a:pt x="1103926" y="121066"/>
                </a:lnTo>
                <a:lnTo>
                  <a:pt x="1146870" y="104861"/>
                </a:lnTo>
                <a:lnTo>
                  <a:pt x="1190338" y="89752"/>
                </a:lnTo>
                <a:lnTo>
                  <a:pt x="1234315" y="75755"/>
                </a:lnTo>
                <a:lnTo>
                  <a:pt x="1278783" y="62887"/>
                </a:lnTo>
                <a:lnTo>
                  <a:pt x="1323725" y="51165"/>
                </a:lnTo>
                <a:lnTo>
                  <a:pt x="1369126" y="40605"/>
                </a:lnTo>
                <a:lnTo>
                  <a:pt x="1414967" y="31225"/>
                </a:lnTo>
                <a:lnTo>
                  <a:pt x="1461233" y="23042"/>
                </a:lnTo>
                <a:lnTo>
                  <a:pt x="1507907" y="16071"/>
                </a:lnTo>
                <a:lnTo>
                  <a:pt x="1554971" y="10330"/>
                </a:lnTo>
                <a:lnTo>
                  <a:pt x="1602409" y="5836"/>
                </a:lnTo>
                <a:lnTo>
                  <a:pt x="1650204" y="2604"/>
                </a:lnTo>
                <a:lnTo>
                  <a:pt x="1698339" y="654"/>
                </a:lnTo>
                <a:lnTo>
                  <a:pt x="1746799" y="0"/>
                </a:lnTo>
                <a:lnTo>
                  <a:pt x="1795258" y="654"/>
                </a:lnTo>
                <a:lnTo>
                  <a:pt x="1843393" y="2604"/>
                </a:lnTo>
                <a:lnTo>
                  <a:pt x="1891189" y="5836"/>
                </a:lnTo>
                <a:lnTo>
                  <a:pt x="1938627" y="10330"/>
                </a:lnTo>
                <a:lnTo>
                  <a:pt x="1985691" y="16071"/>
                </a:lnTo>
                <a:lnTo>
                  <a:pt x="2032364" y="23042"/>
                </a:lnTo>
                <a:lnTo>
                  <a:pt x="2078630" y="31225"/>
                </a:lnTo>
                <a:lnTo>
                  <a:pt x="2124471" y="40605"/>
                </a:lnTo>
                <a:lnTo>
                  <a:pt x="2169872" y="51165"/>
                </a:lnTo>
                <a:lnTo>
                  <a:pt x="2214815" y="62887"/>
                </a:lnTo>
                <a:lnTo>
                  <a:pt x="2259283" y="75755"/>
                </a:lnTo>
                <a:lnTo>
                  <a:pt x="2303259" y="89752"/>
                </a:lnTo>
                <a:lnTo>
                  <a:pt x="2346727" y="104861"/>
                </a:lnTo>
                <a:lnTo>
                  <a:pt x="2389671" y="121066"/>
                </a:lnTo>
                <a:lnTo>
                  <a:pt x="2432072" y="138350"/>
                </a:lnTo>
                <a:lnTo>
                  <a:pt x="2473915" y="156695"/>
                </a:lnTo>
                <a:lnTo>
                  <a:pt x="2515183" y="176086"/>
                </a:lnTo>
                <a:lnTo>
                  <a:pt x="2555859" y="196506"/>
                </a:lnTo>
                <a:lnTo>
                  <a:pt x="2595926" y="217936"/>
                </a:lnTo>
                <a:lnTo>
                  <a:pt x="2635367" y="240362"/>
                </a:lnTo>
                <a:lnTo>
                  <a:pt x="2674165" y="263766"/>
                </a:lnTo>
                <a:lnTo>
                  <a:pt x="2712305" y="288131"/>
                </a:lnTo>
                <a:lnTo>
                  <a:pt x="2749768" y="313440"/>
                </a:lnTo>
                <a:lnTo>
                  <a:pt x="2786539" y="339678"/>
                </a:lnTo>
                <a:lnTo>
                  <a:pt x="2822600" y="366826"/>
                </a:lnTo>
                <a:lnTo>
                  <a:pt x="2857935" y="394868"/>
                </a:lnTo>
                <a:lnTo>
                  <a:pt x="2892526" y="423788"/>
                </a:lnTo>
                <a:lnTo>
                  <a:pt x="2926358" y="453568"/>
                </a:lnTo>
                <a:lnTo>
                  <a:pt x="2959413" y="484193"/>
                </a:lnTo>
                <a:lnTo>
                  <a:pt x="2991674" y="515644"/>
                </a:lnTo>
                <a:lnTo>
                  <a:pt x="3023125" y="547905"/>
                </a:lnTo>
                <a:lnTo>
                  <a:pt x="3053750" y="580960"/>
                </a:lnTo>
                <a:lnTo>
                  <a:pt x="3083530" y="614792"/>
                </a:lnTo>
                <a:lnTo>
                  <a:pt x="3112450" y="649383"/>
                </a:lnTo>
                <a:lnTo>
                  <a:pt x="3140492" y="684718"/>
                </a:lnTo>
                <a:lnTo>
                  <a:pt x="3167640" y="720779"/>
                </a:lnTo>
                <a:lnTo>
                  <a:pt x="3193878" y="757550"/>
                </a:lnTo>
                <a:lnTo>
                  <a:pt x="3219187" y="795013"/>
                </a:lnTo>
                <a:lnTo>
                  <a:pt x="3243552" y="833153"/>
                </a:lnTo>
                <a:lnTo>
                  <a:pt x="3266956" y="871951"/>
                </a:lnTo>
                <a:lnTo>
                  <a:pt x="3289382" y="911392"/>
                </a:lnTo>
                <a:lnTo>
                  <a:pt x="3310812" y="951459"/>
                </a:lnTo>
                <a:lnTo>
                  <a:pt x="3331232" y="992135"/>
                </a:lnTo>
                <a:lnTo>
                  <a:pt x="3350622" y="1033402"/>
                </a:lnTo>
                <a:lnTo>
                  <a:pt x="3368968" y="1075245"/>
                </a:lnTo>
                <a:lnTo>
                  <a:pt x="3386252" y="1117647"/>
                </a:lnTo>
                <a:lnTo>
                  <a:pt x="3402457" y="1160590"/>
                </a:lnTo>
                <a:lnTo>
                  <a:pt x="3417566" y="1204059"/>
                </a:lnTo>
                <a:lnTo>
                  <a:pt x="3431563" y="1248035"/>
                </a:lnTo>
                <a:lnTo>
                  <a:pt x="3444431" y="1292503"/>
                </a:lnTo>
                <a:lnTo>
                  <a:pt x="3456153" y="1337446"/>
                </a:lnTo>
                <a:lnTo>
                  <a:pt x="3466713" y="1382846"/>
                </a:lnTo>
                <a:lnTo>
                  <a:pt x="3476092" y="1428688"/>
                </a:lnTo>
                <a:lnTo>
                  <a:pt x="3484276" y="1474954"/>
                </a:lnTo>
                <a:lnTo>
                  <a:pt x="3493598" y="1540897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/>
          <p:cNvSpPr txBox="1"/>
          <p:nvPr userDrawn="1"/>
        </p:nvSpPr>
        <p:spPr>
          <a:xfrm>
            <a:off x="7091611" y="6067369"/>
            <a:ext cx="4104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i="1" spc="185" dirty="0">
                <a:solidFill>
                  <a:srgbClr val="F4E9DA"/>
                </a:solidFill>
                <a:latin typeface="Times New Roman"/>
                <a:cs typeface="Times New Roman"/>
              </a:rPr>
              <a:t>Thank</a:t>
            </a:r>
            <a:r>
              <a:rPr sz="7200" i="1" spc="-30" dirty="0">
                <a:solidFill>
                  <a:srgbClr val="F4E9DA"/>
                </a:solidFill>
                <a:latin typeface="Times New Roman"/>
                <a:cs typeface="Times New Roman"/>
              </a:rPr>
              <a:t> </a:t>
            </a:r>
            <a:r>
              <a:rPr sz="7200" i="1" spc="40" dirty="0">
                <a:solidFill>
                  <a:srgbClr val="F4E9DA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8" name="object 7"/>
          <p:cNvSpPr txBox="1"/>
          <p:nvPr userDrawn="1"/>
        </p:nvSpPr>
        <p:spPr>
          <a:xfrm>
            <a:off x="5973457" y="7817299"/>
            <a:ext cx="628777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4E9DA"/>
                </a:solidFill>
                <a:latin typeface="Georgia"/>
                <a:cs typeface="Georgia"/>
              </a:rPr>
              <a:t>Write </a:t>
            </a:r>
            <a:r>
              <a:rPr sz="3600" spc="-15" dirty="0">
                <a:solidFill>
                  <a:srgbClr val="F4E9DA"/>
                </a:solidFill>
                <a:latin typeface="Georgia"/>
                <a:cs typeface="Georgia"/>
              </a:rPr>
              <a:t>a </a:t>
            </a:r>
            <a:r>
              <a:rPr sz="3600" spc="30" dirty="0">
                <a:solidFill>
                  <a:srgbClr val="F4E9DA"/>
                </a:solidFill>
                <a:latin typeface="Georgia"/>
                <a:cs typeface="Georgia"/>
              </a:rPr>
              <a:t>closing </a:t>
            </a:r>
            <a:r>
              <a:rPr sz="3600" spc="65" dirty="0">
                <a:solidFill>
                  <a:srgbClr val="F4E9DA"/>
                </a:solidFill>
                <a:latin typeface="Georgia"/>
                <a:cs typeface="Georgia"/>
              </a:rPr>
              <a:t>statement</a:t>
            </a:r>
            <a:r>
              <a:rPr sz="3600" spc="-340" dirty="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sz="3600" spc="50" dirty="0">
                <a:solidFill>
                  <a:srgbClr val="F4E9DA"/>
                </a:solidFill>
                <a:latin typeface="Georgia"/>
                <a:cs typeface="Georgia"/>
              </a:rPr>
              <a:t>here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Georgia"/>
              <a:cs typeface="Georgia"/>
            </a:endParaRPr>
          </a:p>
          <a:p>
            <a:pPr marL="53340" algn="ctr">
              <a:lnSpc>
                <a:spcPct val="100000"/>
              </a:lnSpc>
            </a:pPr>
            <a:r>
              <a:rPr sz="2800" spc="30" dirty="0">
                <a:solidFill>
                  <a:srgbClr val="F4E9DA"/>
                </a:solidFill>
                <a:latin typeface="Georgia"/>
                <a:cs typeface="Georgia"/>
              </a:rPr>
              <a:t>reallygreatsite.com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2187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 userDrawn="1"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/>
          <p:cNvSpPr/>
          <p:nvPr userDrawn="1"/>
        </p:nvSpPr>
        <p:spPr>
          <a:xfrm>
            <a:off x="0" y="3"/>
            <a:ext cx="18287999" cy="5701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/>
          <p:nvPr userDrawn="1"/>
        </p:nvSpPr>
        <p:spPr>
          <a:xfrm>
            <a:off x="10986615" y="9258302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/>
          <p:cNvSpPr/>
          <p:nvPr userDrawn="1"/>
        </p:nvSpPr>
        <p:spPr>
          <a:xfrm>
            <a:off x="1377212" y="8746101"/>
            <a:ext cx="3493770" cy="1541145"/>
          </a:xfrm>
          <a:custGeom>
            <a:avLst/>
            <a:gdLst/>
            <a:ahLst/>
            <a:cxnLst/>
            <a:rect l="l" t="t" r="r" b="b"/>
            <a:pathLst>
              <a:path w="3493770" h="1541145">
                <a:moveTo>
                  <a:pt x="3493598" y="1540897"/>
                </a:moveTo>
                <a:lnTo>
                  <a:pt x="0" y="1540897"/>
                </a:lnTo>
                <a:lnTo>
                  <a:pt x="9321" y="1474954"/>
                </a:lnTo>
                <a:lnTo>
                  <a:pt x="17505" y="1428688"/>
                </a:lnTo>
                <a:lnTo>
                  <a:pt x="26885" y="1382846"/>
                </a:lnTo>
                <a:lnTo>
                  <a:pt x="37444" y="1337446"/>
                </a:lnTo>
                <a:lnTo>
                  <a:pt x="49166" y="1292503"/>
                </a:lnTo>
                <a:lnTo>
                  <a:pt x="62034" y="1248035"/>
                </a:lnTo>
                <a:lnTo>
                  <a:pt x="76031" y="1204059"/>
                </a:lnTo>
                <a:lnTo>
                  <a:pt x="91140" y="1160590"/>
                </a:lnTo>
                <a:lnTo>
                  <a:pt x="107345" y="1117647"/>
                </a:lnTo>
                <a:lnTo>
                  <a:pt x="124629" y="1075245"/>
                </a:lnTo>
                <a:lnTo>
                  <a:pt x="142975" y="1033402"/>
                </a:lnTo>
                <a:lnTo>
                  <a:pt x="162365" y="992135"/>
                </a:lnTo>
                <a:lnTo>
                  <a:pt x="182785" y="951459"/>
                </a:lnTo>
                <a:lnTo>
                  <a:pt x="204216" y="911392"/>
                </a:lnTo>
                <a:lnTo>
                  <a:pt x="226641" y="871951"/>
                </a:lnTo>
                <a:lnTo>
                  <a:pt x="250045" y="833153"/>
                </a:lnTo>
                <a:lnTo>
                  <a:pt x="274410" y="795013"/>
                </a:lnTo>
                <a:lnTo>
                  <a:pt x="299720" y="757550"/>
                </a:lnTo>
                <a:lnTo>
                  <a:pt x="325957" y="720779"/>
                </a:lnTo>
                <a:lnTo>
                  <a:pt x="353105" y="684718"/>
                </a:lnTo>
                <a:lnTo>
                  <a:pt x="381148" y="649383"/>
                </a:lnTo>
                <a:lnTo>
                  <a:pt x="410067" y="614792"/>
                </a:lnTo>
                <a:lnTo>
                  <a:pt x="439848" y="580960"/>
                </a:lnTo>
                <a:lnTo>
                  <a:pt x="470472" y="547905"/>
                </a:lnTo>
                <a:lnTo>
                  <a:pt x="501923" y="515644"/>
                </a:lnTo>
                <a:lnTo>
                  <a:pt x="534185" y="484193"/>
                </a:lnTo>
                <a:lnTo>
                  <a:pt x="567239" y="453568"/>
                </a:lnTo>
                <a:lnTo>
                  <a:pt x="601071" y="423788"/>
                </a:lnTo>
                <a:lnTo>
                  <a:pt x="635663" y="394868"/>
                </a:lnTo>
                <a:lnTo>
                  <a:pt x="670997" y="366826"/>
                </a:lnTo>
                <a:lnTo>
                  <a:pt x="707058" y="339678"/>
                </a:lnTo>
                <a:lnTo>
                  <a:pt x="743829" y="313440"/>
                </a:lnTo>
                <a:lnTo>
                  <a:pt x="781292" y="288131"/>
                </a:lnTo>
                <a:lnTo>
                  <a:pt x="819432" y="263766"/>
                </a:lnTo>
                <a:lnTo>
                  <a:pt x="858231" y="240362"/>
                </a:lnTo>
                <a:lnTo>
                  <a:pt x="897672" y="217936"/>
                </a:lnTo>
                <a:lnTo>
                  <a:pt x="937738" y="196506"/>
                </a:lnTo>
                <a:lnTo>
                  <a:pt x="978414" y="176086"/>
                </a:lnTo>
                <a:lnTo>
                  <a:pt x="1019682" y="156695"/>
                </a:lnTo>
                <a:lnTo>
                  <a:pt x="1061525" y="138350"/>
                </a:lnTo>
                <a:lnTo>
                  <a:pt x="1103926" y="121066"/>
                </a:lnTo>
                <a:lnTo>
                  <a:pt x="1146870" y="104861"/>
                </a:lnTo>
                <a:lnTo>
                  <a:pt x="1190338" y="89752"/>
                </a:lnTo>
                <a:lnTo>
                  <a:pt x="1234315" y="75755"/>
                </a:lnTo>
                <a:lnTo>
                  <a:pt x="1278783" y="62887"/>
                </a:lnTo>
                <a:lnTo>
                  <a:pt x="1323725" y="51165"/>
                </a:lnTo>
                <a:lnTo>
                  <a:pt x="1369126" y="40605"/>
                </a:lnTo>
                <a:lnTo>
                  <a:pt x="1414967" y="31225"/>
                </a:lnTo>
                <a:lnTo>
                  <a:pt x="1461233" y="23042"/>
                </a:lnTo>
                <a:lnTo>
                  <a:pt x="1507907" y="16071"/>
                </a:lnTo>
                <a:lnTo>
                  <a:pt x="1554971" y="10330"/>
                </a:lnTo>
                <a:lnTo>
                  <a:pt x="1602409" y="5836"/>
                </a:lnTo>
                <a:lnTo>
                  <a:pt x="1650204" y="2604"/>
                </a:lnTo>
                <a:lnTo>
                  <a:pt x="1698339" y="654"/>
                </a:lnTo>
                <a:lnTo>
                  <a:pt x="1746799" y="0"/>
                </a:lnTo>
                <a:lnTo>
                  <a:pt x="1795258" y="654"/>
                </a:lnTo>
                <a:lnTo>
                  <a:pt x="1843393" y="2604"/>
                </a:lnTo>
                <a:lnTo>
                  <a:pt x="1891189" y="5836"/>
                </a:lnTo>
                <a:lnTo>
                  <a:pt x="1938627" y="10330"/>
                </a:lnTo>
                <a:lnTo>
                  <a:pt x="1985691" y="16071"/>
                </a:lnTo>
                <a:lnTo>
                  <a:pt x="2032364" y="23042"/>
                </a:lnTo>
                <a:lnTo>
                  <a:pt x="2078630" y="31225"/>
                </a:lnTo>
                <a:lnTo>
                  <a:pt x="2124471" y="40605"/>
                </a:lnTo>
                <a:lnTo>
                  <a:pt x="2169872" y="51165"/>
                </a:lnTo>
                <a:lnTo>
                  <a:pt x="2214815" y="62887"/>
                </a:lnTo>
                <a:lnTo>
                  <a:pt x="2259283" y="75755"/>
                </a:lnTo>
                <a:lnTo>
                  <a:pt x="2303259" y="89752"/>
                </a:lnTo>
                <a:lnTo>
                  <a:pt x="2346727" y="104861"/>
                </a:lnTo>
                <a:lnTo>
                  <a:pt x="2389671" y="121066"/>
                </a:lnTo>
                <a:lnTo>
                  <a:pt x="2432072" y="138350"/>
                </a:lnTo>
                <a:lnTo>
                  <a:pt x="2473915" y="156695"/>
                </a:lnTo>
                <a:lnTo>
                  <a:pt x="2515183" y="176086"/>
                </a:lnTo>
                <a:lnTo>
                  <a:pt x="2555859" y="196506"/>
                </a:lnTo>
                <a:lnTo>
                  <a:pt x="2595926" y="217936"/>
                </a:lnTo>
                <a:lnTo>
                  <a:pt x="2635367" y="240362"/>
                </a:lnTo>
                <a:lnTo>
                  <a:pt x="2674165" y="263766"/>
                </a:lnTo>
                <a:lnTo>
                  <a:pt x="2712305" y="288131"/>
                </a:lnTo>
                <a:lnTo>
                  <a:pt x="2749768" y="313440"/>
                </a:lnTo>
                <a:lnTo>
                  <a:pt x="2786539" y="339678"/>
                </a:lnTo>
                <a:lnTo>
                  <a:pt x="2822600" y="366826"/>
                </a:lnTo>
                <a:lnTo>
                  <a:pt x="2857935" y="394868"/>
                </a:lnTo>
                <a:lnTo>
                  <a:pt x="2892526" y="423788"/>
                </a:lnTo>
                <a:lnTo>
                  <a:pt x="2926358" y="453568"/>
                </a:lnTo>
                <a:lnTo>
                  <a:pt x="2959413" y="484193"/>
                </a:lnTo>
                <a:lnTo>
                  <a:pt x="2991674" y="515644"/>
                </a:lnTo>
                <a:lnTo>
                  <a:pt x="3023125" y="547905"/>
                </a:lnTo>
                <a:lnTo>
                  <a:pt x="3053750" y="580960"/>
                </a:lnTo>
                <a:lnTo>
                  <a:pt x="3083530" y="614792"/>
                </a:lnTo>
                <a:lnTo>
                  <a:pt x="3112450" y="649383"/>
                </a:lnTo>
                <a:lnTo>
                  <a:pt x="3140492" y="684718"/>
                </a:lnTo>
                <a:lnTo>
                  <a:pt x="3167640" y="720779"/>
                </a:lnTo>
                <a:lnTo>
                  <a:pt x="3193878" y="757550"/>
                </a:lnTo>
                <a:lnTo>
                  <a:pt x="3219187" y="795013"/>
                </a:lnTo>
                <a:lnTo>
                  <a:pt x="3243552" y="833153"/>
                </a:lnTo>
                <a:lnTo>
                  <a:pt x="3266956" y="871951"/>
                </a:lnTo>
                <a:lnTo>
                  <a:pt x="3289382" y="911392"/>
                </a:lnTo>
                <a:lnTo>
                  <a:pt x="3310812" y="951459"/>
                </a:lnTo>
                <a:lnTo>
                  <a:pt x="3331232" y="992135"/>
                </a:lnTo>
                <a:lnTo>
                  <a:pt x="3350622" y="1033402"/>
                </a:lnTo>
                <a:lnTo>
                  <a:pt x="3368968" y="1075245"/>
                </a:lnTo>
                <a:lnTo>
                  <a:pt x="3386252" y="1117647"/>
                </a:lnTo>
                <a:lnTo>
                  <a:pt x="3402457" y="1160590"/>
                </a:lnTo>
                <a:lnTo>
                  <a:pt x="3417566" y="1204059"/>
                </a:lnTo>
                <a:lnTo>
                  <a:pt x="3431563" y="1248035"/>
                </a:lnTo>
                <a:lnTo>
                  <a:pt x="3444431" y="1292503"/>
                </a:lnTo>
                <a:lnTo>
                  <a:pt x="3456153" y="1337446"/>
                </a:lnTo>
                <a:lnTo>
                  <a:pt x="3466713" y="1382846"/>
                </a:lnTo>
                <a:lnTo>
                  <a:pt x="3476092" y="1428688"/>
                </a:lnTo>
                <a:lnTo>
                  <a:pt x="3484276" y="1474954"/>
                </a:lnTo>
                <a:lnTo>
                  <a:pt x="3493598" y="1540897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 txBox="1"/>
          <p:nvPr userDrawn="1"/>
        </p:nvSpPr>
        <p:spPr>
          <a:xfrm>
            <a:off x="7091611" y="6067369"/>
            <a:ext cx="4104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i="1" spc="185" dirty="0">
                <a:solidFill>
                  <a:srgbClr val="F4E9DA"/>
                </a:solidFill>
                <a:latin typeface="Times New Roman"/>
                <a:cs typeface="Times New Roman"/>
              </a:rPr>
              <a:t>Thank</a:t>
            </a:r>
            <a:r>
              <a:rPr sz="7200" i="1" spc="-30" dirty="0">
                <a:solidFill>
                  <a:srgbClr val="F4E9DA"/>
                </a:solidFill>
                <a:latin typeface="Times New Roman"/>
                <a:cs typeface="Times New Roman"/>
              </a:rPr>
              <a:t> </a:t>
            </a:r>
            <a:r>
              <a:rPr sz="7200" i="1" spc="40" dirty="0">
                <a:solidFill>
                  <a:srgbClr val="F4E9DA"/>
                </a:solidFill>
                <a:latin typeface="Times New Roman"/>
                <a:cs typeface="Times New Roman"/>
              </a:rPr>
              <a:t>You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972977" y="7817056"/>
            <a:ext cx="6288250" cy="1669844"/>
          </a:xfrm>
        </p:spPr>
        <p:txBody>
          <a:bodyPr/>
          <a:lstStyle>
            <a:lvl1pPr>
              <a:defRPr lang="ko-KR" altLang="en-US" sz="3600" kern="1200" spc="-15" dirty="0">
                <a:solidFill>
                  <a:srgbClr val="F4E9DA"/>
                </a:solidFill>
                <a:latin typeface="Georgia"/>
                <a:ea typeface="+mn-ea"/>
                <a:cs typeface="Georgia"/>
              </a:defRPr>
            </a:lvl1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20" dirty="0" smtClean="0">
                <a:solidFill>
                  <a:srgbClr val="F4E9DA"/>
                </a:solidFill>
                <a:latin typeface="Georgia"/>
                <a:cs typeface="Georgia"/>
              </a:rPr>
              <a:t>Write </a:t>
            </a:r>
            <a:r>
              <a:rPr lang="en-US" altLang="ko-KR" sz="3600" spc="-15" dirty="0" smtClean="0">
                <a:solidFill>
                  <a:srgbClr val="F4E9DA"/>
                </a:solidFill>
                <a:latin typeface="Georgia"/>
                <a:cs typeface="Georgia"/>
              </a:rPr>
              <a:t>a </a:t>
            </a:r>
            <a:r>
              <a:rPr lang="en-US" altLang="ko-KR" sz="3600" spc="30" dirty="0" smtClean="0">
                <a:solidFill>
                  <a:srgbClr val="F4E9DA"/>
                </a:solidFill>
                <a:latin typeface="Georgia"/>
                <a:cs typeface="Georgia"/>
              </a:rPr>
              <a:t>closing </a:t>
            </a:r>
            <a:r>
              <a:rPr lang="en-US" altLang="ko-KR" sz="3600" spc="65" dirty="0" smtClean="0">
                <a:solidFill>
                  <a:srgbClr val="F4E9DA"/>
                </a:solidFill>
                <a:latin typeface="Georgia"/>
                <a:cs typeface="Georgia"/>
              </a:rPr>
              <a:t>statement</a:t>
            </a:r>
            <a:r>
              <a:rPr lang="en-US" altLang="ko-KR" sz="3600" spc="-340" dirty="0" smtClean="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lang="en-US" altLang="ko-KR" sz="3600" spc="50" dirty="0" smtClean="0">
                <a:solidFill>
                  <a:srgbClr val="F4E9DA"/>
                </a:solidFill>
                <a:latin typeface="Georgia"/>
                <a:cs typeface="Georgia"/>
              </a:rPr>
              <a:t>here</a:t>
            </a:r>
            <a:endParaRPr lang="en-US" altLang="ko-KR" sz="3600" dirty="0" smtClean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altLang="ko-KR" sz="4000" dirty="0" smtClean="0">
              <a:latin typeface="Georgia"/>
              <a:cs typeface="Georgia"/>
            </a:endParaRPr>
          </a:p>
          <a:p>
            <a:pPr marL="53340" algn="ctr">
              <a:lnSpc>
                <a:spcPct val="100000"/>
              </a:lnSpc>
            </a:pPr>
            <a:r>
              <a:rPr lang="en-US" altLang="ko-KR" sz="2800" spc="30" dirty="0" smtClean="0">
                <a:solidFill>
                  <a:srgbClr val="F4E9DA"/>
                </a:solidFill>
                <a:latin typeface="Georgia"/>
                <a:cs typeface="Georgia"/>
              </a:rPr>
              <a:t>reallygreatsite.com</a:t>
            </a:r>
            <a:endParaRPr lang="en-US" altLang="ko-KR" sz="2800" dirty="0" smtClean="0">
              <a:latin typeface="Georgia"/>
              <a:cs typeface="Georgia"/>
            </a:endParaRP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31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6180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780661" y="925830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 userDrawn="1"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 userDrawn="1"/>
        </p:nvSpPr>
        <p:spPr>
          <a:xfrm>
            <a:off x="16675433" y="5850516"/>
            <a:ext cx="1612900" cy="2712720"/>
          </a:xfrm>
          <a:custGeom>
            <a:avLst/>
            <a:gdLst/>
            <a:ahLst/>
            <a:cxnLst/>
            <a:rect l="l" t="t" r="r" b="b"/>
            <a:pathLst>
              <a:path w="1612900" h="2712720">
                <a:moveTo>
                  <a:pt x="1356374" y="2712719"/>
                </a:moveTo>
                <a:lnTo>
                  <a:pt x="1307711" y="2711863"/>
                </a:lnTo>
                <a:lnTo>
                  <a:pt x="1259494" y="2709314"/>
                </a:lnTo>
                <a:lnTo>
                  <a:pt x="1211736" y="2705100"/>
                </a:lnTo>
                <a:lnTo>
                  <a:pt x="1164466" y="2699250"/>
                </a:lnTo>
                <a:lnTo>
                  <a:pt x="1117714" y="2691793"/>
                </a:lnTo>
                <a:lnTo>
                  <a:pt x="1071507" y="2682758"/>
                </a:lnTo>
                <a:lnTo>
                  <a:pt x="1025874" y="2672173"/>
                </a:lnTo>
                <a:lnTo>
                  <a:pt x="980844" y="2660066"/>
                </a:lnTo>
                <a:lnTo>
                  <a:pt x="936446" y="2646468"/>
                </a:lnTo>
                <a:lnTo>
                  <a:pt x="892709" y="2631405"/>
                </a:lnTo>
                <a:lnTo>
                  <a:pt x="849660" y="2614908"/>
                </a:lnTo>
                <a:lnTo>
                  <a:pt x="807329" y="2597004"/>
                </a:lnTo>
                <a:lnTo>
                  <a:pt x="765745" y="2577723"/>
                </a:lnTo>
                <a:lnTo>
                  <a:pt x="724936" y="2557092"/>
                </a:lnTo>
                <a:lnTo>
                  <a:pt x="684930" y="2535142"/>
                </a:lnTo>
                <a:lnTo>
                  <a:pt x="645758" y="2511900"/>
                </a:lnTo>
                <a:lnTo>
                  <a:pt x="607446" y="2487395"/>
                </a:lnTo>
                <a:lnTo>
                  <a:pt x="570024" y="2461655"/>
                </a:lnTo>
                <a:lnTo>
                  <a:pt x="533521" y="2434711"/>
                </a:lnTo>
                <a:lnTo>
                  <a:pt x="497965" y="2406589"/>
                </a:lnTo>
                <a:lnTo>
                  <a:pt x="463385" y="2377320"/>
                </a:lnTo>
                <a:lnTo>
                  <a:pt x="429810" y="2346931"/>
                </a:lnTo>
                <a:lnTo>
                  <a:pt x="397268" y="2315451"/>
                </a:lnTo>
                <a:lnTo>
                  <a:pt x="365789" y="2282909"/>
                </a:lnTo>
                <a:lnTo>
                  <a:pt x="335399" y="2249334"/>
                </a:lnTo>
                <a:lnTo>
                  <a:pt x="306130" y="2214754"/>
                </a:lnTo>
                <a:lnTo>
                  <a:pt x="278008" y="2179198"/>
                </a:lnTo>
                <a:lnTo>
                  <a:pt x="251064" y="2142695"/>
                </a:lnTo>
                <a:lnTo>
                  <a:pt x="225324" y="2105273"/>
                </a:lnTo>
                <a:lnTo>
                  <a:pt x="200819" y="2066962"/>
                </a:lnTo>
                <a:lnTo>
                  <a:pt x="177577" y="2027789"/>
                </a:lnTo>
                <a:lnTo>
                  <a:pt x="155627" y="1987783"/>
                </a:lnTo>
                <a:lnTo>
                  <a:pt x="134996" y="1946974"/>
                </a:lnTo>
                <a:lnTo>
                  <a:pt x="115715" y="1905390"/>
                </a:lnTo>
                <a:lnTo>
                  <a:pt x="97811" y="1863059"/>
                </a:lnTo>
                <a:lnTo>
                  <a:pt x="81314" y="1820010"/>
                </a:lnTo>
                <a:lnTo>
                  <a:pt x="66251" y="1776273"/>
                </a:lnTo>
                <a:lnTo>
                  <a:pt x="52653" y="1731875"/>
                </a:lnTo>
                <a:lnTo>
                  <a:pt x="40546" y="1686845"/>
                </a:lnTo>
                <a:lnTo>
                  <a:pt x="29961" y="1641212"/>
                </a:lnTo>
                <a:lnTo>
                  <a:pt x="20926" y="1595005"/>
                </a:lnTo>
                <a:lnTo>
                  <a:pt x="13469" y="1548253"/>
                </a:lnTo>
                <a:lnTo>
                  <a:pt x="7619" y="1500983"/>
                </a:lnTo>
                <a:lnTo>
                  <a:pt x="3405" y="1453225"/>
                </a:lnTo>
                <a:lnTo>
                  <a:pt x="856" y="1405008"/>
                </a:lnTo>
                <a:lnTo>
                  <a:pt x="0" y="1356359"/>
                </a:lnTo>
                <a:lnTo>
                  <a:pt x="856" y="1307711"/>
                </a:lnTo>
                <a:lnTo>
                  <a:pt x="3405" y="1259494"/>
                </a:lnTo>
                <a:lnTo>
                  <a:pt x="7619" y="1211736"/>
                </a:lnTo>
                <a:lnTo>
                  <a:pt x="13469" y="1164466"/>
                </a:lnTo>
                <a:lnTo>
                  <a:pt x="20926" y="1117713"/>
                </a:lnTo>
                <a:lnTo>
                  <a:pt x="29961" y="1071506"/>
                </a:lnTo>
                <a:lnTo>
                  <a:pt x="40546" y="1025874"/>
                </a:lnTo>
                <a:lnTo>
                  <a:pt x="52653" y="980844"/>
                </a:lnTo>
                <a:lnTo>
                  <a:pt x="66251" y="936446"/>
                </a:lnTo>
                <a:lnTo>
                  <a:pt x="81314" y="892708"/>
                </a:lnTo>
                <a:lnTo>
                  <a:pt x="97811" y="849660"/>
                </a:lnTo>
                <a:lnTo>
                  <a:pt x="115715" y="807329"/>
                </a:lnTo>
                <a:lnTo>
                  <a:pt x="134996" y="765744"/>
                </a:lnTo>
                <a:lnTo>
                  <a:pt x="155627" y="724935"/>
                </a:lnTo>
                <a:lnTo>
                  <a:pt x="177577" y="684930"/>
                </a:lnTo>
                <a:lnTo>
                  <a:pt x="200819" y="645757"/>
                </a:lnTo>
                <a:lnTo>
                  <a:pt x="225324" y="607445"/>
                </a:lnTo>
                <a:lnTo>
                  <a:pt x="251064" y="570024"/>
                </a:lnTo>
                <a:lnTo>
                  <a:pt x="278008" y="533521"/>
                </a:lnTo>
                <a:lnTo>
                  <a:pt x="306130" y="497965"/>
                </a:lnTo>
                <a:lnTo>
                  <a:pt x="335399" y="463385"/>
                </a:lnTo>
                <a:lnTo>
                  <a:pt x="365789" y="429810"/>
                </a:lnTo>
                <a:lnTo>
                  <a:pt x="397268" y="397268"/>
                </a:lnTo>
                <a:lnTo>
                  <a:pt x="429810" y="365788"/>
                </a:lnTo>
                <a:lnTo>
                  <a:pt x="463385" y="335399"/>
                </a:lnTo>
                <a:lnTo>
                  <a:pt x="497965" y="306129"/>
                </a:lnTo>
                <a:lnTo>
                  <a:pt x="533521" y="278008"/>
                </a:lnTo>
                <a:lnTo>
                  <a:pt x="570024" y="251063"/>
                </a:lnTo>
                <a:lnTo>
                  <a:pt x="607446" y="225324"/>
                </a:lnTo>
                <a:lnTo>
                  <a:pt x="645758" y="200819"/>
                </a:lnTo>
                <a:lnTo>
                  <a:pt x="684930" y="177577"/>
                </a:lnTo>
                <a:lnTo>
                  <a:pt x="724936" y="155626"/>
                </a:lnTo>
                <a:lnTo>
                  <a:pt x="765745" y="134996"/>
                </a:lnTo>
                <a:lnTo>
                  <a:pt x="807329" y="115715"/>
                </a:lnTo>
                <a:lnTo>
                  <a:pt x="849660" y="97811"/>
                </a:lnTo>
                <a:lnTo>
                  <a:pt x="892709" y="81314"/>
                </a:lnTo>
                <a:lnTo>
                  <a:pt x="936446" y="66251"/>
                </a:lnTo>
                <a:lnTo>
                  <a:pt x="980844" y="52652"/>
                </a:lnTo>
                <a:lnTo>
                  <a:pt x="1025874" y="40546"/>
                </a:lnTo>
                <a:lnTo>
                  <a:pt x="1071507" y="29961"/>
                </a:lnTo>
                <a:lnTo>
                  <a:pt x="1117714" y="20926"/>
                </a:lnTo>
                <a:lnTo>
                  <a:pt x="1164466" y="13469"/>
                </a:lnTo>
                <a:lnTo>
                  <a:pt x="1211736" y="7619"/>
                </a:lnTo>
                <a:lnTo>
                  <a:pt x="1259494" y="3405"/>
                </a:lnTo>
                <a:lnTo>
                  <a:pt x="1307711" y="856"/>
                </a:lnTo>
                <a:lnTo>
                  <a:pt x="1356353" y="0"/>
                </a:lnTo>
                <a:lnTo>
                  <a:pt x="1405008" y="856"/>
                </a:lnTo>
                <a:lnTo>
                  <a:pt x="1453225" y="3405"/>
                </a:lnTo>
                <a:lnTo>
                  <a:pt x="1500983" y="7619"/>
                </a:lnTo>
                <a:lnTo>
                  <a:pt x="1548253" y="13469"/>
                </a:lnTo>
                <a:lnTo>
                  <a:pt x="1595005" y="20926"/>
                </a:lnTo>
                <a:lnTo>
                  <a:pt x="1612567" y="24360"/>
                </a:lnTo>
                <a:lnTo>
                  <a:pt x="1612567" y="2688359"/>
                </a:lnTo>
                <a:lnTo>
                  <a:pt x="1548253" y="2699250"/>
                </a:lnTo>
                <a:lnTo>
                  <a:pt x="1500983" y="2705100"/>
                </a:lnTo>
                <a:lnTo>
                  <a:pt x="1453225" y="2709314"/>
                </a:lnTo>
                <a:lnTo>
                  <a:pt x="1405008" y="2711863"/>
                </a:lnTo>
                <a:lnTo>
                  <a:pt x="1356374" y="271271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 userDrawn="1"/>
        </p:nvSpPr>
        <p:spPr>
          <a:xfrm>
            <a:off x="0" y="0"/>
            <a:ext cx="2789555" cy="2591435"/>
          </a:xfrm>
          <a:custGeom>
            <a:avLst/>
            <a:gdLst/>
            <a:ahLst/>
            <a:cxnLst/>
            <a:rect l="l" t="t" r="r" b="b"/>
            <a:pathLst>
              <a:path w="2789555" h="2591435">
                <a:moveTo>
                  <a:pt x="1028705" y="2590820"/>
                </a:moveTo>
                <a:lnTo>
                  <a:pt x="980240" y="2590167"/>
                </a:lnTo>
                <a:lnTo>
                  <a:pt x="932105" y="2588216"/>
                </a:lnTo>
                <a:lnTo>
                  <a:pt x="884310" y="2584984"/>
                </a:lnTo>
                <a:lnTo>
                  <a:pt x="836872" y="2580490"/>
                </a:lnTo>
                <a:lnTo>
                  <a:pt x="789807" y="2574749"/>
                </a:lnTo>
                <a:lnTo>
                  <a:pt x="743134" y="2567778"/>
                </a:lnTo>
                <a:lnTo>
                  <a:pt x="696868" y="2559595"/>
                </a:lnTo>
                <a:lnTo>
                  <a:pt x="651027" y="2550215"/>
                </a:lnTo>
                <a:lnTo>
                  <a:pt x="605626" y="2539655"/>
                </a:lnTo>
                <a:lnTo>
                  <a:pt x="560684" y="2527933"/>
                </a:lnTo>
                <a:lnTo>
                  <a:pt x="516216" y="2515065"/>
                </a:lnTo>
                <a:lnTo>
                  <a:pt x="472239" y="2501068"/>
                </a:lnTo>
                <a:lnTo>
                  <a:pt x="428771" y="2485959"/>
                </a:lnTo>
                <a:lnTo>
                  <a:pt x="385827" y="2469754"/>
                </a:lnTo>
                <a:lnTo>
                  <a:pt x="343426" y="2452470"/>
                </a:lnTo>
                <a:lnTo>
                  <a:pt x="301583" y="2434125"/>
                </a:lnTo>
                <a:lnTo>
                  <a:pt x="260315" y="2414734"/>
                </a:lnTo>
                <a:lnTo>
                  <a:pt x="219639" y="2394315"/>
                </a:lnTo>
                <a:lnTo>
                  <a:pt x="179573" y="2372884"/>
                </a:lnTo>
                <a:lnTo>
                  <a:pt x="140131" y="2350458"/>
                </a:lnTo>
                <a:lnTo>
                  <a:pt x="101333" y="2327054"/>
                </a:lnTo>
                <a:lnTo>
                  <a:pt x="63193" y="2302689"/>
                </a:lnTo>
                <a:lnTo>
                  <a:pt x="25730" y="2277380"/>
                </a:lnTo>
                <a:lnTo>
                  <a:pt x="0" y="2259020"/>
                </a:lnTo>
                <a:lnTo>
                  <a:pt x="0" y="0"/>
                </a:lnTo>
                <a:lnTo>
                  <a:pt x="2581352" y="0"/>
                </a:lnTo>
                <a:lnTo>
                  <a:pt x="2592714" y="21240"/>
                </a:lnTo>
                <a:lnTo>
                  <a:pt x="2613133" y="61916"/>
                </a:lnTo>
                <a:lnTo>
                  <a:pt x="2632524" y="103184"/>
                </a:lnTo>
                <a:lnTo>
                  <a:pt x="2650869" y="145027"/>
                </a:lnTo>
                <a:lnTo>
                  <a:pt x="2668153" y="187428"/>
                </a:lnTo>
                <a:lnTo>
                  <a:pt x="2684358" y="230372"/>
                </a:lnTo>
                <a:lnTo>
                  <a:pt x="2699467" y="273840"/>
                </a:lnTo>
                <a:lnTo>
                  <a:pt x="2713464" y="317817"/>
                </a:lnTo>
                <a:lnTo>
                  <a:pt x="2726332" y="362285"/>
                </a:lnTo>
                <a:lnTo>
                  <a:pt x="2738054" y="407227"/>
                </a:lnTo>
                <a:lnTo>
                  <a:pt x="2748614" y="452628"/>
                </a:lnTo>
                <a:lnTo>
                  <a:pt x="2757994" y="498469"/>
                </a:lnTo>
                <a:lnTo>
                  <a:pt x="2766177" y="544735"/>
                </a:lnTo>
                <a:lnTo>
                  <a:pt x="2773148" y="591408"/>
                </a:lnTo>
                <a:lnTo>
                  <a:pt x="2778889" y="638473"/>
                </a:lnTo>
                <a:lnTo>
                  <a:pt x="2783384" y="685911"/>
                </a:lnTo>
                <a:lnTo>
                  <a:pt x="2786615" y="733706"/>
                </a:lnTo>
                <a:lnTo>
                  <a:pt x="2788566" y="781841"/>
                </a:lnTo>
                <a:lnTo>
                  <a:pt x="2789220" y="830298"/>
                </a:lnTo>
                <a:lnTo>
                  <a:pt x="2788566" y="878760"/>
                </a:lnTo>
                <a:lnTo>
                  <a:pt x="2786615" y="926895"/>
                </a:lnTo>
                <a:lnTo>
                  <a:pt x="2783384" y="974691"/>
                </a:lnTo>
                <a:lnTo>
                  <a:pt x="2778889" y="1022129"/>
                </a:lnTo>
                <a:lnTo>
                  <a:pt x="2773148" y="1069193"/>
                </a:lnTo>
                <a:lnTo>
                  <a:pt x="2766177" y="1115866"/>
                </a:lnTo>
                <a:lnTo>
                  <a:pt x="2757994" y="1162132"/>
                </a:lnTo>
                <a:lnTo>
                  <a:pt x="2748614" y="1207973"/>
                </a:lnTo>
                <a:lnTo>
                  <a:pt x="2738054" y="1253374"/>
                </a:lnTo>
                <a:lnTo>
                  <a:pt x="2726332" y="1298316"/>
                </a:lnTo>
                <a:lnTo>
                  <a:pt x="2713464" y="1342784"/>
                </a:lnTo>
                <a:lnTo>
                  <a:pt x="2699467" y="1386761"/>
                </a:lnTo>
                <a:lnTo>
                  <a:pt x="2684358" y="1430229"/>
                </a:lnTo>
                <a:lnTo>
                  <a:pt x="2668153" y="1473173"/>
                </a:lnTo>
                <a:lnTo>
                  <a:pt x="2650869" y="1515574"/>
                </a:lnTo>
                <a:lnTo>
                  <a:pt x="2632524" y="1557417"/>
                </a:lnTo>
                <a:lnTo>
                  <a:pt x="2613133" y="1598685"/>
                </a:lnTo>
                <a:lnTo>
                  <a:pt x="2592714" y="1639361"/>
                </a:lnTo>
                <a:lnTo>
                  <a:pt x="2571283" y="1679428"/>
                </a:lnTo>
                <a:lnTo>
                  <a:pt x="2548857" y="1718869"/>
                </a:lnTo>
                <a:lnTo>
                  <a:pt x="2525453" y="1757667"/>
                </a:lnTo>
                <a:lnTo>
                  <a:pt x="2501088" y="1795807"/>
                </a:lnTo>
                <a:lnTo>
                  <a:pt x="2475779" y="1833270"/>
                </a:lnTo>
                <a:lnTo>
                  <a:pt x="2449541" y="1870041"/>
                </a:lnTo>
                <a:lnTo>
                  <a:pt x="2422393" y="1906102"/>
                </a:lnTo>
                <a:lnTo>
                  <a:pt x="2394351" y="1941437"/>
                </a:lnTo>
                <a:lnTo>
                  <a:pt x="2365431" y="1976028"/>
                </a:lnTo>
                <a:lnTo>
                  <a:pt x="2335651" y="2009860"/>
                </a:lnTo>
                <a:lnTo>
                  <a:pt x="2305026" y="2042915"/>
                </a:lnTo>
                <a:lnTo>
                  <a:pt x="2273575" y="2075176"/>
                </a:lnTo>
                <a:lnTo>
                  <a:pt x="2241314" y="2106627"/>
                </a:lnTo>
                <a:lnTo>
                  <a:pt x="2208259" y="2137252"/>
                </a:lnTo>
                <a:lnTo>
                  <a:pt x="2174427" y="2167032"/>
                </a:lnTo>
                <a:lnTo>
                  <a:pt x="2139836" y="2195952"/>
                </a:lnTo>
                <a:lnTo>
                  <a:pt x="2104501" y="2223994"/>
                </a:lnTo>
                <a:lnTo>
                  <a:pt x="2068440" y="2251142"/>
                </a:lnTo>
                <a:lnTo>
                  <a:pt x="2031669" y="2277380"/>
                </a:lnTo>
                <a:lnTo>
                  <a:pt x="1994206" y="2302689"/>
                </a:lnTo>
                <a:lnTo>
                  <a:pt x="1956066" y="2327054"/>
                </a:lnTo>
                <a:lnTo>
                  <a:pt x="1917268" y="2350458"/>
                </a:lnTo>
                <a:lnTo>
                  <a:pt x="1877827" y="2372884"/>
                </a:lnTo>
                <a:lnTo>
                  <a:pt x="1837760" y="2394315"/>
                </a:lnTo>
                <a:lnTo>
                  <a:pt x="1797084" y="2414734"/>
                </a:lnTo>
                <a:lnTo>
                  <a:pt x="1755816" y="2434125"/>
                </a:lnTo>
                <a:lnTo>
                  <a:pt x="1713973" y="2452470"/>
                </a:lnTo>
                <a:lnTo>
                  <a:pt x="1671572" y="2469754"/>
                </a:lnTo>
                <a:lnTo>
                  <a:pt x="1628628" y="2485959"/>
                </a:lnTo>
                <a:lnTo>
                  <a:pt x="1585160" y="2501068"/>
                </a:lnTo>
                <a:lnTo>
                  <a:pt x="1541184" y="2515065"/>
                </a:lnTo>
                <a:lnTo>
                  <a:pt x="1496716" y="2527933"/>
                </a:lnTo>
                <a:lnTo>
                  <a:pt x="1451773" y="2539655"/>
                </a:lnTo>
                <a:lnTo>
                  <a:pt x="1406372" y="2550215"/>
                </a:lnTo>
                <a:lnTo>
                  <a:pt x="1360531" y="2559595"/>
                </a:lnTo>
                <a:lnTo>
                  <a:pt x="1314265" y="2567778"/>
                </a:lnTo>
                <a:lnTo>
                  <a:pt x="1267592" y="2574749"/>
                </a:lnTo>
                <a:lnTo>
                  <a:pt x="1220528" y="2580490"/>
                </a:lnTo>
                <a:lnTo>
                  <a:pt x="1173090" y="2584984"/>
                </a:lnTo>
                <a:lnTo>
                  <a:pt x="1125294" y="2588216"/>
                </a:lnTo>
                <a:lnTo>
                  <a:pt x="1077159" y="2590167"/>
                </a:lnTo>
                <a:lnTo>
                  <a:pt x="1028705" y="2590820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 userDrawn="1"/>
        </p:nvSpPr>
        <p:spPr>
          <a:xfrm>
            <a:off x="2991644" y="4634496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 userDrawn="1"/>
        </p:nvSpPr>
        <p:spPr>
          <a:xfrm>
            <a:off x="10391990" y="4634496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 userDrawn="1"/>
        </p:nvSpPr>
        <p:spPr>
          <a:xfrm>
            <a:off x="2991644" y="6948281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 userDrawn="1"/>
        </p:nvSpPr>
        <p:spPr>
          <a:xfrm>
            <a:off x="10391990" y="6965542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>
            <a:spLocks noGrp="1"/>
          </p:cNvSpPr>
          <p:nvPr>
            <p:ph type="title"/>
          </p:nvPr>
        </p:nvSpPr>
        <p:spPr>
          <a:xfrm>
            <a:off x="7008862" y="1425596"/>
            <a:ext cx="4270375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595"/>
              </a:lnSpc>
              <a:spcBef>
                <a:spcPts val="100"/>
              </a:spcBef>
            </a:pPr>
            <a:endParaRPr i="0" spc="-135" dirty="0">
              <a:latin typeface="Georgia"/>
              <a:cs typeface="Georgia"/>
            </a:endParaRPr>
          </a:p>
        </p:txBody>
      </p:sp>
      <p:sp>
        <p:nvSpPr>
          <p:cNvPr id="20" name="Holder 3"/>
          <p:cNvSpPr>
            <a:spLocks noGrp="1"/>
          </p:cNvSpPr>
          <p:nvPr>
            <p:ph type="body" idx="1"/>
          </p:nvPr>
        </p:nvSpPr>
        <p:spPr>
          <a:xfrm>
            <a:off x="4110831" y="4924234"/>
            <a:ext cx="2667000" cy="553998"/>
          </a:xfrm>
        </p:spPr>
        <p:txBody>
          <a:bodyPr lIns="0" tIns="0" rIns="0" bIns="0"/>
          <a:lstStyle>
            <a:lvl1pPr>
              <a:defRPr sz="3600" i="1" kern="1200" spc="210" dirty="0">
                <a:solidFill>
                  <a:srgbClr val="261804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23" name="Holder 3"/>
          <p:cNvSpPr>
            <a:spLocks noGrp="1"/>
          </p:cNvSpPr>
          <p:nvPr>
            <p:ph type="body" idx="10"/>
          </p:nvPr>
        </p:nvSpPr>
        <p:spPr>
          <a:xfrm>
            <a:off x="11511177" y="4924234"/>
            <a:ext cx="2667000" cy="553998"/>
          </a:xfrm>
        </p:spPr>
        <p:txBody>
          <a:bodyPr lIns="0" tIns="0" rIns="0" bIns="0"/>
          <a:lstStyle>
            <a:lvl1pPr>
              <a:defRPr sz="3600" i="1" kern="1200" spc="210" dirty="0">
                <a:solidFill>
                  <a:srgbClr val="261804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24" name="Holder 3"/>
          <p:cNvSpPr>
            <a:spLocks noGrp="1"/>
          </p:cNvSpPr>
          <p:nvPr>
            <p:ph type="body" idx="11"/>
          </p:nvPr>
        </p:nvSpPr>
        <p:spPr>
          <a:xfrm>
            <a:off x="4110831" y="7226612"/>
            <a:ext cx="2667000" cy="553998"/>
          </a:xfrm>
        </p:spPr>
        <p:txBody>
          <a:bodyPr lIns="0" tIns="0" rIns="0" bIns="0"/>
          <a:lstStyle>
            <a:lvl1pPr>
              <a:defRPr sz="3600" i="1" kern="1200" spc="210" dirty="0">
                <a:solidFill>
                  <a:srgbClr val="261804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25" name="Holder 3"/>
          <p:cNvSpPr>
            <a:spLocks noGrp="1"/>
          </p:cNvSpPr>
          <p:nvPr>
            <p:ph type="body" idx="12"/>
          </p:nvPr>
        </p:nvSpPr>
        <p:spPr>
          <a:xfrm>
            <a:off x="11511177" y="7226612"/>
            <a:ext cx="2667000" cy="553998"/>
          </a:xfrm>
        </p:spPr>
        <p:txBody>
          <a:bodyPr lIns="0" tIns="0" rIns="0" bIns="0"/>
          <a:lstStyle>
            <a:lvl1pPr>
              <a:defRPr sz="3600" i="1" kern="1200" spc="210" dirty="0">
                <a:solidFill>
                  <a:srgbClr val="261804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27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14875709" y="0"/>
            <a:ext cx="3412490" cy="2383790"/>
          </a:xfrm>
          <a:custGeom>
            <a:avLst/>
            <a:gdLst/>
            <a:ahLst/>
            <a:cxnLst/>
            <a:rect l="l" t="t" r="r" b="b"/>
            <a:pathLst>
              <a:path w="3412490" h="2383790">
                <a:moveTo>
                  <a:pt x="2806957" y="2358191"/>
                </a:moveTo>
                <a:lnTo>
                  <a:pt x="1960224" y="2358191"/>
                </a:lnTo>
                <a:lnTo>
                  <a:pt x="1604268" y="2256591"/>
                </a:lnTo>
                <a:lnTo>
                  <a:pt x="1518838" y="2231191"/>
                </a:lnTo>
                <a:lnTo>
                  <a:pt x="1476706" y="2205791"/>
                </a:lnTo>
                <a:lnTo>
                  <a:pt x="1393652" y="2180391"/>
                </a:lnTo>
                <a:lnTo>
                  <a:pt x="1352748" y="2154991"/>
                </a:lnTo>
                <a:lnTo>
                  <a:pt x="1312271" y="2142291"/>
                </a:lnTo>
                <a:lnTo>
                  <a:pt x="1232634" y="2091491"/>
                </a:lnTo>
                <a:lnTo>
                  <a:pt x="1193492" y="2066091"/>
                </a:lnTo>
                <a:lnTo>
                  <a:pt x="1154812" y="2053391"/>
                </a:lnTo>
                <a:lnTo>
                  <a:pt x="1078877" y="2002591"/>
                </a:lnTo>
                <a:lnTo>
                  <a:pt x="1004900" y="1951791"/>
                </a:lnTo>
                <a:lnTo>
                  <a:pt x="968667" y="1926391"/>
                </a:lnTo>
                <a:lnTo>
                  <a:pt x="932951" y="1900991"/>
                </a:lnTo>
                <a:lnTo>
                  <a:pt x="897760" y="1875591"/>
                </a:lnTo>
                <a:lnTo>
                  <a:pt x="863103" y="1837491"/>
                </a:lnTo>
                <a:lnTo>
                  <a:pt x="828989" y="1812091"/>
                </a:lnTo>
                <a:lnTo>
                  <a:pt x="795426" y="1786691"/>
                </a:lnTo>
                <a:lnTo>
                  <a:pt x="762424" y="1748591"/>
                </a:lnTo>
                <a:lnTo>
                  <a:pt x="729991" y="1723191"/>
                </a:lnTo>
                <a:lnTo>
                  <a:pt x="698137" y="1697791"/>
                </a:lnTo>
                <a:lnTo>
                  <a:pt x="666871" y="1659691"/>
                </a:lnTo>
                <a:lnTo>
                  <a:pt x="636200" y="1621591"/>
                </a:lnTo>
                <a:lnTo>
                  <a:pt x="606135" y="1596191"/>
                </a:lnTo>
                <a:lnTo>
                  <a:pt x="576684" y="1558091"/>
                </a:lnTo>
                <a:lnTo>
                  <a:pt x="547855" y="1532691"/>
                </a:lnTo>
                <a:lnTo>
                  <a:pt x="519659" y="1494591"/>
                </a:lnTo>
                <a:lnTo>
                  <a:pt x="492103" y="1456491"/>
                </a:lnTo>
                <a:lnTo>
                  <a:pt x="465197" y="1418391"/>
                </a:lnTo>
                <a:lnTo>
                  <a:pt x="438949" y="1380291"/>
                </a:lnTo>
                <a:lnTo>
                  <a:pt x="413369" y="1342191"/>
                </a:lnTo>
                <a:lnTo>
                  <a:pt x="388465" y="1316791"/>
                </a:lnTo>
                <a:lnTo>
                  <a:pt x="364247" y="1278691"/>
                </a:lnTo>
                <a:lnTo>
                  <a:pt x="340723" y="1240591"/>
                </a:lnTo>
                <a:lnTo>
                  <a:pt x="317901" y="1202491"/>
                </a:lnTo>
                <a:lnTo>
                  <a:pt x="295792" y="1151691"/>
                </a:lnTo>
                <a:lnTo>
                  <a:pt x="274403" y="1113591"/>
                </a:lnTo>
                <a:lnTo>
                  <a:pt x="253744" y="1075491"/>
                </a:lnTo>
                <a:lnTo>
                  <a:pt x="233824" y="1037391"/>
                </a:lnTo>
                <a:lnTo>
                  <a:pt x="214652" y="999291"/>
                </a:lnTo>
                <a:lnTo>
                  <a:pt x="196236" y="961191"/>
                </a:lnTo>
                <a:lnTo>
                  <a:pt x="178585" y="910391"/>
                </a:lnTo>
                <a:lnTo>
                  <a:pt x="161708" y="872291"/>
                </a:lnTo>
                <a:lnTo>
                  <a:pt x="145615" y="834191"/>
                </a:lnTo>
                <a:lnTo>
                  <a:pt x="130314" y="783391"/>
                </a:lnTo>
                <a:lnTo>
                  <a:pt x="115813" y="745291"/>
                </a:lnTo>
                <a:lnTo>
                  <a:pt x="102123" y="694491"/>
                </a:lnTo>
                <a:lnTo>
                  <a:pt x="89251" y="656391"/>
                </a:lnTo>
                <a:lnTo>
                  <a:pt x="77207" y="605591"/>
                </a:lnTo>
                <a:lnTo>
                  <a:pt x="65999" y="567491"/>
                </a:lnTo>
                <a:lnTo>
                  <a:pt x="55637" y="516691"/>
                </a:lnTo>
                <a:lnTo>
                  <a:pt x="46129" y="478591"/>
                </a:lnTo>
                <a:lnTo>
                  <a:pt x="37485" y="427791"/>
                </a:lnTo>
                <a:lnTo>
                  <a:pt x="29712" y="389691"/>
                </a:lnTo>
                <a:lnTo>
                  <a:pt x="22821" y="338891"/>
                </a:lnTo>
                <a:lnTo>
                  <a:pt x="16820" y="288091"/>
                </a:lnTo>
                <a:lnTo>
                  <a:pt x="11717" y="249991"/>
                </a:lnTo>
                <a:lnTo>
                  <a:pt x="7523" y="199191"/>
                </a:lnTo>
                <a:lnTo>
                  <a:pt x="4245" y="148391"/>
                </a:lnTo>
                <a:lnTo>
                  <a:pt x="1892" y="97591"/>
                </a:lnTo>
                <a:lnTo>
                  <a:pt x="474" y="59491"/>
                </a:lnTo>
                <a:lnTo>
                  <a:pt x="0" y="8691"/>
                </a:lnTo>
                <a:lnTo>
                  <a:pt x="81" y="0"/>
                </a:lnTo>
                <a:lnTo>
                  <a:pt x="3412291" y="0"/>
                </a:lnTo>
                <a:lnTo>
                  <a:pt x="3412291" y="2156322"/>
                </a:lnTo>
                <a:lnTo>
                  <a:pt x="3373530" y="2180391"/>
                </a:lnTo>
                <a:lnTo>
                  <a:pt x="3290476" y="2205791"/>
                </a:lnTo>
                <a:lnTo>
                  <a:pt x="3248344" y="2231191"/>
                </a:lnTo>
                <a:lnTo>
                  <a:pt x="3162914" y="2256591"/>
                </a:lnTo>
                <a:lnTo>
                  <a:pt x="2806957" y="2358191"/>
                </a:lnTo>
                <a:close/>
              </a:path>
              <a:path w="3412490" h="2383790">
                <a:moveTo>
                  <a:pt x="2714765" y="2370891"/>
                </a:moveTo>
                <a:lnTo>
                  <a:pt x="2052416" y="2370891"/>
                </a:lnTo>
                <a:lnTo>
                  <a:pt x="2006173" y="2358191"/>
                </a:lnTo>
                <a:lnTo>
                  <a:pt x="2761008" y="2358191"/>
                </a:lnTo>
                <a:lnTo>
                  <a:pt x="2714765" y="2370891"/>
                </a:lnTo>
                <a:close/>
              </a:path>
              <a:path w="3412490" h="2383790">
                <a:moveTo>
                  <a:pt x="2621434" y="2383591"/>
                </a:moveTo>
                <a:lnTo>
                  <a:pt x="2145748" y="2383591"/>
                </a:lnTo>
                <a:lnTo>
                  <a:pt x="2098944" y="2370891"/>
                </a:lnTo>
                <a:lnTo>
                  <a:pt x="2668237" y="2370891"/>
                </a:lnTo>
                <a:lnTo>
                  <a:pt x="2621434" y="2383591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>
            <a:spLocks noGrp="1"/>
          </p:cNvSpPr>
          <p:nvPr>
            <p:ph type="title" hasCustomPrompt="1"/>
          </p:nvPr>
        </p:nvSpPr>
        <p:spPr>
          <a:xfrm>
            <a:off x="7340579" y="3121106"/>
            <a:ext cx="360680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200" spc="-520" dirty="0" smtClean="0"/>
              <a:t>Title</a:t>
            </a:r>
            <a:endParaRPr sz="10200" dirty="0"/>
          </a:p>
        </p:txBody>
      </p:sp>
      <p:sp>
        <p:nvSpPr>
          <p:cNvPr id="9" name="object 5"/>
          <p:cNvSpPr/>
          <p:nvPr userDrawn="1"/>
        </p:nvSpPr>
        <p:spPr>
          <a:xfrm>
            <a:off x="1377212" y="8746101"/>
            <a:ext cx="3493770" cy="1541145"/>
          </a:xfrm>
          <a:custGeom>
            <a:avLst/>
            <a:gdLst/>
            <a:ahLst/>
            <a:cxnLst/>
            <a:rect l="l" t="t" r="r" b="b"/>
            <a:pathLst>
              <a:path w="3493770" h="1541145">
                <a:moveTo>
                  <a:pt x="3493598" y="1540899"/>
                </a:moveTo>
                <a:lnTo>
                  <a:pt x="0" y="1540899"/>
                </a:lnTo>
                <a:lnTo>
                  <a:pt x="9321" y="1474954"/>
                </a:lnTo>
                <a:lnTo>
                  <a:pt x="17505" y="1428688"/>
                </a:lnTo>
                <a:lnTo>
                  <a:pt x="26885" y="1382847"/>
                </a:lnTo>
                <a:lnTo>
                  <a:pt x="37444" y="1337446"/>
                </a:lnTo>
                <a:lnTo>
                  <a:pt x="49166" y="1292503"/>
                </a:lnTo>
                <a:lnTo>
                  <a:pt x="62034" y="1248035"/>
                </a:lnTo>
                <a:lnTo>
                  <a:pt x="76031" y="1204059"/>
                </a:lnTo>
                <a:lnTo>
                  <a:pt x="91141" y="1160591"/>
                </a:lnTo>
                <a:lnTo>
                  <a:pt x="107346" y="1117647"/>
                </a:lnTo>
                <a:lnTo>
                  <a:pt x="124629" y="1075246"/>
                </a:lnTo>
                <a:lnTo>
                  <a:pt x="142975" y="1033402"/>
                </a:lnTo>
                <a:lnTo>
                  <a:pt x="162366" y="992135"/>
                </a:lnTo>
                <a:lnTo>
                  <a:pt x="182785" y="951459"/>
                </a:lnTo>
                <a:lnTo>
                  <a:pt x="204216" y="911392"/>
                </a:lnTo>
                <a:lnTo>
                  <a:pt x="226641" y="871951"/>
                </a:lnTo>
                <a:lnTo>
                  <a:pt x="250045" y="833153"/>
                </a:lnTo>
                <a:lnTo>
                  <a:pt x="274410" y="795013"/>
                </a:lnTo>
                <a:lnTo>
                  <a:pt x="299720" y="757550"/>
                </a:lnTo>
                <a:lnTo>
                  <a:pt x="325957" y="720779"/>
                </a:lnTo>
                <a:lnTo>
                  <a:pt x="353105" y="684718"/>
                </a:lnTo>
                <a:lnTo>
                  <a:pt x="381148" y="649383"/>
                </a:lnTo>
                <a:lnTo>
                  <a:pt x="410067" y="614792"/>
                </a:lnTo>
                <a:lnTo>
                  <a:pt x="439848" y="580960"/>
                </a:lnTo>
                <a:lnTo>
                  <a:pt x="470472" y="547905"/>
                </a:lnTo>
                <a:lnTo>
                  <a:pt x="501923" y="515644"/>
                </a:lnTo>
                <a:lnTo>
                  <a:pt x="534185" y="484193"/>
                </a:lnTo>
                <a:lnTo>
                  <a:pt x="567240" y="453568"/>
                </a:lnTo>
                <a:lnTo>
                  <a:pt x="601071" y="423788"/>
                </a:lnTo>
                <a:lnTo>
                  <a:pt x="635663" y="394868"/>
                </a:lnTo>
                <a:lnTo>
                  <a:pt x="670998" y="366826"/>
                </a:lnTo>
                <a:lnTo>
                  <a:pt x="707059" y="339678"/>
                </a:lnTo>
                <a:lnTo>
                  <a:pt x="743829" y="313440"/>
                </a:lnTo>
                <a:lnTo>
                  <a:pt x="781293" y="288131"/>
                </a:lnTo>
                <a:lnTo>
                  <a:pt x="819432" y="263766"/>
                </a:lnTo>
                <a:lnTo>
                  <a:pt x="858231" y="240362"/>
                </a:lnTo>
                <a:lnTo>
                  <a:pt x="897672" y="217936"/>
                </a:lnTo>
                <a:lnTo>
                  <a:pt x="937739" y="196506"/>
                </a:lnTo>
                <a:lnTo>
                  <a:pt x="978414" y="176086"/>
                </a:lnTo>
                <a:lnTo>
                  <a:pt x="1019682" y="156695"/>
                </a:lnTo>
                <a:lnTo>
                  <a:pt x="1061525" y="138350"/>
                </a:lnTo>
                <a:lnTo>
                  <a:pt x="1103927" y="121066"/>
                </a:lnTo>
                <a:lnTo>
                  <a:pt x="1146870" y="104861"/>
                </a:lnTo>
                <a:lnTo>
                  <a:pt x="1190338" y="89752"/>
                </a:lnTo>
                <a:lnTo>
                  <a:pt x="1234315" y="75755"/>
                </a:lnTo>
                <a:lnTo>
                  <a:pt x="1278783" y="62887"/>
                </a:lnTo>
                <a:lnTo>
                  <a:pt x="1323725" y="51165"/>
                </a:lnTo>
                <a:lnTo>
                  <a:pt x="1369126" y="40605"/>
                </a:lnTo>
                <a:lnTo>
                  <a:pt x="1414968" y="31225"/>
                </a:lnTo>
                <a:lnTo>
                  <a:pt x="1461233" y="23042"/>
                </a:lnTo>
                <a:lnTo>
                  <a:pt x="1507907" y="16071"/>
                </a:lnTo>
                <a:lnTo>
                  <a:pt x="1554971" y="10330"/>
                </a:lnTo>
                <a:lnTo>
                  <a:pt x="1602409" y="5836"/>
                </a:lnTo>
                <a:lnTo>
                  <a:pt x="1650204" y="2604"/>
                </a:lnTo>
                <a:lnTo>
                  <a:pt x="1698340" y="654"/>
                </a:lnTo>
                <a:lnTo>
                  <a:pt x="1746799" y="0"/>
                </a:lnTo>
                <a:lnTo>
                  <a:pt x="1795258" y="654"/>
                </a:lnTo>
                <a:lnTo>
                  <a:pt x="1843394" y="2604"/>
                </a:lnTo>
                <a:lnTo>
                  <a:pt x="1891189" y="5836"/>
                </a:lnTo>
                <a:lnTo>
                  <a:pt x="1938627" y="10330"/>
                </a:lnTo>
                <a:lnTo>
                  <a:pt x="1985691" y="16071"/>
                </a:lnTo>
                <a:lnTo>
                  <a:pt x="2032364" y="23042"/>
                </a:lnTo>
                <a:lnTo>
                  <a:pt x="2078630" y="31225"/>
                </a:lnTo>
                <a:lnTo>
                  <a:pt x="2124472" y="40605"/>
                </a:lnTo>
                <a:lnTo>
                  <a:pt x="2169872" y="51165"/>
                </a:lnTo>
                <a:lnTo>
                  <a:pt x="2214815" y="62887"/>
                </a:lnTo>
                <a:lnTo>
                  <a:pt x="2259283" y="75755"/>
                </a:lnTo>
                <a:lnTo>
                  <a:pt x="2303259" y="89752"/>
                </a:lnTo>
                <a:lnTo>
                  <a:pt x="2346728" y="104861"/>
                </a:lnTo>
                <a:lnTo>
                  <a:pt x="2389671" y="121066"/>
                </a:lnTo>
                <a:lnTo>
                  <a:pt x="2432073" y="138350"/>
                </a:lnTo>
                <a:lnTo>
                  <a:pt x="2473916" y="156695"/>
                </a:lnTo>
                <a:lnTo>
                  <a:pt x="2515183" y="176086"/>
                </a:lnTo>
                <a:lnTo>
                  <a:pt x="2555859" y="196506"/>
                </a:lnTo>
                <a:lnTo>
                  <a:pt x="2595926" y="217936"/>
                </a:lnTo>
                <a:lnTo>
                  <a:pt x="2635367" y="240362"/>
                </a:lnTo>
                <a:lnTo>
                  <a:pt x="2674166" y="263766"/>
                </a:lnTo>
                <a:lnTo>
                  <a:pt x="2712305" y="288131"/>
                </a:lnTo>
                <a:lnTo>
                  <a:pt x="2749768" y="313440"/>
                </a:lnTo>
                <a:lnTo>
                  <a:pt x="2786539" y="339678"/>
                </a:lnTo>
                <a:lnTo>
                  <a:pt x="2822600" y="366826"/>
                </a:lnTo>
                <a:lnTo>
                  <a:pt x="2857935" y="394868"/>
                </a:lnTo>
                <a:lnTo>
                  <a:pt x="2892526" y="423788"/>
                </a:lnTo>
                <a:lnTo>
                  <a:pt x="2926358" y="453568"/>
                </a:lnTo>
                <a:lnTo>
                  <a:pt x="2959413" y="484193"/>
                </a:lnTo>
                <a:lnTo>
                  <a:pt x="2991674" y="515644"/>
                </a:lnTo>
                <a:lnTo>
                  <a:pt x="3023126" y="547905"/>
                </a:lnTo>
                <a:lnTo>
                  <a:pt x="3053750" y="580960"/>
                </a:lnTo>
                <a:lnTo>
                  <a:pt x="3083530" y="614792"/>
                </a:lnTo>
                <a:lnTo>
                  <a:pt x="3112450" y="649383"/>
                </a:lnTo>
                <a:lnTo>
                  <a:pt x="3140492" y="684718"/>
                </a:lnTo>
                <a:lnTo>
                  <a:pt x="3167640" y="720779"/>
                </a:lnTo>
                <a:lnTo>
                  <a:pt x="3193878" y="757550"/>
                </a:lnTo>
                <a:lnTo>
                  <a:pt x="3219187" y="795013"/>
                </a:lnTo>
                <a:lnTo>
                  <a:pt x="3243552" y="833153"/>
                </a:lnTo>
                <a:lnTo>
                  <a:pt x="3266956" y="871951"/>
                </a:lnTo>
                <a:lnTo>
                  <a:pt x="3289382" y="911392"/>
                </a:lnTo>
                <a:lnTo>
                  <a:pt x="3310813" y="951459"/>
                </a:lnTo>
                <a:lnTo>
                  <a:pt x="3331232" y="992135"/>
                </a:lnTo>
                <a:lnTo>
                  <a:pt x="3350623" y="1033402"/>
                </a:lnTo>
                <a:lnTo>
                  <a:pt x="3368968" y="1075246"/>
                </a:lnTo>
                <a:lnTo>
                  <a:pt x="3386252" y="1117647"/>
                </a:lnTo>
                <a:lnTo>
                  <a:pt x="3402457" y="1160591"/>
                </a:lnTo>
                <a:lnTo>
                  <a:pt x="3417566" y="1204059"/>
                </a:lnTo>
                <a:lnTo>
                  <a:pt x="3431563" y="1248035"/>
                </a:lnTo>
                <a:lnTo>
                  <a:pt x="3444431" y="1292503"/>
                </a:lnTo>
                <a:lnTo>
                  <a:pt x="3456153" y="1337446"/>
                </a:lnTo>
                <a:lnTo>
                  <a:pt x="3466713" y="1382847"/>
                </a:lnTo>
                <a:lnTo>
                  <a:pt x="3476093" y="1428688"/>
                </a:lnTo>
                <a:lnTo>
                  <a:pt x="3484276" y="1474954"/>
                </a:lnTo>
                <a:lnTo>
                  <a:pt x="3493598" y="1540899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 userDrawn="1"/>
        </p:nvSpPr>
        <p:spPr>
          <a:xfrm>
            <a:off x="10986615" y="9258300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7581900" y="9034848"/>
            <a:ext cx="3124200" cy="430887"/>
          </a:xfrm>
        </p:spPr>
        <p:txBody>
          <a:bodyPr/>
          <a:lstStyle>
            <a:lvl1pPr>
              <a:defRPr lang="ko-KR" altLang="en-US" sz="2800" kern="1200" spc="30" dirty="0">
                <a:solidFill>
                  <a:srgbClr val="957D5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r>
              <a:rPr lang="en-US" altLang="ko-KR" sz="2800" spc="30" dirty="0" smtClean="0">
                <a:solidFill>
                  <a:srgbClr val="957D54"/>
                </a:solidFill>
                <a:latin typeface="Georgia"/>
                <a:cs typeface="Georgia"/>
              </a:rPr>
              <a:t>website.com</a:t>
            </a:r>
            <a:endParaRPr lang="ko-KR" altLang="en-US" dirty="0"/>
          </a:p>
        </p:txBody>
      </p:sp>
      <p:sp>
        <p:nvSpPr>
          <p:cNvPr id="23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5521948" y="4644888"/>
            <a:ext cx="7218680" cy="2328843"/>
          </a:xfrm>
        </p:spPr>
        <p:txBody>
          <a:bodyPr/>
          <a:lstStyle>
            <a:lvl1pPr marL="0" marR="93980" algn="ctr" defTabSz="914400" rtl="0" eaLnBrk="1" latinLnBrk="1" hangingPunct="1">
              <a:lnSpc>
                <a:spcPct val="100000"/>
              </a:lnSpc>
              <a:spcBef>
                <a:spcPts val="5234"/>
              </a:spcBef>
              <a:defRPr lang="en-US" altLang="ko-KR" sz="3600" kern="1200" spc="-370" baseline="0" dirty="0" smtClean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8000" spc="-370" dirty="0" smtClean="0">
                <a:solidFill>
                  <a:srgbClr val="261804"/>
                </a:solidFill>
                <a:latin typeface="Georgia"/>
                <a:cs typeface="Georgia"/>
              </a:rPr>
              <a:t>Sub Title</a:t>
            </a:r>
            <a:endParaRPr lang="en-US" altLang="ko-KR" sz="8000" dirty="0" smtClean="0">
              <a:latin typeface="Georgia"/>
              <a:cs typeface="Georgia"/>
            </a:endParaRPr>
          </a:p>
          <a:p>
            <a:pPr marR="93980" algn="ctr">
              <a:lnSpc>
                <a:spcPct val="100000"/>
              </a:lnSpc>
              <a:spcBef>
                <a:spcPts val="5234"/>
              </a:spcBef>
            </a:pPr>
            <a:r>
              <a:rPr lang="en-US" altLang="ko-KR" sz="2800" spc="45" dirty="0" smtClean="0">
                <a:solidFill>
                  <a:srgbClr val="261804"/>
                </a:solidFill>
                <a:latin typeface="Georgia"/>
                <a:cs typeface="Georgia"/>
              </a:rPr>
              <a:t>Presented By </a:t>
            </a:r>
            <a:r>
              <a:rPr lang="en-US" altLang="ko-KR" sz="2800" spc="25" dirty="0" smtClean="0">
                <a:solidFill>
                  <a:srgbClr val="261804"/>
                </a:solidFill>
                <a:latin typeface="Georgia"/>
                <a:cs typeface="Georgia"/>
              </a:rPr>
              <a:t>Olivia</a:t>
            </a:r>
            <a:r>
              <a:rPr lang="en-US" altLang="ko-KR" sz="2800" spc="-305" dirty="0" smtClean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lang="en-US" altLang="ko-KR" sz="2800" spc="-10" dirty="0" smtClean="0">
                <a:solidFill>
                  <a:srgbClr val="261804"/>
                </a:solidFill>
                <a:latin typeface="Georgia"/>
                <a:cs typeface="Georgia"/>
              </a:rPr>
              <a:t>Wilson</a:t>
            </a:r>
            <a:endParaRPr lang="en-US" altLang="ko-KR"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81790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780661" y="925830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 userDrawn="1"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 userDrawn="1"/>
        </p:nvSpPr>
        <p:spPr>
          <a:xfrm>
            <a:off x="16675433" y="5850516"/>
            <a:ext cx="1612900" cy="2712720"/>
          </a:xfrm>
          <a:custGeom>
            <a:avLst/>
            <a:gdLst/>
            <a:ahLst/>
            <a:cxnLst/>
            <a:rect l="l" t="t" r="r" b="b"/>
            <a:pathLst>
              <a:path w="1612900" h="2712720">
                <a:moveTo>
                  <a:pt x="1356374" y="2712719"/>
                </a:moveTo>
                <a:lnTo>
                  <a:pt x="1307711" y="2711863"/>
                </a:lnTo>
                <a:lnTo>
                  <a:pt x="1259494" y="2709314"/>
                </a:lnTo>
                <a:lnTo>
                  <a:pt x="1211736" y="2705100"/>
                </a:lnTo>
                <a:lnTo>
                  <a:pt x="1164466" y="2699250"/>
                </a:lnTo>
                <a:lnTo>
                  <a:pt x="1117714" y="2691793"/>
                </a:lnTo>
                <a:lnTo>
                  <a:pt x="1071507" y="2682758"/>
                </a:lnTo>
                <a:lnTo>
                  <a:pt x="1025874" y="2672173"/>
                </a:lnTo>
                <a:lnTo>
                  <a:pt x="980844" y="2660066"/>
                </a:lnTo>
                <a:lnTo>
                  <a:pt x="936446" y="2646468"/>
                </a:lnTo>
                <a:lnTo>
                  <a:pt x="892709" y="2631405"/>
                </a:lnTo>
                <a:lnTo>
                  <a:pt x="849660" y="2614908"/>
                </a:lnTo>
                <a:lnTo>
                  <a:pt x="807329" y="2597004"/>
                </a:lnTo>
                <a:lnTo>
                  <a:pt x="765745" y="2577723"/>
                </a:lnTo>
                <a:lnTo>
                  <a:pt x="724936" y="2557092"/>
                </a:lnTo>
                <a:lnTo>
                  <a:pt x="684930" y="2535142"/>
                </a:lnTo>
                <a:lnTo>
                  <a:pt x="645758" y="2511900"/>
                </a:lnTo>
                <a:lnTo>
                  <a:pt x="607446" y="2487395"/>
                </a:lnTo>
                <a:lnTo>
                  <a:pt x="570024" y="2461655"/>
                </a:lnTo>
                <a:lnTo>
                  <a:pt x="533521" y="2434711"/>
                </a:lnTo>
                <a:lnTo>
                  <a:pt x="497965" y="2406589"/>
                </a:lnTo>
                <a:lnTo>
                  <a:pt x="463385" y="2377320"/>
                </a:lnTo>
                <a:lnTo>
                  <a:pt x="429810" y="2346931"/>
                </a:lnTo>
                <a:lnTo>
                  <a:pt x="397268" y="2315451"/>
                </a:lnTo>
                <a:lnTo>
                  <a:pt x="365789" y="2282909"/>
                </a:lnTo>
                <a:lnTo>
                  <a:pt x="335399" y="2249334"/>
                </a:lnTo>
                <a:lnTo>
                  <a:pt x="306130" y="2214754"/>
                </a:lnTo>
                <a:lnTo>
                  <a:pt x="278008" y="2179198"/>
                </a:lnTo>
                <a:lnTo>
                  <a:pt x="251064" y="2142695"/>
                </a:lnTo>
                <a:lnTo>
                  <a:pt x="225324" y="2105273"/>
                </a:lnTo>
                <a:lnTo>
                  <a:pt x="200819" y="2066962"/>
                </a:lnTo>
                <a:lnTo>
                  <a:pt x="177577" y="2027789"/>
                </a:lnTo>
                <a:lnTo>
                  <a:pt x="155627" y="1987783"/>
                </a:lnTo>
                <a:lnTo>
                  <a:pt x="134996" y="1946974"/>
                </a:lnTo>
                <a:lnTo>
                  <a:pt x="115715" y="1905390"/>
                </a:lnTo>
                <a:lnTo>
                  <a:pt x="97811" y="1863059"/>
                </a:lnTo>
                <a:lnTo>
                  <a:pt x="81314" y="1820010"/>
                </a:lnTo>
                <a:lnTo>
                  <a:pt x="66251" y="1776273"/>
                </a:lnTo>
                <a:lnTo>
                  <a:pt x="52653" y="1731875"/>
                </a:lnTo>
                <a:lnTo>
                  <a:pt x="40546" y="1686845"/>
                </a:lnTo>
                <a:lnTo>
                  <a:pt x="29961" y="1641212"/>
                </a:lnTo>
                <a:lnTo>
                  <a:pt x="20926" y="1595005"/>
                </a:lnTo>
                <a:lnTo>
                  <a:pt x="13469" y="1548253"/>
                </a:lnTo>
                <a:lnTo>
                  <a:pt x="7619" y="1500983"/>
                </a:lnTo>
                <a:lnTo>
                  <a:pt x="3405" y="1453225"/>
                </a:lnTo>
                <a:lnTo>
                  <a:pt x="856" y="1405008"/>
                </a:lnTo>
                <a:lnTo>
                  <a:pt x="0" y="1356359"/>
                </a:lnTo>
                <a:lnTo>
                  <a:pt x="856" y="1307711"/>
                </a:lnTo>
                <a:lnTo>
                  <a:pt x="3405" y="1259494"/>
                </a:lnTo>
                <a:lnTo>
                  <a:pt x="7619" y="1211736"/>
                </a:lnTo>
                <a:lnTo>
                  <a:pt x="13469" y="1164466"/>
                </a:lnTo>
                <a:lnTo>
                  <a:pt x="20926" y="1117713"/>
                </a:lnTo>
                <a:lnTo>
                  <a:pt x="29961" y="1071506"/>
                </a:lnTo>
                <a:lnTo>
                  <a:pt x="40546" y="1025874"/>
                </a:lnTo>
                <a:lnTo>
                  <a:pt x="52653" y="980844"/>
                </a:lnTo>
                <a:lnTo>
                  <a:pt x="66251" y="936446"/>
                </a:lnTo>
                <a:lnTo>
                  <a:pt x="81314" y="892708"/>
                </a:lnTo>
                <a:lnTo>
                  <a:pt x="97811" y="849660"/>
                </a:lnTo>
                <a:lnTo>
                  <a:pt x="115715" y="807329"/>
                </a:lnTo>
                <a:lnTo>
                  <a:pt x="134996" y="765744"/>
                </a:lnTo>
                <a:lnTo>
                  <a:pt x="155627" y="724935"/>
                </a:lnTo>
                <a:lnTo>
                  <a:pt x="177577" y="684930"/>
                </a:lnTo>
                <a:lnTo>
                  <a:pt x="200819" y="645757"/>
                </a:lnTo>
                <a:lnTo>
                  <a:pt x="225324" y="607445"/>
                </a:lnTo>
                <a:lnTo>
                  <a:pt x="251064" y="570024"/>
                </a:lnTo>
                <a:lnTo>
                  <a:pt x="278008" y="533521"/>
                </a:lnTo>
                <a:lnTo>
                  <a:pt x="306130" y="497965"/>
                </a:lnTo>
                <a:lnTo>
                  <a:pt x="335399" y="463385"/>
                </a:lnTo>
                <a:lnTo>
                  <a:pt x="365789" y="429810"/>
                </a:lnTo>
                <a:lnTo>
                  <a:pt x="397268" y="397268"/>
                </a:lnTo>
                <a:lnTo>
                  <a:pt x="429810" y="365788"/>
                </a:lnTo>
                <a:lnTo>
                  <a:pt x="463385" y="335399"/>
                </a:lnTo>
                <a:lnTo>
                  <a:pt x="497965" y="306129"/>
                </a:lnTo>
                <a:lnTo>
                  <a:pt x="533521" y="278008"/>
                </a:lnTo>
                <a:lnTo>
                  <a:pt x="570024" y="251063"/>
                </a:lnTo>
                <a:lnTo>
                  <a:pt x="607446" y="225324"/>
                </a:lnTo>
                <a:lnTo>
                  <a:pt x="645758" y="200819"/>
                </a:lnTo>
                <a:lnTo>
                  <a:pt x="684930" y="177577"/>
                </a:lnTo>
                <a:lnTo>
                  <a:pt x="724936" y="155626"/>
                </a:lnTo>
                <a:lnTo>
                  <a:pt x="765745" y="134996"/>
                </a:lnTo>
                <a:lnTo>
                  <a:pt x="807329" y="115715"/>
                </a:lnTo>
                <a:lnTo>
                  <a:pt x="849660" y="97811"/>
                </a:lnTo>
                <a:lnTo>
                  <a:pt x="892709" y="81314"/>
                </a:lnTo>
                <a:lnTo>
                  <a:pt x="936446" y="66251"/>
                </a:lnTo>
                <a:lnTo>
                  <a:pt x="980844" y="52652"/>
                </a:lnTo>
                <a:lnTo>
                  <a:pt x="1025874" y="40546"/>
                </a:lnTo>
                <a:lnTo>
                  <a:pt x="1071507" y="29961"/>
                </a:lnTo>
                <a:lnTo>
                  <a:pt x="1117714" y="20926"/>
                </a:lnTo>
                <a:lnTo>
                  <a:pt x="1164466" y="13469"/>
                </a:lnTo>
                <a:lnTo>
                  <a:pt x="1211736" y="7619"/>
                </a:lnTo>
                <a:lnTo>
                  <a:pt x="1259494" y="3405"/>
                </a:lnTo>
                <a:lnTo>
                  <a:pt x="1307711" y="856"/>
                </a:lnTo>
                <a:lnTo>
                  <a:pt x="1356353" y="0"/>
                </a:lnTo>
                <a:lnTo>
                  <a:pt x="1405008" y="856"/>
                </a:lnTo>
                <a:lnTo>
                  <a:pt x="1453225" y="3405"/>
                </a:lnTo>
                <a:lnTo>
                  <a:pt x="1500983" y="7619"/>
                </a:lnTo>
                <a:lnTo>
                  <a:pt x="1548253" y="13469"/>
                </a:lnTo>
                <a:lnTo>
                  <a:pt x="1595005" y="20926"/>
                </a:lnTo>
                <a:lnTo>
                  <a:pt x="1612567" y="24360"/>
                </a:lnTo>
                <a:lnTo>
                  <a:pt x="1612567" y="2688359"/>
                </a:lnTo>
                <a:lnTo>
                  <a:pt x="1548253" y="2699250"/>
                </a:lnTo>
                <a:lnTo>
                  <a:pt x="1500983" y="2705100"/>
                </a:lnTo>
                <a:lnTo>
                  <a:pt x="1453225" y="2709314"/>
                </a:lnTo>
                <a:lnTo>
                  <a:pt x="1405008" y="2711863"/>
                </a:lnTo>
                <a:lnTo>
                  <a:pt x="1356374" y="271271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 userDrawn="1"/>
        </p:nvSpPr>
        <p:spPr>
          <a:xfrm>
            <a:off x="0" y="0"/>
            <a:ext cx="2789555" cy="2591435"/>
          </a:xfrm>
          <a:custGeom>
            <a:avLst/>
            <a:gdLst/>
            <a:ahLst/>
            <a:cxnLst/>
            <a:rect l="l" t="t" r="r" b="b"/>
            <a:pathLst>
              <a:path w="2789555" h="2591435">
                <a:moveTo>
                  <a:pt x="1028705" y="2590820"/>
                </a:moveTo>
                <a:lnTo>
                  <a:pt x="980240" y="2590167"/>
                </a:lnTo>
                <a:lnTo>
                  <a:pt x="932105" y="2588216"/>
                </a:lnTo>
                <a:lnTo>
                  <a:pt x="884310" y="2584984"/>
                </a:lnTo>
                <a:lnTo>
                  <a:pt x="836872" y="2580490"/>
                </a:lnTo>
                <a:lnTo>
                  <a:pt x="789807" y="2574749"/>
                </a:lnTo>
                <a:lnTo>
                  <a:pt x="743134" y="2567778"/>
                </a:lnTo>
                <a:lnTo>
                  <a:pt x="696868" y="2559595"/>
                </a:lnTo>
                <a:lnTo>
                  <a:pt x="651027" y="2550215"/>
                </a:lnTo>
                <a:lnTo>
                  <a:pt x="605626" y="2539655"/>
                </a:lnTo>
                <a:lnTo>
                  <a:pt x="560684" y="2527933"/>
                </a:lnTo>
                <a:lnTo>
                  <a:pt x="516216" y="2515065"/>
                </a:lnTo>
                <a:lnTo>
                  <a:pt x="472239" y="2501068"/>
                </a:lnTo>
                <a:lnTo>
                  <a:pt x="428771" y="2485959"/>
                </a:lnTo>
                <a:lnTo>
                  <a:pt x="385827" y="2469754"/>
                </a:lnTo>
                <a:lnTo>
                  <a:pt x="343426" y="2452470"/>
                </a:lnTo>
                <a:lnTo>
                  <a:pt x="301583" y="2434125"/>
                </a:lnTo>
                <a:lnTo>
                  <a:pt x="260315" y="2414734"/>
                </a:lnTo>
                <a:lnTo>
                  <a:pt x="219639" y="2394315"/>
                </a:lnTo>
                <a:lnTo>
                  <a:pt x="179573" y="2372884"/>
                </a:lnTo>
                <a:lnTo>
                  <a:pt x="140131" y="2350458"/>
                </a:lnTo>
                <a:lnTo>
                  <a:pt x="101333" y="2327054"/>
                </a:lnTo>
                <a:lnTo>
                  <a:pt x="63193" y="2302689"/>
                </a:lnTo>
                <a:lnTo>
                  <a:pt x="25730" y="2277380"/>
                </a:lnTo>
                <a:lnTo>
                  <a:pt x="0" y="2259020"/>
                </a:lnTo>
                <a:lnTo>
                  <a:pt x="0" y="0"/>
                </a:lnTo>
                <a:lnTo>
                  <a:pt x="2581352" y="0"/>
                </a:lnTo>
                <a:lnTo>
                  <a:pt x="2592714" y="21240"/>
                </a:lnTo>
                <a:lnTo>
                  <a:pt x="2613133" y="61916"/>
                </a:lnTo>
                <a:lnTo>
                  <a:pt x="2632524" y="103184"/>
                </a:lnTo>
                <a:lnTo>
                  <a:pt x="2650869" y="145027"/>
                </a:lnTo>
                <a:lnTo>
                  <a:pt x="2668153" y="187428"/>
                </a:lnTo>
                <a:lnTo>
                  <a:pt x="2684358" y="230372"/>
                </a:lnTo>
                <a:lnTo>
                  <a:pt x="2699467" y="273840"/>
                </a:lnTo>
                <a:lnTo>
                  <a:pt x="2713464" y="317817"/>
                </a:lnTo>
                <a:lnTo>
                  <a:pt x="2726332" y="362285"/>
                </a:lnTo>
                <a:lnTo>
                  <a:pt x="2738054" y="407227"/>
                </a:lnTo>
                <a:lnTo>
                  <a:pt x="2748614" y="452628"/>
                </a:lnTo>
                <a:lnTo>
                  <a:pt x="2757994" y="498469"/>
                </a:lnTo>
                <a:lnTo>
                  <a:pt x="2766177" y="544735"/>
                </a:lnTo>
                <a:lnTo>
                  <a:pt x="2773148" y="591408"/>
                </a:lnTo>
                <a:lnTo>
                  <a:pt x="2778889" y="638473"/>
                </a:lnTo>
                <a:lnTo>
                  <a:pt x="2783384" y="685911"/>
                </a:lnTo>
                <a:lnTo>
                  <a:pt x="2786615" y="733706"/>
                </a:lnTo>
                <a:lnTo>
                  <a:pt x="2788566" y="781841"/>
                </a:lnTo>
                <a:lnTo>
                  <a:pt x="2789220" y="830298"/>
                </a:lnTo>
                <a:lnTo>
                  <a:pt x="2788566" y="878760"/>
                </a:lnTo>
                <a:lnTo>
                  <a:pt x="2786615" y="926895"/>
                </a:lnTo>
                <a:lnTo>
                  <a:pt x="2783384" y="974691"/>
                </a:lnTo>
                <a:lnTo>
                  <a:pt x="2778889" y="1022129"/>
                </a:lnTo>
                <a:lnTo>
                  <a:pt x="2773148" y="1069193"/>
                </a:lnTo>
                <a:lnTo>
                  <a:pt x="2766177" y="1115866"/>
                </a:lnTo>
                <a:lnTo>
                  <a:pt x="2757994" y="1162132"/>
                </a:lnTo>
                <a:lnTo>
                  <a:pt x="2748614" y="1207973"/>
                </a:lnTo>
                <a:lnTo>
                  <a:pt x="2738054" y="1253374"/>
                </a:lnTo>
                <a:lnTo>
                  <a:pt x="2726332" y="1298316"/>
                </a:lnTo>
                <a:lnTo>
                  <a:pt x="2713464" y="1342784"/>
                </a:lnTo>
                <a:lnTo>
                  <a:pt x="2699467" y="1386761"/>
                </a:lnTo>
                <a:lnTo>
                  <a:pt x="2684358" y="1430229"/>
                </a:lnTo>
                <a:lnTo>
                  <a:pt x="2668153" y="1473173"/>
                </a:lnTo>
                <a:lnTo>
                  <a:pt x="2650869" y="1515574"/>
                </a:lnTo>
                <a:lnTo>
                  <a:pt x="2632524" y="1557417"/>
                </a:lnTo>
                <a:lnTo>
                  <a:pt x="2613133" y="1598685"/>
                </a:lnTo>
                <a:lnTo>
                  <a:pt x="2592714" y="1639361"/>
                </a:lnTo>
                <a:lnTo>
                  <a:pt x="2571283" y="1679428"/>
                </a:lnTo>
                <a:lnTo>
                  <a:pt x="2548857" y="1718869"/>
                </a:lnTo>
                <a:lnTo>
                  <a:pt x="2525453" y="1757667"/>
                </a:lnTo>
                <a:lnTo>
                  <a:pt x="2501088" y="1795807"/>
                </a:lnTo>
                <a:lnTo>
                  <a:pt x="2475779" y="1833270"/>
                </a:lnTo>
                <a:lnTo>
                  <a:pt x="2449541" y="1870041"/>
                </a:lnTo>
                <a:lnTo>
                  <a:pt x="2422393" y="1906102"/>
                </a:lnTo>
                <a:lnTo>
                  <a:pt x="2394351" y="1941437"/>
                </a:lnTo>
                <a:lnTo>
                  <a:pt x="2365431" y="1976028"/>
                </a:lnTo>
                <a:lnTo>
                  <a:pt x="2335651" y="2009860"/>
                </a:lnTo>
                <a:lnTo>
                  <a:pt x="2305026" y="2042915"/>
                </a:lnTo>
                <a:lnTo>
                  <a:pt x="2273575" y="2075176"/>
                </a:lnTo>
                <a:lnTo>
                  <a:pt x="2241314" y="2106627"/>
                </a:lnTo>
                <a:lnTo>
                  <a:pt x="2208259" y="2137252"/>
                </a:lnTo>
                <a:lnTo>
                  <a:pt x="2174427" y="2167032"/>
                </a:lnTo>
                <a:lnTo>
                  <a:pt x="2139836" y="2195952"/>
                </a:lnTo>
                <a:lnTo>
                  <a:pt x="2104501" y="2223994"/>
                </a:lnTo>
                <a:lnTo>
                  <a:pt x="2068440" y="2251142"/>
                </a:lnTo>
                <a:lnTo>
                  <a:pt x="2031669" y="2277380"/>
                </a:lnTo>
                <a:lnTo>
                  <a:pt x="1994206" y="2302689"/>
                </a:lnTo>
                <a:lnTo>
                  <a:pt x="1956066" y="2327054"/>
                </a:lnTo>
                <a:lnTo>
                  <a:pt x="1917268" y="2350458"/>
                </a:lnTo>
                <a:lnTo>
                  <a:pt x="1877827" y="2372884"/>
                </a:lnTo>
                <a:lnTo>
                  <a:pt x="1837760" y="2394315"/>
                </a:lnTo>
                <a:lnTo>
                  <a:pt x="1797084" y="2414734"/>
                </a:lnTo>
                <a:lnTo>
                  <a:pt x="1755816" y="2434125"/>
                </a:lnTo>
                <a:lnTo>
                  <a:pt x="1713973" y="2452470"/>
                </a:lnTo>
                <a:lnTo>
                  <a:pt x="1671572" y="2469754"/>
                </a:lnTo>
                <a:lnTo>
                  <a:pt x="1628628" y="2485959"/>
                </a:lnTo>
                <a:lnTo>
                  <a:pt x="1585160" y="2501068"/>
                </a:lnTo>
                <a:lnTo>
                  <a:pt x="1541184" y="2515065"/>
                </a:lnTo>
                <a:lnTo>
                  <a:pt x="1496716" y="2527933"/>
                </a:lnTo>
                <a:lnTo>
                  <a:pt x="1451773" y="2539655"/>
                </a:lnTo>
                <a:lnTo>
                  <a:pt x="1406372" y="2550215"/>
                </a:lnTo>
                <a:lnTo>
                  <a:pt x="1360531" y="2559595"/>
                </a:lnTo>
                <a:lnTo>
                  <a:pt x="1314265" y="2567778"/>
                </a:lnTo>
                <a:lnTo>
                  <a:pt x="1267592" y="2574749"/>
                </a:lnTo>
                <a:lnTo>
                  <a:pt x="1220528" y="2580490"/>
                </a:lnTo>
                <a:lnTo>
                  <a:pt x="1173090" y="2584984"/>
                </a:lnTo>
                <a:lnTo>
                  <a:pt x="1125294" y="2588216"/>
                </a:lnTo>
                <a:lnTo>
                  <a:pt x="1077159" y="2590167"/>
                </a:lnTo>
                <a:lnTo>
                  <a:pt x="1028705" y="2590820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 userDrawn="1"/>
        </p:nvSpPr>
        <p:spPr>
          <a:xfrm>
            <a:off x="2991644" y="4634496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 userDrawn="1"/>
        </p:nvSpPr>
        <p:spPr>
          <a:xfrm>
            <a:off x="10391990" y="4634496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 userDrawn="1"/>
        </p:nvSpPr>
        <p:spPr>
          <a:xfrm>
            <a:off x="2991644" y="6948281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 userDrawn="1"/>
        </p:nvSpPr>
        <p:spPr>
          <a:xfrm>
            <a:off x="10391990" y="6965542"/>
            <a:ext cx="4905375" cy="1133475"/>
          </a:xfrm>
          <a:custGeom>
            <a:avLst/>
            <a:gdLst/>
            <a:ahLst/>
            <a:cxnLst/>
            <a:rect l="l" t="t" r="r" b="b"/>
            <a:pathLst>
              <a:path w="4905375" h="1133475">
                <a:moveTo>
                  <a:pt x="0" y="0"/>
                </a:moveTo>
                <a:lnTo>
                  <a:pt x="4904942" y="0"/>
                </a:lnTo>
                <a:lnTo>
                  <a:pt x="4904942" y="1133475"/>
                </a:lnTo>
                <a:lnTo>
                  <a:pt x="0" y="1133475"/>
                </a:lnTo>
                <a:lnTo>
                  <a:pt x="0" y="0"/>
                </a:lnTo>
              </a:path>
            </a:pathLst>
          </a:custGeom>
          <a:ln w="76257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>
            <a:spLocks noGrp="1"/>
          </p:cNvSpPr>
          <p:nvPr>
            <p:ph type="title" hasCustomPrompt="1"/>
          </p:nvPr>
        </p:nvSpPr>
        <p:spPr>
          <a:xfrm>
            <a:off x="7008862" y="1425596"/>
            <a:ext cx="4270375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>
              <a:defRPr/>
            </a:lvl1pPr>
          </a:lstStyle>
          <a:p>
            <a:pPr>
              <a:lnSpc>
                <a:spcPts val="8595"/>
              </a:lnSpc>
              <a:spcBef>
                <a:spcPts val="100"/>
              </a:spcBef>
            </a:pPr>
            <a:r>
              <a:rPr lang="en-US" altLang="ko-KR" spc="30" dirty="0" smtClean="0"/>
              <a:t>Table </a:t>
            </a:r>
            <a:r>
              <a:rPr lang="en-US" altLang="ko-KR" spc="-75" dirty="0" smtClean="0"/>
              <a:t>of</a:t>
            </a:r>
            <a:br>
              <a:rPr lang="en-US" altLang="ko-KR" spc="-75" dirty="0" smtClean="0"/>
            </a:br>
            <a:r>
              <a:rPr lang="en-US" altLang="ko-KR" i="0" spc="-25" dirty="0" smtClean="0">
                <a:latin typeface="Georgia"/>
                <a:cs typeface="Georgia"/>
              </a:rPr>
              <a:t>C</a:t>
            </a:r>
            <a:r>
              <a:rPr lang="en-US" altLang="ko-KR" i="0" spc="-70" dirty="0" smtClean="0">
                <a:latin typeface="Georgia"/>
                <a:cs typeface="Georgia"/>
              </a:rPr>
              <a:t>O</a:t>
            </a:r>
            <a:r>
              <a:rPr lang="en-US" altLang="ko-KR" i="0" spc="-220" dirty="0" smtClean="0">
                <a:latin typeface="Georgia"/>
                <a:cs typeface="Georgia"/>
              </a:rPr>
              <a:t>N</a:t>
            </a:r>
            <a:r>
              <a:rPr lang="en-US" altLang="ko-KR" i="0" spc="-135" dirty="0" smtClean="0">
                <a:latin typeface="Georgia"/>
                <a:cs typeface="Georgia"/>
              </a:rPr>
              <a:t>T</a:t>
            </a:r>
            <a:r>
              <a:rPr lang="en-US" altLang="ko-KR" i="0" spc="-430" dirty="0" smtClean="0">
                <a:latin typeface="Georgia"/>
                <a:cs typeface="Georgia"/>
              </a:rPr>
              <a:t>E</a:t>
            </a:r>
            <a:r>
              <a:rPr lang="en-US" altLang="ko-KR" i="0" spc="-220" dirty="0" smtClean="0">
                <a:latin typeface="Georgia"/>
                <a:cs typeface="Georgia"/>
              </a:rPr>
              <a:t>N</a:t>
            </a:r>
            <a:r>
              <a:rPr lang="en-US" altLang="ko-KR" i="0" spc="-135" dirty="0" smtClean="0">
                <a:latin typeface="Georgia"/>
                <a:cs typeface="Georgia"/>
              </a:rPr>
              <a:t>T</a:t>
            </a:r>
            <a:endParaRPr i="0" spc="-135" dirty="0">
              <a:latin typeface="Georgia"/>
              <a:cs typeface="Georgia"/>
            </a:endParaRPr>
          </a:p>
        </p:txBody>
      </p:sp>
      <p:sp>
        <p:nvSpPr>
          <p:cNvPr id="20" name="Holder 3"/>
          <p:cNvSpPr>
            <a:spLocks noGrp="1"/>
          </p:cNvSpPr>
          <p:nvPr>
            <p:ph type="body" idx="1"/>
          </p:nvPr>
        </p:nvSpPr>
        <p:spPr>
          <a:xfrm>
            <a:off x="4110831" y="4924234"/>
            <a:ext cx="2667000" cy="553998"/>
          </a:xfrm>
        </p:spPr>
        <p:txBody>
          <a:bodyPr lIns="0" tIns="0" rIns="0" bIns="0"/>
          <a:lstStyle>
            <a:lvl1pPr>
              <a:defRPr sz="3600" i="1" kern="1200" spc="210" dirty="0">
                <a:solidFill>
                  <a:srgbClr val="261804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23" name="Holder 3"/>
          <p:cNvSpPr>
            <a:spLocks noGrp="1"/>
          </p:cNvSpPr>
          <p:nvPr>
            <p:ph type="body" idx="10"/>
          </p:nvPr>
        </p:nvSpPr>
        <p:spPr>
          <a:xfrm>
            <a:off x="11511177" y="4924234"/>
            <a:ext cx="2667000" cy="553998"/>
          </a:xfrm>
        </p:spPr>
        <p:txBody>
          <a:bodyPr lIns="0" tIns="0" rIns="0" bIns="0"/>
          <a:lstStyle>
            <a:lvl1pPr>
              <a:defRPr sz="3600" i="1" kern="1200" spc="210" dirty="0">
                <a:solidFill>
                  <a:srgbClr val="261804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24" name="Holder 3"/>
          <p:cNvSpPr>
            <a:spLocks noGrp="1"/>
          </p:cNvSpPr>
          <p:nvPr>
            <p:ph type="body" idx="11"/>
          </p:nvPr>
        </p:nvSpPr>
        <p:spPr>
          <a:xfrm>
            <a:off x="4110831" y="7226612"/>
            <a:ext cx="2667000" cy="553998"/>
          </a:xfrm>
        </p:spPr>
        <p:txBody>
          <a:bodyPr lIns="0" tIns="0" rIns="0" bIns="0"/>
          <a:lstStyle>
            <a:lvl1pPr>
              <a:defRPr sz="3600" i="1" kern="1200" spc="210" dirty="0">
                <a:solidFill>
                  <a:srgbClr val="261804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25" name="Holder 3"/>
          <p:cNvSpPr>
            <a:spLocks noGrp="1"/>
          </p:cNvSpPr>
          <p:nvPr>
            <p:ph type="body" idx="12"/>
          </p:nvPr>
        </p:nvSpPr>
        <p:spPr>
          <a:xfrm>
            <a:off x="11511177" y="7226612"/>
            <a:ext cx="2667000" cy="553998"/>
          </a:xfrm>
        </p:spPr>
        <p:txBody>
          <a:bodyPr lIns="0" tIns="0" rIns="0" bIns="0"/>
          <a:lstStyle>
            <a:lvl1pPr>
              <a:defRPr sz="3600" i="1" kern="1200" spc="210" dirty="0">
                <a:solidFill>
                  <a:srgbClr val="261804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17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141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/>
          <p:cNvSpPr/>
          <p:nvPr userDrawn="1"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/>
          <p:cNvSpPr/>
          <p:nvPr userDrawn="1"/>
        </p:nvSpPr>
        <p:spPr>
          <a:xfrm>
            <a:off x="0" y="0"/>
            <a:ext cx="3176905" cy="2379345"/>
          </a:xfrm>
          <a:custGeom>
            <a:avLst/>
            <a:gdLst/>
            <a:ahLst/>
            <a:cxnLst/>
            <a:rect l="l" t="t" r="r" b="b"/>
            <a:pathLst>
              <a:path w="3176905" h="2379345">
                <a:moveTo>
                  <a:pt x="1547114" y="2327949"/>
                </a:moveTo>
                <a:lnTo>
                  <a:pt x="510285" y="2327949"/>
                </a:lnTo>
                <a:lnTo>
                  <a:pt x="376200" y="2289849"/>
                </a:lnTo>
                <a:lnTo>
                  <a:pt x="332313" y="2264449"/>
                </a:lnTo>
                <a:lnTo>
                  <a:pt x="203240" y="2226349"/>
                </a:lnTo>
                <a:lnTo>
                  <a:pt x="161115" y="2200949"/>
                </a:lnTo>
                <a:lnTo>
                  <a:pt x="119459" y="2188249"/>
                </a:lnTo>
                <a:lnTo>
                  <a:pt x="37600" y="2137449"/>
                </a:lnTo>
                <a:lnTo>
                  <a:pt x="0" y="2125565"/>
                </a:lnTo>
                <a:lnTo>
                  <a:pt x="0" y="0"/>
                </a:lnTo>
                <a:lnTo>
                  <a:pt x="3164066" y="0"/>
                </a:lnTo>
                <a:lnTo>
                  <a:pt x="3167994" y="41949"/>
                </a:lnTo>
                <a:lnTo>
                  <a:pt x="3171713" y="92749"/>
                </a:lnTo>
                <a:lnTo>
                  <a:pt x="3174384" y="143549"/>
                </a:lnTo>
                <a:lnTo>
                  <a:pt x="3175995" y="194349"/>
                </a:lnTo>
                <a:lnTo>
                  <a:pt x="3176534" y="232469"/>
                </a:lnTo>
                <a:lnTo>
                  <a:pt x="3175995" y="283249"/>
                </a:lnTo>
                <a:lnTo>
                  <a:pt x="3174384" y="334049"/>
                </a:lnTo>
                <a:lnTo>
                  <a:pt x="3171713" y="384849"/>
                </a:lnTo>
                <a:lnTo>
                  <a:pt x="3167994" y="435649"/>
                </a:lnTo>
                <a:lnTo>
                  <a:pt x="3163237" y="473749"/>
                </a:lnTo>
                <a:lnTo>
                  <a:pt x="3157455" y="524549"/>
                </a:lnTo>
                <a:lnTo>
                  <a:pt x="3150658" y="575349"/>
                </a:lnTo>
                <a:lnTo>
                  <a:pt x="3142858" y="613449"/>
                </a:lnTo>
                <a:lnTo>
                  <a:pt x="3134066" y="664249"/>
                </a:lnTo>
                <a:lnTo>
                  <a:pt x="3124294" y="715049"/>
                </a:lnTo>
                <a:lnTo>
                  <a:pt x="3113553" y="753149"/>
                </a:lnTo>
                <a:lnTo>
                  <a:pt x="3101854" y="803949"/>
                </a:lnTo>
                <a:lnTo>
                  <a:pt x="3089208" y="842049"/>
                </a:lnTo>
                <a:lnTo>
                  <a:pt x="3075628" y="892849"/>
                </a:lnTo>
                <a:lnTo>
                  <a:pt x="3061125" y="930949"/>
                </a:lnTo>
                <a:lnTo>
                  <a:pt x="3045709" y="981749"/>
                </a:lnTo>
                <a:lnTo>
                  <a:pt x="3029392" y="1019849"/>
                </a:lnTo>
                <a:lnTo>
                  <a:pt x="3012186" y="1057949"/>
                </a:lnTo>
                <a:lnTo>
                  <a:pt x="2994102" y="1108749"/>
                </a:lnTo>
                <a:lnTo>
                  <a:pt x="2975151" y="1146849"/>
                </a:lnTo>
                <a:lnTo>
                  <a:pt x="2955344" y="1184949"/>
                </a:lnTo>
                <a:lnTo>
                  <a:pt x="2934694" y="1223049"/>
                </a:lnTo>
                <a:lnTo>
                  <a:pt x="2913211" y="1273849"/>
                </a:lnTo>
                <a:lnTo>
                  <a:pt x="2890907" y="1311949"/>
                </a:lnTo>
                <a:lnTo>
                  <a:pt x="2867793" y="1350049"/>
                </a:lnTo>
                <a:lnTo>
                  <a:pt x="2843881" y="1388149"/>
                </a:lnTo>
                <a:lnTo>
                  <a:pt x="2819181" y="1426249"/>
                </a:lnTo>
                <a:lnTo>
                  <a:pt x="2793705" y="1464349"/>
                </a:lnTo>
                <a:lnTo>
                  <a:pt x="2767465" y="1502449"/>
                </a:lnTo>
                <a:lnTo>
                  <a:pt x="2740473" y="1540549"/>
                </a:lnTo>
                <a:lnTo>
                  <a:pt x="2712738" y="1565949"/>
                </a:lnTo>
                <a:lnTo>
                  <a:pt x="2684273" y="1604049"/>
                </a:lnTo>
                <a:lnTo>
                  <a:pt x="2655089" y="1642149"/>
                </a:lnTo>
                <a:lnTo>
                  <a:pt x="2625198" y="1680249"/>
                </a:lnTo>
                <a:lnTo>
                  <a:pt x="2594610" y="1705649"/>
                </a:lnTo>
                <a:lnTo>
                  <a:pt x="2563338" y="1743749"/>
                </a:lnTo>
                <a:lnTo>
                  <a:pt x="2531392" y="1769149"/>
                </a:lnTo>
                <a:lnTo>
                  <a:pt x="2498784" y="1807249"/>
                </a:lnTo>
                <a:lnTo>
                  <a:pt x="2465525" y="1832649"/>
                </a:lnTo>
                <a:lnTo>
                  <a:pt x="2431627" y="1858049"/>
                </a:lnTo>
                <a:lnTo>
                  <a:pt x="2397100" y="1896149"/>
                </a:lnTo>
                <a:lnTo>
                  <a:pt x="2361958" y="1921549"/>
                </a:lnTo>
                <a:lnTo>
                  <a:pt x="2326210" y="1946949"/>
                </a:lnTo>
                <a:lnTo>
                  <a:pt x="2289868" y="1972349"/>
                </a:lnTo>
                <a:lnTo>
                  <a:pt x="2252943" y="1997749"/>
                </a:lnTo>
                <a:lnTo>
                  <a:pt x="2215447" y="2023149"/>
                </a:lnTo>
                <a:lnTo>
                  <a:pt x="2138788" y="2073949"/>
                </a:lnTo>
                <a:lnTo>
                  <a:pt x="2059980" y="2124749"/>
                </a:lnTo>
                <a:lnTo>
                  <a:pt x="2019799" y="2137449"/>
                </a:lnTo>
                <a:lnTo>
                  <a:pt x="1937940" y="2188249"/>
                </a:lnTo>
                <a:lnTo>
                  <a:pt x="1896284" y="2200949"/>
                </a:lnTo>
                <a:lnTo>
                  <a:pt x="1854159" y="2226349"/>
                </a:lnTo>
                <a:lnTo>
                  <a:pt x="1725086" y="2264449"/>
                </a:lnTo>
                <a:lnTo>
                  <a:pt x="1681199" y="2289849"/>
                </a:lnTo>
                <a:lnTo>
                  <a:pt x="1547114" y="2327949"/>
                </a:lnTo>
                <a:close/>
              </a:path>
              <a:path w="3176905" h="2379345">
                <a:moveTo>
                  <a:pt x="1409626" y="2353349"/>
                </a:moveTo>
                <a:lnTo>
                  <a:pt x="647773" y="2353349"/>
                </a:lnTo>
                <a:lnTo>
                  <a:pt x="555752" y="2327949"/>
                </a:lnTo>
                <a:lnTo>
                  <a:pt x="1501647" y="2327949"/>
                </a:lnTo>
                <a:lnTo>
                  <a:pt x="1409626" y="2353349"/>
                </a:lnTo>
                <a:close/>
              </a:path>
              <a:path w="3176905" h="2379345">
                <a:moveTo>
                  <a:pt x="1316230" y="2366049"/>
                </a:moveTo>
                <a:lnTo>
                  <a:pt x="741169" y="2366049"/>
                </a:lnTo>
                <a:lnTo>
                  <a:pt x="694305" y="2353349"/>
                </a:lnTo>
                <a:lnTo>
                  <a:pt x="1363095" y="2353349"/>
                </a:lnTo>
                <a:lnTo>
                  <a:pt x="1316230" y="2366049"/>
                </a:lnTo>
                <a:close/>
              </a:path>
              <a:path w="3176905" h="2379345">
                <a:moveTo>
                  <a:pt x="1221550" y="2378749"/>
                </a:moveTo>
                <a:lnTo>
                  <a:pt x="835849" y="2378749"/>
                </a:lnTo>
                <a:lnTo>
                  <a:pt x="788354" y="2366049"/>
                </a:lnTo>
                <a:lnTo>
                  <a:pt x="1269045" y="2366049"/>
                </a:lnTo>
                <a:lnTo>
                  <a:pt x="1221550" y="237874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/>
          <p:cNvSpPr/>
          <p:nvPr userDrawn="1"/>
        </p:nvSpPr>
        <p:spPr>
          <a:xfrm>
            <a:off x="13413719" y="1930274"/>
            <a:ext cx="3213735" cy="4957445"/>
          </a:xfrm>
          <a:custGeom>
            <a:avLst/>
            <a:gdLst/>
            <a:ahLst/>
            <a:cxnLst/>
            <a:rect l="l" t="t" r="r" b="b"/>
            <a:pathLst>
              <a:path w="3213734" h="4957445">
                <a:moveTo>
                  <a:pt x="2698960" y="4956910"/>
                </a:moveTo>
                <a:lnTo>
                  <a:pt x="0" y="3213226"/>
                </a:lnTo>
                <a:lnTo>
                  <a:pt x="0" y="0"/>
                </a:lnTo>
                <a:lnTo>
                  <a:pt x="53882" y="450"/>
                </a:lnTo>
                <a:lnTo>
                  <a:pt x="107703" y="1800"/>
                </a:lnTo>
                <a:lnTo>
                  <a:pt x="161464" y="4052"/>
                </a:lnTo>
                <a:lnTo>
                  <a:pt x="215165" y="7203"/>
                </a:lnTo>
                <a:lnTo>
                  <a:pt x="268805" y="11256"/>
                </a:lnTo>
                <a:lnTo>
                  <a:pt x="322385" y="16208"/>
                </a:lnTo>
                <a:lnTo>
                  <a:pt x="375904" y="22062"/>
                </a:lnTo>
                <a:lnTo>
                  <a:pt x="429362" y="28815"/>
                </a:lnTo>
                <a:lnTo>
                  <a:pt x="482701" y="36461"/>
                </a:lnTo>
                <a:lnTo>
                  <a:pt x="535859" y="44992"/>
                </a:lnTo>
                <a:lnTo>
                  <a:pt x="588838" y="54407"/>
                </a:lnTo>
                <a:lnTo>
                  <a:pt x="641636" y="64706"/>
                </a:lnTo>
                <a:lnTo>
                  <a:pt x="694253" y="75889"/>
                </a:lnTo>
                <a:lnTo>
                  <a:pt x="746691" y="87957"/>
                </a:lnTo>
                <a:lnTo>
                  <a:pt x="798948" y="100909"/>
                </a:lnTo>
                <a:lnTo>
                  <a:pt x="851025" y="114746"/>
                </a:lnTo>
                <a:lnTo>
                  <a:pt x="902864" y="129451"/>
                </a:lnTo>
                <a:lnTo>
                  <a:pt x="954405" y="145008"/>
                </a:lnTo>
                <a:lnTo>
                  <a:pt x="1005650" y="161417"/>
                </a:lnTo>
                <a:lnTo>
                  <a:pt x="1056598" y="178679"/>
                </a:lnTo>
                <a:lnTo>
                  <a:pt x="1107249" y="196793"/>
                </a:lnTo>
                <a:lnTo>
                  <a:pt x="1157604" y="215760"/>
                </a:lnTo>
                <a:lnTo>
                  <a:pt x="1207662" y="235579"/>
                </a:lnTo>
                <a:lnTo>
                  <a:pt x="1257423" y="256250"/>
                </a:lnTo>
                <a:lnTo>
                  <a:pt x="1306832" y="277750"/>
                </a:lnTo>
                <a:lnTo>
                  <a:pt x="1355832" y="300055"/>
                </a:lnTo>
                <a:lnTo>
                  <a:pt x="1404425" y="323164"/>
                </a:lnTo>
                <a:lnTo>
                  <a:pt x="1452610" y="347079"/>
                </a:lnTo>
                <a:lnTo>
                  <a:pt x="1500387" y="371799"/>
                </a:lnTo>
                <a:lnTo>
                  <a:pt x="1547756" y="397324"/>
                </a:lnTo>
                <a:lnTo>
                  <a:pt x="1594717" y="423655"/>
                </a:lnTo>
                <a:lnTo>
                  <a:pt x="1641270" y="450790"/>
                </a:lnTo>
                <a:lnTo>
                  <a:pt x="1687362" y="478699"/>
                </a:lnTo>
                <a:lnTo>
                  <a:pt x="1732943" y="507351"/>
                </a:lnTo>
                <a:lnTo>
                  <a:pt x="1778012" y="536747"/>
                </a:lnTo>
                <a:lnTo>
                  <a:pt x="1822568" y="566886"/>
                </a:lnTo>
                <a:lnTo>
                  <a:pt x="1866613" y="597768"/>
                </a:lnTo>
                <a:lnTo>
                  <a:pt x="1910146" y="629394"/>
                </a:lnTo>
                <a:lnTo>
                  <a:pt x="1953167" y="661763"/>
                </a:lnTo>
                <a:lnTo>
                  <a:pt x="1995676" y="694875"/>
                </a:lnTo>
                <a:lnTo>
                  <a:pt x="2037626" y="728693"/>
                </a:lnTo>
                <a:lnTo>
                  <a:pt x="2078970" y="763180"/>
                </a:lnTo>
                <a:lnTo>
                  <a:pt x="2119707" y="798334"/>
                </a:lnTo>
                <a:lnTo>
                  <a:pt x="2159837" y="834157"/>
                </a:lnTo>
                <a:lnTo>
                  <a:pt x="2199361" y="870648"/>
                </a:lnTo>
                <a:lnTo>
                  <a:pt x="2238278" y="907807"/>
                </a:lnTo>
                <a:lnTo>
                  <a:pt x="2276588" y="945634"/>
                </a:lnTo>
                <a:lnTo>
                  <a:pt x="2314292" y="984130"/>
                </a:lnTo>
                <a:lnTo>
                  <a:pt x="2351347" y="1023250"/>
                </a:lnTo>
                <a:lnTo>
                  <a:pt x="2387711" y="1062952"/>
                </a:lnTo>
                <a:lnTo>
                  <a:pt x="2423385" y="1103234"/>
                </a:lnTo>
                <a:lnTo>
                  <a:pt x="2458368" y="1144098"/>
                </a:lnTo>
                <a:lnTo>
                  <a:pt x="2492661" y="1185543"/>
                </a:lnTo>
                <a:lnTo>
                  <a:pt x="2526263" y="1227569"/>
                </a:lnTo>
                <a:lnTo>
                  <a:pt x="2559175" y="1270177"/>
                </a:lnTo>
                <a:lnTo>
                  <a:pt x="2591396" y="1313365"/>
                </a:lnTo>
                <a:lnTo>
                  <a:pt x="2622892" y="1357086"/>
                </a:lnTo>
                <a:lnTo>
                  <a:pt x="2653626" y="1401291"/>
                </a:lnTo>
                <a:lnTo>
                  <a:pt x="2683597" y="1445979"/>
                </a:lnTo>
                <a:lnTo>
                  <a:pt x="2712807" y="1491151"/>
                </a:lnTo>
                <a:lnTo>
                  <a:pt x="2741255" y="1536807"/>
                </a:lnTo>
                <a:lnTo>
                  <a:pt x="2768941" y="1582946"/>
                </a:lnTo>
                <a:lnTo>
                  <a:pt x="2795864" y="1629569"/>
                </a:lnTo>
                <a:lnTo>
                  <a:pt x="2822026" y="1676676"/>
                </a:lnTo>
                <a:lnTo>
                  <a:pt x="2847397" y="1724213"/>
                </a:lnTo>
                <a:lnTo>
                  <a:pt x="2871948" y="1772128"/>
                </a:lnTo>
                <a:lnTo>
                  <a:pt x="2895679" y="1820420"/>
                </a:lnTo>
                <a:lnTo>
                  <a:pt x="2918590" y="1869090"/>
                </a:lnTo>
                <a:lnTo>
                  <a:pt x="2940682" y="1918137"/>
                </a:lnTo>
                <a:lnTo>
                  <a:pt x="2961953" y="1967562"/>
                </a:lnTo>
                <a:lnTo>
                  <a:pt x="2982405" y="2017365"/>
                </a:lnTo>
                <a:lnTo>
                  <a:pt x="3002037" y="2067545"/>
                </a:lnTo>
                <a:lnTo>
                  <a:pt x="3020828" y="2118046"/>
                </a:lnTo>
                <a:lnTo>
                  <a:pt x="3038756" y="2168812"/>
                </a:lnTo>
                <a:lnTo>
                  <a:pt x="3055822" y="2219842"/>
                </a:lnTo>
                <a:lnTo>
                  <a:pt x="3072024" y="2271137"/>
                </a:lnTo>
                <a:lnTo>
                  <a:pt x="3087364" y="2322697"/>
                </a:lnTo>
                <a:lnTo>
                  <a:pt x="3101841" y="2374521"/>
                </a:lnTo>
                <a:lnTo>
                  <a:pt x="3115455" y="2426610"/>
                </a:lnTo>
                <a:lnTo>
                  <a:pt x="3128206" y="2478963"/>
                </a:lnTo>
                <a:lnTo>
                  <a:pt x="3140080" y="2531522"/>
                </a:lnTo>
                <a:lnTo>
                  <a:pt x="3151063" y="2584228"/>
                </a:lnTo>
                <a:lnTo>
                  <a:pt x="3161156" y="2637081"/>
                </a:lnTo>
                <a:lnTo>
                  <a:pt x="3170359" y="2690081"/>
                </a:lnTo>
                <a:lnTo>
                  <a:pt x="3178672" y="2743228"/>
                </a:lnTo>
                <a:lnTo>
                  <a:pt x="3186094" y="2796522"/>
                </a:lnTo>
                <a:lnTo>
                  <a:pt x="3192625" y="2849963"/>
                </a:lnTo>
                <a:lnTo>
                  <a:pt x="3198267" y="2903550"/>
                </a:lnTo>
                <a:lnTo>
                  <a:pt x="3203011" y="2957225"/>
                </a:lnTo>
                <a:lnTo>
                  <a:pt x="3206854" y="3010926"/>
                </a:lnTo>
                <a:lnTo>
                  <a:pt x="3209794" y="3064654"/>
                </a:lnTo>
                <a:lnTo>
                  <a:pt x="3211833" y="3118409"/>
                </a:lnTo>
                <a:lnTo>
                  <a:pt x="3212969" y="3172190"/>
                </a:lnTo>
                <a:lnTo>
                  <a:pt x="3213204" y="3225998"/>
                </a:lnTo>
                <a:lnTo>
                  <a:pt x="3212536" y="3279832"/>
                </a:lnTo>
                <a:lnTo>
                  <a:pt x="3210966" y="3333693"/>
                </a:lnTo>
                <a:lnTo>
                  <a:pt x="3208496" y="3387520"/>
                </a:lnTo>
                <a:lnTo>
                  <a:pt x="3205128" y="3441253"/>
                </a:lnTo>
                <a:lnTo>
                  <a:pt x="3200863" y="3494892"/>
                </a:lnTo>
                <a:lnTo>
                  <a:pt x="3195700" y="3548437"/>
                </a:lnTo>
                <a:lnTo>
                  <a:pt x="3189639" y="3601887"/>
                </a:lnTo>
                <a:lnTo>
                  <a:pt x="3182681" y="3655244"/>
                </a:lnTo>
                <a:lnTo>
                  <a:pt x="3174825" y="3708506"/>
                </a:lnTo>
                <a:lnTo>
                  <a:pt x="3166072" y="3761674"/>
                </a:lnTo>
                <a:lnTo>
                  <a:pt x="3156432" y="3814689"/>
                </a:lnTo>
                <a:lnTo>
                  <a:pt x="3145915" y="3867490"/>
                </a:lnTo>
                <a:lnTo>
                  <a:pt x="3134521" y="3920078"/>
                </a:lnTo>
                <a:lnTo>
                  <a:pt x="3122250" y="3972452"/>
                </a:lnTo>
                <a:lnTo>
                  <a:pt x="3109101" y="4024614"/>
                </a:lnTo>
                <a:lnTo>
                  <a:pt x="3095076" y="4076562"/>
                </a:lnTo>
                <a:lnTo>
                  <a:pt x="3080174" y="4128297"/>
                </a:lnTo>
                <a:lnTo>
                  <a:pt x="3064394" y="4179819"/>
                </a:lnTo>
                <a:lnTo>
                  <a:pt x="3047756" y="4231070"/>
                </a:lnTo>
                <a:lnTo>
                  <a:pt x="3030277" y="4281992"/>
                </a:lnTo>
                <a:lnTo>
                  <a:pt x="3011958" y="4332586"/>
                </a:lnTo>
                <a:lnTo>
                  <a:pt x="2992798" y="4382851"/>
                </a:lnTo>
                <a:lnTo>
                  <a:pt x="2972797" y="4432788"/>
                </a:lnTo>
                <a:lnTo>
                  <a:pt x="2951956" y="4482396"/>
                </a:lnTo>
                <a:lnTo>
                  <a:pt x="2930275" y="4531676"/>
                </a:lnTo>
                <a:lnTo>
                  <a:pt x="2907753" y="4580627"/>
                </a:lnTo>
                <a:lnTo>
                  <a:pt x="2884415" y="4629195"/>
                </a:lnTo>
                <a:lnTo>
                  <a:pt x="2860289" y="4677325"/>
                </a:lnTo>
                <a:lnTo>
                  <a:pt x="2835374" y="4725017"/>
                </a:lnTo>
                <a:lnTo>
                  <a:pt x="2809669" y="4772272"/>
                </a:lnTo>
                <a:lnTo>
                  <a:pt x="2783175" y="4819088"/>
                </a:lnTo>
                <a:lnTo>
                  <a:pt x="2755893" y="4865467"/>
                </a:lnTo>
                <a:lnTo>
                  <a:pt x="2727821" y="4911407"/>
                </a:lnTo>
                <a:lnTo>
                  <a:pt x="2698960" y="4956910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/>
          <p:cNvSpPr/>
          <p:nvPr userDrawn="1"/>
        </p:nvSpPr>
        <p:spPr>
          <a:xfrm>
            <a:off x="10554164" y="5143500"/>
            <a:ext cx="5642610" cy="3213735"/>
          </a:xfrm>
          <a:custGeom>
            <a:avLst/>
            <a:gdLst/>
            <a:ahLst/>
            <a:cxnLst/>
            <a:rect l="l" t="t" r="r" b="b"/>
            <a:pathLst>
              <a:path w="5642609" h="3213734">
                <a:moveTo>
                  <a:pt x="2886948" y="3213112"/>
                </a:moveTo>
                <a:lnTo>
                  <a:pt x="2833109" y="3213117"/>
                </a:lnTo>
                <a:lnTo>
                  <a:pt x="2779233" y="3212221"/>
                </a:lnTo>
                <a:lnTo>
                  <a:pt x="2725379" y="3210424"/>
                </a:lnTo>
                <a:lnTo>
                  <a:pt x="2671608" y="3207728"/>
                </a:lnTo>
                <a:lnTo>
                  <a:pt x="2617919" y="3204134"/>
                </a:lnTo>
                <a:lnTo>
                  <a:pt x="2564314" y="3199641"/>
                </a:lnTo>
                <a:lnTo>
                  <a:pt x="2510792" y="3194249"/>
                </a:lnTo>
                <a:lnTo>
                  <a:pt x="2457353" y="3187958"/>
                </a:lnTo>
                <a:lnTo>
                  <a:pt x="2403997" y="3180769"/>
                </a:lnTo>
                <a:lnTo>
                  <a:pt x="2350724" y="3172681"/>
                </a:lnTo>
                <a:lnTo>
                  <a:pt x="2297593" y="3163704"/>
                </a:lnTo>
                <a:lnTo>
                  <a:pt x="2244664" y="3153847"/>
                </a:lnTo>
                <a:lnTo>
                  <a:pt x="2191938" y="3143111"/>
                </a:lnTo>
                <a:lnTo>
                  <a:pt x="2139414" y="3131495"/>
                </a:lnTo>
                <a:lnTo>
                  <a:pt x="2087092" y="3119000"/>
                </a:lnTo>
                <a:lnTo>
                  <a:pt x="2034973" y="3105625"/>
                </a:lnTo>
                <a:lnTo>
                  <a:pt x="1983056" y="3091371"/>
                </a:lnTo>
                <a:lnTo>
                  <a:pt x="1931341" y="3076237"/>
                </a:lnTo>
                <a:lnTo>
                  <a:pt x="1879886" y="3060241"/>
                </a:lnTo>
                <a:lnTo>
                  <a:pt x="1828749" y="3043401"/>
                </a:lnTo>
                <a:lnTo>
                  <a:pt x="1777931" y="3025715"/>
                </a:lnTo>
                <a:lnTo>
                  <a:pt x="1727430" y="3007185"/>
                </a:lnTo>
                <a:lnTo>
                  <a:pt x="1677247" y="2987811"/>
                </a:lnTo>
                <a:lnTo>
                  <a:pt x="1627382" y="2967591"/>
                </a:lnTo>
                <a:lnTo>
                  <a:pt x="1577835" y="2946527"/>
                </a:lnTo>
                <a:lnTo>
                  <a:pt x="1528606" y="2924619"/>
                </a:lnTo>
                <a:lnTo>
                  <a:pt x="1479750" y="2901890"/>
                </a:lnTo>
                <a:lnTo>
                  <a:pt x="1431323" y="2878368"/>
                </a:lnTo>
                <a:lnTo>
                  <a:pt x="1383323" y="2854050"/>
                </a:lnTo>
                <a:lnTo>
                  <a:pt x="1335751" y="2828938"/>
                </a:lnTo>
                <a:lnTo>
                  <a:pt x="1288607" y="2803032"/>
                </a:lnTo>
                <a:lnTo>
                  <a:pt x="1241891" y="2776331"/>
                </a:lnTo>
                <a:lnTo>
                  <a:pt x="1195603" y="2748835"/>
                </a:lnTo>
                <a:lnTo>
                  <a:pt x="1149743" y="2720545"/>
                </a:lnTo>
                <a:lnTo>
                  <a:pt x="1104363" y="2691492"/>
                </a:lnTo>
                <a:lnTo>
                  <a:pt x="1059512" y="2661709"/>
                </a:lnTo>
                <a:lnTo>
                  <a:pt x="1015192" y="2631196"/>
                </a:lnTo>
                <a:lnTo>
                  <a:pt x="971402" y="2599952"/>
                </a:lnTo>
                <a:lnTo>
                  <a:pt x="928143" y="2567978"/>
                </a:lnTo>
                <a:lnTo>
                  <a:pt x="885413" y="2535274"/>
                </a:lnTo>
                <a:lnTo>
                  <a:pt x="843215" y="2501840"/>
                </a:lnTo>
                <a:lnTo>
                  <a:pt x="801546" y="2467675"/>
                </a:lnTo>
                <a:lnTo>
                  <a:pt x="760454" y="2432819"/>
                </a:lnTo>
                <a:lnTo>
                  <a:pt x="719986" y="2397310"/>
                </a:lnTo>
                <a:lnTo>
                  <a:pt x="680141" y="2361149"/>
                </a:lnTo>
                <a:lnTo>
                  <a:pt x="640919" y="2324334"/>
                </a:lnTo>
                <a:lnTo>
                  <a:pt x="602320" y="2286866"/>
                </a:lnTo>
                <a:lnTo>
                  <a:pt x="564344" y="2248746"/>
                </a:lnTo>
                <a:lnTo>
                  <a:pt x="526992" y="2209973"/>
                </a:lnTo>
                <a:lnTo>
                  <a:pt x="490262" y="2170547"/>
                </a:lnTo>
                <a:lnTo>
                  <a:pt x="454197" y="2130512"/>
                </a:lnTo>
                <a:lnTo>
                  <a:pt x="418836" y="2089914"/>
                </a:lnTo>
                <a:lnTo>
                  <a:pt x="384180" y="2048753"/>
                </a:lnTo>
                <a:lnTo>
                  <a:pt x="350229" y="2007027"/>
                </a:lnTo>
                <a:lnTo>
                  <a:pt x="316983" y="1964738"/>
                </a:lnTo>
                <a:lnTo>
                  <a:pt x="284441" y="1921885"/>
                </a:lnTo>
                <a:lnTo>
                  <a:pt x="252605" y="1878469"/>
                </a:lnTo>
                <a:lnTo>
                  <a:pt x="221473" y="1834489"/>
                </a:lnTo>
                <a:lnTo>
                  <a:pt x="191080" y="1789994"/>
                </a:lnTo>
                <a:lnTo>
                  <a:pt x="161461" y="1745035"/>
                </a:lnTo>
                <a:lnTo>
                  <a:pt x="132616" y="1699611"/>
                </a:lnTo>
                <a:lnTo>
                  <a:pt x="104545" y="1653723"/>
                </a:lnTo>
                <a:lnTo>
                  <a:pt x="77248" y="1607370"/>
                </a:lnTo>
                <a:lnTo>
                  <a:pt x="50725" y="1560554"/>
                </a:lnTo>
                <a:lnTo>
                  <a:pt x="24975" y="1513272"/>
                </a:lnTo>
                <a:lnTo>
                  <a:pt x="0" y="1465526"/>
                </a:lnTo>
                <a:lnTo>
                  <a:pt x="2859554" y="0"/>
                </a:lnTo>
                <a:lnTo>
                  <a:pt x="5642290" y="1606612"/>
                </a:lnTo>
                <a:lnTo>
                  <a:pt x="5614959" y="1653050"/>
                </a:lnTo>
                <a:lnTo>
                  <a:pt x="5586878" y="1698986"/>
                </a:lnTo>
                <a:lnTo>
                  <a:pt x="5558048" y="1744418"/>
                </a:lnTo>
                <a:lnTo>
                  <a:pt x="5528468" y="1789348"/>
                </a:lnTo>
                <a:lnTo>
                  <a:pt x="5498138" y="1833776"/>
                </a:lnTo>
                <a:lnTo>
                  <a:pt x="5467059" y="1877701"/>
                </a:lnTo>
                <a:lnTo>
                  <a:pt x="5435230" y="1921123"/>
                </a:lnTo>
                <a:lnTo>
                  <a:pt x="5402651" y="1964043"/>
                </a:lnTo>
                <a:lnTo>
                  <a:pt x="5369360" y="2006413"/>
                </a:lnTo>
                <a:lnTo>
                  <a:pt x="5335394" y="2048184"/>
                </a:lnTo>
                <a:lnTo>
                  <a:pt x="5300751" y="2089357"/>
                </a:lnTo>
                <a:lnTo>
                  <a:pt x="5265433" y="2129932"/>
                </a:lnTo>
                <a:lnTo>
                  <a:pt x="5229439" y="2169909"/>
                </a:lnTo>
                <a:lnTo>
                  <a:pt x="5192770" y="2209287"/>
                </a:lnTo>
                <a:lnTo>
                  <a:pt x="5155424" y="2248067"/>
                </a:lnTo>
                <a:lnTo>
                  <a:pt x="5117403" y="2286249"/>
                </a:lnTo>
                <a:lnTo>
                  <a:pt x="5078749" y="2323790"/>
                </a:lnTo>
                <a:lnTo>
                  <a:pt x="5039505" y="2360648"/>
                </a:lnTo>
                <a:lnTo>
                  <a:pt x="4999672" y="2396823"/>
                </a:lnTo>
                <a:lnTo>
                  <a:pt x="4959248" y="2432314"/>
                </a:lnTo>
                <a:lnTo>
                  <a:pt x="4918235" y="2467122"/>
                </a:lnTo>
                <a:lnTo>
                  <a:pt x="4876632" y="2501247"/>
                </a:lnTo>
                <a:lnTo>
                  <a:pt x="4834439" y="2534689"/>
                </a:lnTo>
                <a:lnTo>
                  <a:pt x="4791657" y="2567448"/>
                </a:lnTo>
                <a:lnTo>
                  <a:pt x="4748333" y="2599488"/>
                </a:lnTo>
                <a:lnTo>
                  <a:pt x="4704516" y="2630771"/>
                </a:lnTo>
                <a:lnTo>
                  <a:pt x="4660206" y="2661299"/>
                </a:lnTo>
                <a:lnTo>
                  <a:pt x="4615403" y="2691070"/>
                </a:lnTo>
                <a:lnTo>
                  <a:pt x="4570106" y="2720086"/>
                </a:lnTo>
                <a:lnTo>
                  <a:pt x="4524316" y="2748346"/>
                </a:lnTo>
                <a:lnTo>
                  <a:pt x="4478034" y="2775850"/>
                </a:lnTo>
                <a:lnTo>
                  <a:pt x="4431258" y="2802599"/>
                </a:lnTo>
                <a:lnTo>
                  <a:pt x="4384041" y="2828562"/>
                </a:lnTo>
                <a:lnTo>
                  <a:pt x="4336436" y="2853709"/>
                </a:lnTo>
                <a:lnTo>
                  <a:pt x="4288444" y="2878042"/>
                </a:lnTo>
                <a:lnTo>
                  <a:pt x="4240064" y="2901560"/>
                </a:lnTo>
                <a:lnTo>
                  <a:pt x="4191296" y="2924263"/>
                </a:lnTo>
                <a:lnTo>
                  <a:pt x="4142141" y="2946151"/>
                </a:lnTo>
                <a:lnTo>
                  <a:pt x="4092598" y="2967224"/>
                </a:lnTo>
                <a:lnTo>
                  <a:pt x="4042667" y="2987482"/>
                </a:lnTo>
                <a:lnTo>
                  <a:pt x="3992405" y="3006903"/>
                </a:lnTo>
                <a:lnTo>
                  <a:pt x="3941868" y="3025464"/>
                </a:lnTo>
                <a:lnTo>
                  <a:pt x="3891055" y="3043166"/>
                </a:lnTo>
                <a:lnTo>
                  <a:pt x="3839967" y="3060008"/>
                </a:lnTo>
                <a:lnTo>
                  <a:pt x="3788603" y="3075991"/>
                </a:lnTo>
                <a:lnTo>
                  <a:pt x="3736964" y="3091115"/>
                </a:lnTo>
                <a:lnTo>
                  <a:pt x="3685050" y="3105378"/>
                </a:lnTo>
                <a:lnTo>
                  <a:pt x="3632860" y="3118783"/>
                </a:lnTo>
                <a:lnTo>
                  <a:pt x="3580454" y="3131313"/>
                </a:lnTo>
                <a:lnTo>
                  <a:pt x="3527889" y="3142955"/>
                </a:lnTo>
                <a:lnTo>
                  <a:pt x="3475167" y="3153708"/>
                </a:lnTo>
                <a:lnTo>
                  <a:pt x="3422286" y="3163573"/>
                </a:lnTo>
                <a:lnTo>
                  <a:pt x="3369247" y="3172549"/>
                </a:lnTo>
                <a:lnTo>
                  <a:pt x="3316050" y="3180637"/>
                </a:lnTo>
                <a:lnTo>
                  <a:pt x="3262695" y="3187836"/>
                </a:lnTo>
                <a:lnTo>
                  <a:pt x="3209182" y="3194146"/>
                </a:lnTo>
                <a:lnTo>
                  <a:pt x="3155571" y="3199562"/>
                </a:lnTo>
                <a:lnTo>
                  <a:pt x="3101922" y="3204075"/>
                </a:lnTo>
                <a:lnTo>
                  <a:pt x="3048236" y="3207687"/>
                </a:lnTo>
                <a:lnTo>
                  <a:pt x="2994511" y="3210397"/>
                </a:lnTo>
                <a:lnTo>
                  <a:pt x="2940748" y="3212206"/>
                </a:lnTo>
                <a:lnTo>
                  <a:pt x="2886948" y="3213112"/>
                </a:lnTo>
                <a:close/>
              </a:path>
            </a:pathLst>
          </a:custGeom>
          <a:solidFill>
            <a:srgbClr val="D3D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/>
          <p:cNvSpPr/>
          <p:nvPr userDrawn="1"/>
        </p:nvSpPr>
        <p:spPr>
          <a:xfrm>
            <a:off x="10200493" y="1930274"/>
            <a:ext cx="3213735" cy="4820285"/>
          </a:xfrm>
          <a:custGeom>
            <a:avLst/>
            <a:gdLst/>
            <a:ahLst/>
            <a:cxnLst/>
            <a:rect l="l" t="t" r="r" b="b"/>
            <a:pathLst>
              <a:path w="3213734" h="4820284">
                <a:moveTo>
                  <a:pt x="430490" y="4819838"/>
                </a:moveTo>
                <a:lnTo>
                  <a:pt x="404572" y="4774089"/>
                </a:lnTo>
                <a:lnTo>
                  <a:pt x="379415" y="4727934"/>
                </a:lnTo>
                <a:lnTo>
                  <a:pt x="355015" y="4681374"/>
                </a:lnTo>
                <a:lnTo>
                  <a:pt x="331375" y="4634408"/>
                </a:lnTo>
                <a:lnTo>
                  <a:pt x="308506" y="4587062"/>
                </a:lnTo>
                <a:lnTo>
                  <a:pt x="286420" y="4539360"/>
                </a:lnTo>
                <a:lnTo>
                  <a:pt x="265118" y="4491304"/>
                </a:lnTo>
                <a:lnTo>
                  <a:pt x="244599" y="4442893"/>
                </a:lnTo>
                <a:lnTo>
                  <a:pt x="224875" y="4394152"/>
                </a:lnTo>
                <a:lnTo>
                  <a:pt x="205957" y="4345108"/>
                </a:lnTo>
                <a:lnTo>
                  <a:pt x="187843" y="4295761"/>
                </a:lnTo>
                <a:lnTo>
                  <a:pt x="170534" y="4246112"/>
                </a:lnTo>
                <a:lnTo>
                  <a:pt x="154040" y="4196185"/>
                </a:lnTo>
                <a:lnTo>
                  <a:pt x="138369" y="4146009"/>
                </a:lnTo>
                <a:lnTo>
                  <a:pt x="123521" y="4095584"/>
                </a:lnTo>
                <a:lnTo>
                  <a:pt x="109497" y="4044908"/>
                </a:lnTo>
                <a:lnTo>
                  <a:pt x="96303" y="3994010"/>
                </a:lnTo>
                <a:lnTo>
                  <a:pt x="83947" y="3942917"/>
                </a:lnTo>
                <a:lnTo>
                  <a:pt x="72429" y="3891628"/>
                </a:lnTo>
                <a:lnTo>
                  <a:pt x="61749" y="3840144"/>
                </a:lnTo>
                <a:lnTo>
                  <a:pt x="51913" y="3788492"/>
                </a:lnTo>
                <a:lnTo>
                  <a:pt x="42925" y="3736700"/>
                </a:lnTo>
                <a:lnTo>
                  <a:pt x="34786" y="3684768"/>
                </a:lnTo>
                <a:lnTo>
                  <a:pt x="27496" y="3632695"/>
                </a:lnTo>
                <a:lnTo>
                  <a:pt x="21058" y="3580510"/>
                </a:lnTo>
                <a:lnTo>
                  <a:pt x="15477" y="3528241"/>
                </a:lnTo>
                <a:lnTo>
                  <a:pt x="10751" y="3475888"/>
                </a:lnTo>
                <a:lnTo>
                  <a:pt x="6882" y="3423450"/>
                </a:lnTo>
                <a:lnTo>
                  <a:pt x="3871" y="3370956"/>
                </a:lnTo>
                <a:lnTo>
                  <a:pt x="1720" y="3318434"/>
                </a:lnTo>
                <a:lnTo>
                  <a:pt x="429" y="3265884"/>
                </a:lnTo>
                <a:lnTo>
                  <a:pt x="0" y="3213487"/>
                </a:lnTo>
                <a:lnTo>
                  <a:pt x="426" y="3160727"/>
                </a:lnTo>
                <a:lnTo>
                  <a:pt x="1715" y="3108177"/>
                </a:lnTo>
                <a:lnTo>
                  <a:pt x="3863" y="3055654"/>
                </a:lnTo>
                <a:lnTo>
                  <a:pt x="6872" y="3003160"/>
                </a:lnTo>
                <a:lnTo>
                  <a:pt x="10738" y="2950722"/>
                </a:lnTo>
                <a:lnTo>
                  <a:pt x="15461" y="2898369"/>
                </a:lnTo>
                <a:lnTo>
                  <a:pt x="21040" y="2846100"/>
                </a:lnTo>
                <a:lnTo>
                  <a:pt x="27475" y="2793915"/>
                </a:lnTo>
                <a:lnTo>
                  <a:pt x="34762" y="2741842"/>
                </a:lnTo>
                <a:lnTo>
                  <a:pt x="42899" y="2689909"/>
                </a:lnTo>
                <a:lnTo>
                  <a:pt x="51884" y="2638117"/>
                </a:lnTo>
                <a:lnTo>
                  <a:pt x="61718" y="2586465"/>
                </a:lnTo>
                <a:lnTo>
                  <a:pt x="72395" y="2534980"/>
                </a:lnTo>
                <a:lnTo>
                  <a:pt x="83911" y="2483690"/>
                </a:lnTo>
                <a:lnTo>
                  <a:pt x="96264" y="2432596"/>
                </a:lnTo>
                <a:lnTo>
                  <a:pt x="109456" y="2381697"/>
                </a:lnTo>
                <a:lnTo>
                  <a:pt x="123478" y="2331022"/>
                </a:lnTo>
                <a:lnTo>
                  <a:pt x="138323" y="2280595"/>
                </a:lnTo>
                <a:lnTo>
                  <a:pt x="153991" y="2230418"/>
                </a:lnTo>
                <a:lnTo>
                  <a:pt x="170483" y="2180491"/>
                </a:lnTo>
                <a:lnTo>
                  <a:pt x="187789" y="2130841"/>
                </a:lnTo>
                <a:lnTo>
                  <a:pt x="205900" y="2081493"/>
                </a:lnTo>
                <a:lnTo>
                  <a:pt x="224817" y="2032448"/>
                </a:lnTo>
                <a:lnTo>
                  <a:pt x="244538" y="1983707"/>
                </a:lnTo>
                <a:lnTo>
                  <a:pt x="265054" y="1935294"/>
                </a:lnTo>
                <a:lnTo>
                  <a:pt x="286354" y="1887237"/>
                </a:lnTo>
                <a:lnTo>
                  <a:pt x="308437" y="1839534"/>
                </a:lnTo>
                <a:lnTo>
                  <a:pt x="331304" y="1792187"/>
                </a:lnTo>
                <a:lnTo>
                  <a:pt x="354943" y="1745220"/>
                </a:lnTo>
                <a:lnTo>
                  <a:pt x="379339" y="1698658"/>
                </a:lnTo>
                <a:lnTo>
                  <a:pt x="404495" y="1652502"/>
                </a:lnTo>
                <a:lnTo>
                  <a:pt x="430409" y="1606751"/>
                </a:lnTo>
                <a:lnTo>
                  <a:pt x="457068" y="1561431"/>
                </a:lnTo>
                <a:lnTo>
                  <a:pt x="484458" y="1516564"/>
                </a:lnTo>
                <a:lnTo>
                  <a:pt x="512579" y="1472152"/>
                </a:lnTo>
                <a:lnTo>
                  <a:pt x="541430" y="1428194"/>
                </a:lnTo>
                <a:lnTo>
                  <a:pt x="570997" y="1384714"/>
                </a:lnTo>
                <a:lnTo>
                  <a:pt x="601262" y="1341735"/>
                </a:lnTo>
                <a:lnTo>
                  <a:pt x="632228" y="1299258"/>
                </a:lnTo>
                <a:lnTo>
                  <a:pt x="663892" y="1257281"/>
                </a:lnTo>
                <a:lnTo>
                  <a:pt x="696239" y="1215827"/>
                </a:lnTo>
                <a:lnTo>
                  <a:pt x="729250" y="1174920"/>
                </a:lnTo>
                <a:lnTo>
                  <a:pt x="762927" y="1134558"/>
                </a:lnTo>
                <a:lnTo>
                  <a:pt x="797269" y="1094742"/>
                </a:lnTo>
                <a:lnTo>
                  <a:pt x="832257" y="1055492"/>
                </a:lnTo>
                <a:lnTo>
                  <a:pt x="867873" y="1016831"/>
                </a:lnTo>
                <a:lnTo>
                  <a:pt x="904117" y="978758"/>
                </a:lnTo>
                <a:lnTo>
                  <a:pt x="940989" y="941273"/>
                </a:lnTo>
                <a:lnTo>
                  <a:pt x="978470" y="904396"/>
                </a:lnTo>
                <a:lnTo>
                  <a:pt x="1016538" y="868147"/>
                </a:lnTo>
                <a:lnTo>
                  <a:pt x="1055195" y="832526"/>
                </a:lnTo>
                <a:lnTo>
                  <a:pt x="1094440" y="797533"/>
                </a:lnTo>
                <a:lnTo>
                  <a:pt x="1134252" y="763186"/>
                </a:lnTo>
                <a:lnTo>
                  <a:pt x="1174609" y="729504"/>
                </a:lnTo>
                <a:lnTo>
                  <a:pt x="1215513" y="696488"/>
                </a:lnTo>
                <a:lnTo>
                  <a:pt x="1256962" y="664136"/>
                </a:lnTo>
                <a:lnTo>
                  <a:pt x="1298935" y="632466"/>
                </a:lnTo>
                <a:lnTo>
                  <a:pt x="1341409" y="601496"/>
                </a:lnTo>
                <a:lnTo>
                  <a:pt x="1384384" y="571225"/>
                </a:lnTo>
                <a:lnTo>
                  <a:pt x="1427861" y="541653"/>
                </a:lnTo>
                <a:lnTo>
                  <a:pt x="1471815" y="512797"/>
                </a:lnTo>
                <a:lnTo>
                  <a:pt x="1516224" y="484671"/>
                </a:lnTo>
                <a:lnTo>
                  <a:pt x="1561086" y="457275"/>
                </a:lnTo>
                <a:lnTo>
                  <a:pt x="1606403" y="430610"/>
                </a:lnTo>
                <a:lnTo>
                  <a:pt x="1652151" y="404690"/>
                </a:lnTo>
                <a:lnTo>
                  <a:pt x="1698304" y="379528"/>
                </a:lnTo>
                <a:lnTo>
                  <a:pt x="1744863" y="355126"/>
                </a:lnTo>
                <a:lnTo>
                  <a:pt x="1791827" y="331482"/>
                </a:lnTo>
                <a:lnTo>
                  <a:pt x="1839172" y="308609"/>
                </a:lnTo>
                <a:lnTo>
                  <a:pt x="1886872" y="286519"/>
                </a:lnTo>
                <a:lnTo>
                  <a:pt x="1934927" y="265214"/>
                </a:lnTo>
                <a:lnTo>
                  <a:pt x="1983337" y="244692"/>
                </a:lnTo>
                <a:lnTo>
                  <a:pt x="2032076" y="224964"/>
                </a:lnTo>
                <a:lnTo>
                  <a:pt x="2081118" y="206041"/>
                </a:lnTo>
                <a:lnTo>
                  <a:pt x="2130463" y="187924"/>
                </a:lnTo>
                <a:lnTo>
                  <a:pt x="2180111" y="170612"/>
                </a:lnTo>
                <a:lnTo>
                  <a:pt x="2230036" y="154114"/>
                </a:lnTo>
                <a:lnTo>
                  <a:pt x="2280210" y="138440"/>
                </a:lnTo>
                <a:lnTo>
                  <a:pt x="2330635" y="123588"/>
                </a:lnTo>
                <a:lnTo>
                  <a:pt x="2381310" y="109560"/>
                </a:lnTo>
                <a:lnTo>
                  <a:pt x="2432207" y="96363"/>
                </a:lnTo>
                <a:lnTo>
                  <a:pt x="2483300" y="84003"/>
                </a:lnTo>
                <a:lnTo>
                  <a:pt x="2534588" y="72481"/>
                </a:lnTo>
                <a:lnTo>
                  <a:pt x="2586072" y="61797"/>
                </a:lnTo>
                <a:lnTo>
                  <a:pt x="2637723" y="51957"/>
                </a:lnTo>
                <a:lnTo>
                  <a:pt x="2689514" y="42965"/>
                </a:lnTo>
                <a:lnTo>
                  <a:pt x="2741446" y="34822"/>
                </a:lnTo>
                <a:lnTo>
                  <a:pt x="2793517" y="27528"/>
                </a:lnTo>
                <a:lnTo>
                  <a:pt x="2845701" y="21087"/>
                </a:lnTo>
                <a:lnTo>
                  <a:pt x="2897970" y="15502"/>
                </a:lnTo>
                <a:lnTo>
                  <a:pt x="2950323" y="10772"/>
                </a:lnTo>
                <a:lnTo>
                  <a:pt x="3002759" y="6900"/>
                </a:lnTo>
                <a:lnTo>
                  <a:pt x="3055253" y="3885"/>
                </a:lnTo>
                <a:lnTo>
                  <a:pt x="3107775" y="1730"/>
                </a:lnTo>
                <a:lnTo>
                  <a:pt x="3160325" y="435"/>
                </a:lnTo>
                <a:lnTo>
                  <a:pt x="3212903" y="0"/>
                </a:lnTo>
                <a:lnTo>
                  <a:pt x="3213224" y="3213226"/>
                </a:lnTo>
                <a:lnTo>
                  <a:pt x="430490" y="4819838"/>
                </a:lnTo>
                <a:close/>
              </a:path>
            </a:pathLst>
          </a:custGeom>
          <a:solidFill>
            <a:srgbClr val="A7A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/>
          <p:cNvSpPr/>
          <p:nvPr userDrawn="1"/>
        </p:nvSpPr>
        <p:spPr>
          <a:xfrm>
            <a:off x="13413719" y="1930274"/>
            <a:ext cx="635" cy="3213735"/>
          </a:xfrm>
          <a:custGeom>
            <a:avLst/>
            <a:gdLst/>
            <a:ahLst/>
            <a:cxnLst/>
            <a:rect l="l" t="t" r="r" b="b"/>
            <a:pathLst>
              <a:path w="634" h="3213735">
                <a:moveTo>
                  <a:pt x="0" y="3213226"/>
                </a:moveTo>
                <a:lnTo>
                  <a:pt x="321" y="0"/>
                </a:lnTo>
                <a:lnTo>
                  <a:pt x="0" y="3213226"/>
                </a:lnTo>
                <a:close/>
              </a:path>
            </a:pathLst>
          </a:custGeom>
          <a:solidFill>
            <a:srgbClr val="7E8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/>
          <p:cNvSpPr txBox="1"/>
          <p:nvPr userDrawn="1"/>
        </p:nvSpPr>
        <p:spPr>
          <a:xfrm>
            <a:off x="2580927" y="4780136"/>
            <a:ext cx="5244465" cy="15093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ts val="2780"/>
              </a:lnSpc>
              <a:spcBef>
                <a:spcPts val="675"/>
              </a:spcBef>
            </a:pP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Lorem</a:t>
            </a:r>
            <a:r>
              <a:rPr sz="2800" spc="69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ipsum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dolor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sit </a:t>
            </a:r>
            <a:r>
              <a:rPr sz="2800" spc="10" dirty="0">
                <a:solidFill>
                  <a:srgbClr val="261804"/>
                </a:solidFill>
                <a:latin typeface="Georgia"/>
                <a:cs typeface="Georgia"/>
              </a:rPr>
              <a:t>amet,  </a:t>
            </a: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consectetur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adipiscing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elit. 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Suspendisse </a:t>
            </a:r>
            <a:r>
              <a:rPr sz="2800" spc="55" dirty="0">
                <a:solidFill>
                  <a:srgbClr val="261804"/>
                </a:solidFill>
                <a:latin typeface="Georgia"/>
                <a:cs typeface="Georgia"/>
              </a:rPr>
              <a:t>eget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elementum 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ante.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Pellentesque </a:t>
            </a:r>
            <a:r>
              <a:rPr sz="2800" spc="35" dirty="0">
                <a:solidFill>
                  <a:srgbClr val="261804"/>
                </a:solidFill>
                <a:latin typeface="Georgia"/>
                <a:cs typeface="Georgia"/>
              </a:rPr>
              <a:t>tellus</a:t>
            </a:r>
            <a:r>
              <a:rPr sz="2800" spc="270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261804"/>
                </a:solidFill>
                <a:latin typeface="Georgia"/>
                <a:cs typeface="Georgia"/>
              </a:rPr>
              <a:t>dolor,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7" name="object 9"/>
          <p:cNvSpPr txBox="1"/>
          <p:nvPr userDrawn="1"/>
        </p:nvSpPr>
        <p:spPr>
          <a:xfrm>
            <a:off x="2580927" y="6189836"/>
            <a:ext cx="5245100" cy="11569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ts val="2780"/>
              </a:lnSpc>
              <a:spcBef>
                <a:spcPts val="675"/>
              </a:spcBef>
            </a:pP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placerat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quis 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sagittis </a:t>
            </a:r>
            <a:r>
              <a:rPr sz="2800" spc="-25" dirty="0">
                <a:solidFill>
                  <a:srgbClr val="261804"/>
                </a:solidFill>
                <a:latin typeface="Georgia"/>
                <a:cs typeface="Georgia"/>
              </a:rPr>
              <a:t>in, </a:t>
            </a:r>
            <a:r>
              <a:rPr sz="2800" spc="5" dirty="0">
                <a:solidFill>
                  <a:srgbClr val="261804"/>
                </a:solidFill>
                <a:latin typeface="Georgia"/>
                <a:cs typeface="Georgia"/>
              </a:rPr>
              <a:t>lacinia 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in </a:t>
            </a:r>
            <a:r>
              <a:rPr sz="2800" spc="5" dirty="0">
                <a:solidFill>
                  <a:srgbClr val="261804"/>
                </a:solidFill>
                <a:latin typeface="Georgia"/>
                <a:cs typeface="Georgia"/>
              </a:rPr>
              <a:t>augue.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Praesent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venenatis  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convallis </a:t>
            </a:r>
            <a:r>
              <a:rPr sz="2800" spc="70" dirty="0">
                <a:solidFill>
                  <a:srgbClr val="261804"/>
                </a:solidFill>
                <a:latin typeface="Georgia"/>
                <a:cs typeface="Georgia"/>
              </a:rPr>
              <a:t>ex </a:t>
            </a:r>
            <a:r>
              <a:rPr sz="2800" spc="-10" dirty="0">
                <a:solidFill>
                  <a:srgbClr val="261804"/>
                </a:solidFill>
                <a:latin typeface="Georgia"/>
                <a:cs typeface="Georgia"/>
              </a:rPr>
              <a:t>a</a:t>
            </a:r>
            <a:r>
              <a:rPr sz="2800" spc="-265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261804"/>
                </a:solidFill>
                <a:latin typeface="Georgia"/>
                <a:cs typeface="Georgia"/>
              </a:rPr>
              <a:t>ornare.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8" name="object 10"/>
          <p:cNvSpPr txBox="1">
            <a:spLocks noGrp="1"/>
          </p:cNvSpPr>
          <p:nvPr>
            <p:ph type="title"/>
          </p:nvPr>
        </p:nvSpPr>
        <p:spPr>
          <a:xfrm>
            <a:off x="2580927" y="2135647"/>
            <a:ext cx="3781425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635"/>
              </a:lnSpc>
              <a:spcBef>
                <a:spcPts val="100"/>
              </a:spcBef>
            </a:pPr>
            <a:r>
              <a:rPr spc="40" dirty="0"/>
              <a:t>Target</a:t>
            </a:r>
          </a:p>
          <a:p>
            <a:pPr marL="12700">
              <a:lnSpc>
                <a:spcPts val="8635"/>
              </a:lnSpc>
            </a:pPr>
            <a:r>
              <a:rPr i="0" spc="-280" dirty="0">
                <a:latin typeface="Georgia"/>
                <a:cs typeface="Georgia"/>
              </a:rPr>
              <a:t>M</a:t>
            </a:r>
            <a:r>
              <a:rPr i="0" spc="-130" dirty="0">
                <a:latin typeface="Georgia"/>
                <a:cs typeface="Georgia"/>
              </a:rPr>
              <a:t>A</a:t>
            </a:r>
            <a:r>
              <a:rPr i="0" spc="-225" dirty="0">
                <a:latin typeface="Georgia"/>
                <a:cs typeface="Georgia"/>
              </a:rPr>
              <a:t>R</a:t>
            </a:r>
            <a:r>
              <a:rPr i="0" spc="40" dirty="0">
                <a:latin typeface="Georgia"/>
                <a:cs typeface="Georgia"/>
              </a:rPr>
              <a:t>K</a:t>
            </a:r>
            <a:r>
              <a:rPr i="0" spc="-430" dirty="0">
                <a:latin typeface="Georgia"/>
                <a:cs typeface="Georgia"/>
              </a:rPr>
              <a:t>E</a:t>
            </a:r>
            <a:r>
              <a:rPr i="0" spc="-135" dirty="0">
                <a:latin typeface="Georgia"/>
                <a:cs typeface="Georgia"/>
              </a:rPr>
              <a:t>T</a:t>
            </a:r>
          </a:p>
        </p:txBody>
      </p:sp>
      <p:sp>
        <p:nvSpPr>
          <p:cNvPr id="49" name="object 11"/>
          <p:cNvSpPr txBox="1"/>
          <p:nvPr userDrawn="1"/>
        </p:nvSpPr>
        <p:spPr>
          <a:xfrm>
            <a:off x="11023620" y="3651741"/>
            <a:ext cx="1600200" cy="11569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ctr">
              <a:lnSpc>
                <a:spcPts val="2780"/>
              </a:lnSpc>
              <a:spcBef>
                <a:spcPts val="675"/>
              </a:spcBef>
            </a:pP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Analyze  </a:t>
            </a:r>
            <a:r>
              <a:rPr sz="2800" spc="-15" dirty="0">
                <a:solidFill>
                  <a:srgbClr val="261804"/>
                </a:solidFill>
                <a:latin typeface="Georgia"/>
                <a:cs typeface="Georgia"/>
              </a:rPr>
              <a:t>C</a:t>
            </a:r>
            <a:r>
              <a:rPr sz="2800" spc="50" dirty="0">
                <a:solidFill>
                  <a:srgbClr val="261804"/>
                </a:solidFill>
                <a:latin typeface="Georgia"/>
                <a:cs typeface="Georgia"/>
              </a:rPr>
              <a:t>u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s</a:t>
            </a:r>
            <a:r>
              <a:rPr sz="2800" spc="85" dirty="0">
                <a:solidFill>
                  <a:srgbClr val="261804"/>
                </a:solidFill>
                <a:latin typeface="Georgia"/>
                <a:cs typeface="Georgia"/>
              </a:rPr>
              <a:t>t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o</a:t>
            </a:r>
            <a:r>
              <a:rPr sz="2800" spc="35" dirty="0">
                <a:solidFill>
                  <a:srgbClr val="261804"/>
                </a:solidFill>
                <a:latin typeface="Georgia"/>
                <a:cs typeface="Georgia"/>
              </a:rPr>
              <a:t>m</a:t>
            </a: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e</a:t>
            </a: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r 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Market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0" name="object 12"/>
          <p:cNvSpPr txBox="1"/>
          <p:nvPr userDrawn="1"/>
        </p:nvSpPr>
        <p:spPr>
          <a:xfrm>
            <a:off x="14148604" y="3651741"/>
            <a:ext cx="1486535" cy="11569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51435" algn="just">
              <a:lnSpc>
                <a:spcPts val="2780"/>
              </a:lnSpc>
              <a:spcBef>
                <a:spcPts val="675"/>
              </a:spcBef>
            </a:pP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Conduct  </a:t>
            </a:r>
            <a:r>
              <a:rPr sz="2800" spc="20" dirty="0">
                <a:solidFill>
                  <a:srgbClr val="261804"/>
                </a:solidFill>
                <a:latin typeface="Georgia"/>
                <a:cs typeface="Georgia"/>
              </a:rPr>
              <a:t>Market  </a:t>
            </a:r>
            <a:r>
              <a:rPr sz="2800" spc="-95" dirty="0">
                <a:solidFill>
                  <a:srgbClr val="261804"/>
                </a:solidFill>
                <a:latin typeface="Georgia"/>
                <a:cs typeface="Georgia"/>
              </a:rPr>
              <a:t>R</a:t>
            </a: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e</a:t>
            </a:r>
            <a:r>
              <a:rPr sz="2800" spc="25" dirty="0">
                <a:solidFill>
                  <a:srgbClr val="261804"/>
                </a:solidFill>
                <a:latin typeface="Georgia"/>
                <a:cs typeface="Georgia"/>
              </a:rPr>
              <a:t>s</a:t>
            </a:r>
            <a:r>
              <a:rPr sz="2800" spc="45" dirty="0">
                <a:solidFill>
                  <a:srgbClr val="261804"/>
                </a:solidFill>
                <a:latin typeface="Georgia"/>
                <a:cs typeface="Georgia"/>
              </a:rPr>
              <a:t>e</a:t>
            </a:r>
            <a:r>
              <a:rPr sz="2800" spc="-15" dirty="0">
                <a:solidFill>
                  <a:srgbClr val="261804"/>
                </a:solidFill>
                <a:latin typeface="Georgia"/>
                <a:cs typeface="Georgia"/>
              </a:rPr>
              <a:t>a</a:t>
            </a:r>
            <a:r>
              <a:rPr sz="2800" spc="35" dirty="0">
                <a:solidFill>
                  <a:srgbClr val="261804"/>
                </a:solidFill>
                <a:latin typeface="Georgia"/>
                <a:cs typeface="Georgia"/>
              </a:rPr>
              <a:t>r</a:t>
            </a:r>
            <a:r>
              <a:rPr sz="2800" spc="50" dirty="0">
                <a:solidFill>
                  <a:srgbClr val="261804"/>
                </a:solidFill>
                <a:latin typeface="Georgia"/>
                <a:cs typeface="Georgia"/>
              </a:rPr>
              <a:t>c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h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1" name="object 13"/>
          <p:cNvSpPr txBox="1"/>
          <p:nvPr userDrawn="1"/>
        </p:nvSpPr>
        <p:spPr>
          <a:xfrm>
            <a:off x="12358004" y="6542261"/>
            <a:ext cx="2112010" cy="804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0195" marR="5080" indent="-278130">
              <a:lnSpc>
                <a:spcPts val="2780"/>
              </a:lnSpc>
              <a:spcBef>
                <a:spcPts val="675"/>
              </a:spcBef>
            </a:pPr>
            <a:r>
              <a:rPr sz="2800" spc="30" dirty="0">
                <a:solidFill>
                  <a:srgbClr val="261804"/>
                </a:solidFill>
                <a:latin typeface="Georgia"/>
                <a:cs typeface="Georgia"/>
              </a:rPr>
              <a:t>Create</a:t>
            </a:r>
            <a:r>
              <a:rPr sz="2800" spc="-120" dirty="0">
                <a:solidFill>
                  <a:srgbClr val="261804"/>
                </a:solidFill>
                <a:latin typeface="Georgia"/>
                <a:cs typeface="Georgia"/>
              </a:rPr>
              <a:t> </a:t>
            </a:r>
            <a:r>
              <a:rPr sz="2800" spc="40" dirty="0">
                <a:solidFill>
                  <a:srgbClr val="261804"/>
                </a:solidFill>
                <a:latin typeface="Georgia"/>
                <a:cs typeface="Georgia"/>
              </a:rPr>
              <a:t>Buyer  </a:t>
            </a:r>
            <a:r>
              <a:rPr sz="2800" spc="15" dirty="0">
                <a:solidFill>
                  <a:srgbClr val="261804"/>
                </a:solidFill>
                <a:latin typeface="Georgia"/>
                <a:cs typeface="Georgia"/>
              </a:rPr>
              <a:t>Persona’s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2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6487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58478" y="9277350"/>
            <a:ext cx="8506460" cy="0"/>
          </a:xfrm>
          <a:custGeom>
            <a:avLst/>
            <a:gdLst/>
            <a:ahLst/>
            <a:cxnLst/>
            <a:rect l="l" t="t" r="r" b="b"/>
            <a:pathLst>
              <a:path w="8506460">
                <a:moveTo>
                  <a:pt x="0" y="0"/>
                </a:moveTo>
                <a:lnTo>
                  <a:pt x="8505848" y="0"/>
                </a:lnTo>
              </a:path>
            </a:pathLst>
          </a:custGeom>
          <a:ln w="38099">
            <a:solidFill>
              <a:srgbClr val="957D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 userDrawn="1"/>
        </p:nvSpPr>
        <p:spPr>
          <a:xfrm>
            <a:off x="0" y="0"/>
            <a:ext cx="3176905" cy="2379345"/>
          </a:xfrm>
          <a:custGeom>
            <a:avLst/>
            <a:gdLst/>
            <a:ahLst/>
            <a:cxnLst/>
            <a:rect l="l" t="t" r="r" b="b"/>
            <a:pathLst>
              <a:path w="3176905" h="2379345">
                <a:moveTo>
                  <a:pt x="1547114" y="2327949"/>
                </a:moveTo>
                <a:lnTo>
                  <a:pt x="510285" y="2327949"/>
                </a:lnTo>
                <a:lnTo>
                  <a:pt x="376200" y="2289849"/>
                </a:lnTo>
                <a:lnTo>
                  <a:pt x="332313" y="2264449"/>
                </a:lnTo>
                <a:lnTo>
                  <a:pt x="203240" y="2226349"/>
                </a:lnTo>
                <a:lnTo>
                  <a:pt x="161115" y="2200949"/>
                </a:lnTo>
                <a:lnTo>
                  <a:pt x="119459" y="2188249"/>
                </a:lnTo>
                <a:lnTo>
                  <a:pt x="37600" y="2137449"/>
                </a:lnTo>
                <a:lnTo>
                  <a:pt x="0" y="2125565"/>
                </a:lnTo>
                <a:lnTo>
                  <a:pt x="0" y="0"/>
                </a:lnTo>
                <a:lnTo>
                  <a:pt x="3164066" y="0"/>
                </a:lnTo>
                <a:lnTo>
                  <a:pt x="3167994" y="41949"/>
                </a:lnTo>
                <a:lnTo>
                  <a:pt x="3171713" y="92749"/>
                </a:lnTo>
                <a:lnTo>
                  <a:pt x="3174384" y="143549"/>
                </a:lnTo>
                <a:lnTo>
                  <a:pt x="3175995" y="194349"/>
                </a:lnTo>
                <a:lnTo>
                  <a:pt x="3176534" y="232469"/>
                </a:lnTo>
                <a:lnTo>
                  <a:pt x="3175995" y="283249"/>
                </a:lnTo>
                <a:lnTo>
                  <a:pt x="3174384" y="334049"/>
                </a:lnTo>
                <a:lnTo>
                  <a:pt x="3171713" y="384849"/>
                </a:lnTo>
                <a:lnTo>
                  <a:pt x="3167994" y="435649"/>
                </a:lnTo>
                <a:lnTo>
                  <a:pt x="3163237" y="473749"/>
                </a:lnTo>
                <a:lnTo>
                  <a:pt x="3157455" y="524549"/>
                </a:lnTo>
                <a:lnTo>
                  <a:pt x="3150658" y="575349"/>
                </a:lnTo>
                <a:lnTo>
                  <a:pt x="3142858" y="613449"/>
                </a:lnTo>
                <a:lnTo>
                  <a:pt x="3134066" y="664249"/>
                </a:lnTo>
                <a:lnTo>
                  <a:pt x="3124294" y="715049"/>
                </a:lnTo>
                <a:lnTo>
                  <a:pt x="3113553" y="753149"/>
                </a:lnTo>
                <a:lnTo>
                  <a:pt x="3101854" y="803949"/>
                </a:lnTo>
                <a:lnTo>
                  <a:pt x="3089208" y="842049"/>
                </a:lnTo>
                <a:lnTo>
                  <a:pt x="3075628" y="892849"/>
                </a:lnTo>
                <a:lnTo>
                  <a:pt x="3061125" y="930949"/>
                </a:lnTo>
                <a:lnTo>
                  <a:pt x="3045709" y="981749"/>
                </a:lnTo>
                <a:lnTo>
                  <a:pt x="3029392" y="1019849"/>
                </a:lnTo>
                <a:lnTo>
                  <a:pt x="3012186" y="1057949"/>
                </a:lnTo>
                <a:lnTo>
                  <a:pt x="2994102" y="1108749"/>
                </a:lnTo>
                <a:lnTo>
                  <a:pt x="2975151" y="1146849"/>
                </a:lnTo>
                <a:lnTo>
                  <a:pt x="2955344" y="1184949"/>
                </a:lnTo>
                <a:lnTo>
                  <a:pt x="2934694" y="1223049"/>
                </a:lnTo>
                <a:lnTo>
                  <a:pt x="2913211" y="1273849"/>
                </a:lnTo>
                <a:lnTo>
                  <a:pt x="2890907" y="1311949"/>
                </a:lnTo>
                <a:lnTo>
                  <a:pt x="2867793" y="1350049"/>
                </a:lnTo>
                <a:lnTo>
                  <a:pt x="2843881" y="1388149"/>
                </a:lnTo>
                <a:lnTo>
                  <a:pt x="2819181" y="1426249"/>
                </a:lnTo>
                <a:lnTo>
                  <a:pt x="2793705" y="1464349"/>
                </a:lnTo>
                <a:lnTo>
                  <a:pt x="2767465" y="1502449"/>
                </a:lnTo>
                <a:lnTo>
                  <a:pt x="2740473" y="1540549"/>
                </a:lnTo>
                <a:lnTo>
                  <a:pt x="2712738" y="1565949"/>
                </a:lnTo>
                <a:lnTo>
                  <a:pt x="2684273" y="1604049"/>
                </a:lnTo>
                <a:lnTo>
                  <a:pt x="2655089" y="1642149"/>
                </a:lnTo>
                <a:lnTo>
                  <a:pt x="2625198" y="1680249"/>
                </a:lnTo>
                <a:lnTo>
                  <a:pt x="2594610" y="1705649"/>
                </a:lnTo>
                <a:lnTo>
                  <a:pt x="2563338" y="1743749"/>
                </a:lnTo>
                <a:lnTo>
                  <a:pt x="2531392" y="1769149"/>
                </a:lnTo>
                <a:lnTo>
                  <a:pt x="2498784" y="1807249"/>
                </a:lnTo>
                <a:lnTo>
                  <a:pt x="2465525" y="1832649"/>
                </a:lnTo>
                <a:lnTo>
                  <a:pt x="2431627" y="1858049"/>
                </a:lnTo>
                <a:lnTo>
                  <a:pt x="2397100" y="1896149"/>
                </a:lnTo>
                <a:lnTo>
                  <a:pt x="2361958" y="1921549"/>
                </a:lnTo>
                <a:lnTo>
                  <a:pt x="2326210" y="1946949"/>
                </a:lnTo>
                <a:lnTo>
                  <a:pt x="2289868" y="1972349"/>
                </a:lnTo>
                <a:lnTo>
                  <a:pt x="2252943" y="1997749"/>
                </a:lnTo>
                <a:lnTo>
                  <a:pt x="2215447" y="2023149"/>
                </a:lnTo>
                <a:lnTo>
                  <a:pt x="2138788" y="2073949"/>
                </a:lnTo>
                <a:lnTo>
                  <a:pt x="2059980" y="2124749"/>
                </a:lnTo>
                <a:lnTo>
                  <a:pt x="2019799" y="2137449"/>
                </a:lnTo>
                <a:lnTo>
                  <a:pt x="1937940" y="2188249"/>
                </a:lnTo>
                <a:lnTo>
                  <a:pt x="1896284" y="2200949"/>
                </a:lnTo>
                <a:lnTo>
                  <a:pt x="1854159" y="2226349"/>
                </a:lnTo>
                <a:lnTo>
                  <a:pt x="1725086" y="2264449"/>
                </a:lnTo>
                <a:lnTo>
                  <a:pt x="1681199" y="2289849"/>
                </a:lnTo>
                <a:lnTo>
                  <a:pt x="1547114" y="2327949"/>
                </a:lnTo>
                <a:close/>
              </a:path>
              <a:path w="3176905" h="2379345">
                <a:moveTo>
                  <a:pt x="1409626" y="2353349"/>
                </a:moveTo>
                <a:lnTo>
                  <a:pt x="647773" y="2353349"/>
                </a:lnTo>
                <a:lnTo>
                  <a:pt x="555752" y="2327949"/>
                </a:lnTo>
                <a:lnTo>
                  <a:pt x="1501647" y="2327949"/>
                </a:lnTo>
                <a:lnTo>
                  <a:pt x="1409626" y="2353349"/>
                </a:lnTo>
                <a:close/>
              </a:path>
              <a:path w="3176905" h="2379345">
                <a:moveTo>
                  <a:pt x="1316230" y="2366049"/>
                </a:moveTo>
                <a:lnTo>
                  <a:pt x="741169" y="2366049"/>
                </a:lnTo>
                <a:lnTo>
                  <a:pt x="694305" y="2353349"/>
                </a:lnTo>
                <a:lnTo>
                  <a:pt x="1363095" y="2353349"/>
                </a:lnTo>
                <a:lnTo>
                  <a:pt x="1316230" y="2366049"/>
                </a:lnTo>
                <a:close/>
              </a:path>
              <a:path w="3176905" h="2379345">
                <a:moveTo>
                  <a:pt x="1221550" y="2378749"/>
                </a:moveTo>
                <a:lnTo>
                  <a:pt x="835849" y="2378749"/>
                </a:lnTo>
                <a:lnTo>
                  <a:pt x="788354" y="2366049"/>
                </a:lnTo>
                <a:lnTo>
                  <a:pt x="1269045" y="2366049"/>
                </a:lnTo>
                <a:lnTo>
                  <a:pt x="1221550" y="237874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 userDrawn="1"/>
        </p:nvSpPr>
        <p:spPr>
          <a:xfrm>
            <a:off x="13413719" y="1930274"/>
            <a:ext cx="3213735" cy="4957445"/>
          </a:xfrm>
          <a:custGeom>
            <a:avLst/>
            <a:gdLst/>
            <a:ahLst/>
            <a:cxnLst/>
            <a:rect l="l" t="t" r="r" b="b"/>
            <a:pathLst>
              <a:path w="3213734" h="4957445">
                <a:moveTo>
                  <a:pt x="2698960" y="4956910"/>
                </a:moveTo>
                <a:lnTo>
                  <a:pt x="0" y="3213226"/>
                </a:lnTo>
                <a:lnTo>
                  <a:pt x="0" y="0"/>
                </a:lnTo>
                <a:lnTo>
                  <a:pt x="53882" y="450"/>
                </a:lnTo>
                <a:lnTo>
                  <a:pt x="107703" y="1800"/>
                </a:lnTo>
                <a:lnTo>
                  <a:pt x="161464" y="4052"/>
                </a:lnTo>
                <a:lnTo>
                  <a:pt x="215165" y="7203"/>
                </a:lnTo>
                <a:lnTo>
                  <a:pt x="268805" y="11256"/>
                </a:lnTo>
                <a:lnTo>
                  <a:pt x="322385" y="16208"/>
                </a:lnTo>
                <a:lnTo>
                  <a:pt x="375904" y="22062"/>
                </a:lnTo>
                <a:lnTo>
                  <a:pt x="429362" y="28815"/>
                </a:lnTo>
                <a:lnTo>
                  <a:pt x="482701" y="36461"/>
                </a:lnTo>
                <a:lnTo>
                  <a:pt x="535859" y="44992"/>
                </a:lnTo>
                <a:lnTo>
                  <a:pt x="588838" y="54407"/>
                </a:lnTo>
                <a:lnTo>
                  <a:pt x="641636" y="64706"/>
                </a:lnTo>
                <a:lnTo>
                  <a:pt x="694253" y="75889"/>
                </a:lnTo>
                <a:lnTo>
                  <a:pt x="746691" y="87957"/>
                </a:lnTo>
                <a:lnTo>
                  <a:pt x="798948" y="100909"/>
                </a:lnTo>
                <a:lnTo>
                  <a:pt x="851025" y="114746"/>
                </a:lnTo>
                <a:lnTo>
                  <a:pt x="902864" y="129451"/>
                </a:lnTo>
                <a:lnTo>
                  <a:pt x="954405" y="145008"/>
                </a:lnTo>
                <a:lnTo>
                  <a:pt x="1005650" y="161417"/>
                </a:lnTo>
                <a:lnTo>
                  <a:pt x="1056598" y="178679"/>
                </a:lnTo>
                <a:lnTo>
                  <a:pt x="1107249" y="196793"/>
                </a:lnTo>
                <a:lnTo>
                  <a:pt x="1157604" y="215760"/>
                </a:lnTo>
                <a:lnTo>
                  <a:pt x="1207662" y="235579"/>
                </a:lnTo>
                <a:lnTo>
                  <a:pt x="1257423" y="256250"/>
                </a:lnTo>
                <a:lnTo>
                  <a:pt x="1306832" y="277750"/>
                </a:lnTo>
                <a:lnTo>
                  <a:pt x="1355832" y="300055"/>
                </a:lnTo>
                <a:lnTo>
                  <a:pt x="1404425" y="323164"/>
                </a:lnTo>
                <a:lnTo>
                  <a:pt x="1452610" y="347079"/>
                </a:lnTo>
                <a:lnTo>
                  <a:pt x="1500387" y="371799"/>
                </a:lnTo>
                <a:lnTo>
                  <a:pt x="1547756" y="397324"/>
                </a:lnTo>
                <a:lnTo>
                  <a:pt x="1594717" y="423655"/>
                </a:lnTo>
                <a:lnTo>
                  <a:pt x="1641270" y="450790"/>
                </a:lnTo>
                <a:lnTo>
                  <a:pt x="1687362" y="478699"/>
                </a:lnTo>
                <a:lnTo>
                  <a:pt x="1732943" y="507351"/>
                </a:lnTo>
                <a:lnTo>
                  <a:pt x="1778012" y="536747"/>
                </a:lnTo>
                <a:lnTo>
                  <a:pt x="1822568" y="566886"/>
                </a:lnTo>
                <a:lnTo>
                  <a:pt x="1866613" y="597768"/>
                </a:lnTo>
                <a:lnTo>
                  <a:pt x="1910146" y="629394"/>
                </a:lnTo>
                <a:lnTo>
                  <a:pt x="1953167" y="661763"/>
                </a:lnTo>
                <a:lnTo>
                  <a:pt x="1995676" y="694875"/>
                </a:lnTo>
                <a:lnTo>
                  <a:pt x="2037626" y="728693"/>
                </a:lnTo>
                <a:lnTo>
                  <a:pt x="2078970" y="763180"/>
                </a:lnTo>
                <a:lnTo>
                  <a:pt x="2119707" y="798334"/>
                </a:lnTo>
                <a:lnTo>
                  <a:pt x="2159837" y="834157"/>
                </a:lnTo>
                <a:lnTo>
                  <a:pt x="2199361" y="870648"/>
                </a:lnTo>
                <a:lnTo>
                  <a:pt x="2238278" y="907807"/>
                </a:lnTo>
                <a:lnTo>
                  <a:pt x="2276588" y="945634"/>
                </a:lnTo>
                <a:lnTo>
                  <a:pt x="2314292" y="984130"/>
                </a:lnTo>
                <a:lnTo>
                  <a:pt x="2351347" y="1023250"/>
                </a:lnTo>
                <a:lnTo>
                  <a:pt x="2387711" y="1062952"/>
                </a:lnTo>
                <a:lnTo>
                  <a:pt x="2423385" y="1103234"/>
                </a:lnTo>
                <a:lnTo>
                  <a:pt x="2458368" y="1144098"/>
                </a:lnTo>
                <a:lnTo>
                  <a:pt x="2492661" y="1185543"/>
                </a:lnTo>
                <a:lnTo>
                  <a:pt x="2526263" y="1227569"/>
                </a:lnTo>
                <a:lnTo>
                  <a:pt x="2559175" y="1270177"/>
                </a:lnTo>
                <a:lnTo>
                  <a:pt x="2591396" y="1313365"/>
                </a:lnTo>
                <a:lnTo>
                  <a:pt x="2622892" y="1357086"/>
                </a:lnTo>
                <a:lnTo>
                  <a:pt x="2653626" y="1401291"/>
                </a:lnTo>
                <a:lnTo>
                  <a:pt x="2683597" y="1445979"/>
                </a:lnTo>
                <a:lnTo>
                  <a:pt x="2712807" y="1491151"/>
                </a:lnTo>
                <a:lnTo>
                  <a:pt x="2741255" y="1536807"/>
                </a:lnTo>
                <a:lnTo>
                  <a:pt x="2768941" y="1582946"/>
                </a:lnTo>
                <a:lnTo>
                  <a:pt x="2795864" y="1629569"/>
                </a:lnTo>
                <a:lnTo>
                  <a:pt x="2822026" y="1676676"/>
                </a:lnTo>
                <a:lnTo>
                  <a:pt x="2847397" y="1724213"/>
                </a:lnTo>
                <a:lnTo>
                  <a:pt x="2871948" y="1772128"/>
                </a:lnTo>
                <a:lnTo>
                  <a:pt x="2895679" y="1820420"/>
                </a:lnTo>
                <a:lnTo>
                  <a:pt x="2918590" y="1869090"/>
                </a:lnTo>
                <a:lnTo>
                  <a:pt x="2940682" y="1918137"/>
                </a:lnTo>
                <a:lnTo>
                  <a:pt x="2961953" y="1967562"/>
                </a:lnTo>
                <a:lnTo>
                  <a:pt x="2982405" y="2017365"/>
                </a:lnTo>
                <a:lnTo>
                  <a:pt x="3002037" y="2067545"/>
                </a:lnTo>
                <a:lnTo>
                  <a:pt x="3020828" y="2118046"/>
                </a:lnTo>
                <a:lnTo>
                  <a:pt x="3038756" y="2168812"/>
                </a:lnTo>
                <a:lnTo>
                  <a:pt x="3055822" y="2219842"/>
                </a:lnTo>
                <a:lnTo>
                  <a:pt x="3072024" y="2271137"/>
                </a:lnTo>
                <a:lnTo>
                  <a:pt x="3087364" y="2322697"/>
                </a:lnTo>
                <a:lnTo>
                  <a:pt x="3101841" y="2374521"/>
                </a:lnTo>
                <a:lnTo>
                  <a:pt x="3115455" y="2426610"/>
                </a:lnTo>
                <a:lnTo>
                  <a:pt x="3128206" y="2478963"/>
                </a:lnTo>
                <a:lnTo>
                  <a:pt x="3140080" y="2531522"/>
                </a:lnTo>
                <a:lnTo>
                  <a:pt x="3151063" y="2584228"/>
                </a:lnTo>
                <a:lnTo>
                  <a:pt x="3161156" y="2637081"/>
                </a:lnTo>
                <a:lnTo>
                  <a:pt x="3170359" y="2690081"/>
                </a:lnTo>
                <a:lnTo>
                  <a:pt x="3178672" y="2743228"/>
                </a:lnTo>
                <a:lnTo>
                  <a:pt x="3186094" y="2796522"/>
                </a:lnTo>
                <a:lnTo>
                  <a:pt x="3192625" y="2849963"/>
                </a:lnTo>
                <a:lnTo>
                  <a:pt x="3198267" y="2903550"/>
                </a:lnTo>
                <a:lnTo>
                  <a:pt x="3203011" y="2957225"/>
                </a:lnTo>
                <a:lnTo>
                  <a:pt x="3206854" y="3010926"/>
                </a:lnTo>
                <a:lnTo>
                  <a:pt x="3209794" y="3064654"/>
                </a:lnTo>
                <a:lnTo>
                  <a:pt x="3211833" y="3118409"/>
                </a:lnTo>
                <a:lnTo>
                  <a:pt x="3212969" y="3172190"/>
                </a:lnTo>
                <a:lnTo>
                  <a:pt x="3213204" y="3225998"/>
                </a:lnTo>
                <a:lnTo>
                  <a:pt x="3212536" y="3279832"/>
                </a:lnTo>
                <a:lnTo>
                  <a:pt x="3210966" y="3333693"/>
                </a:lnTo>
                <a:lnTo>
                  <a:pt x="3208496" y="3387520"/>
                </a:lnTo>
                <a:lnTo>
                  <a:pt x="3205128" y="3441253"/>
                </a:lnTo>
                <a:lnTo>
                  <a:pt x="3200863" y="3494892"/>
                </a:lnTo>
                <a:lnTo>
                  <a:pt x="3195700" y="3548437"/>
                </a:lnTo>
                <a:lnTo>
                  <a:pt x="3189639" y="3601887"/>
                </a:lnTo>
                <a:lnTo>
                  <a:pt x="3182681" y="3655244"/>
                </a:lnTo>
                <a:lnTo>
                  <a:pt x="3174825" y="3708506"/>
                </a:lnTo>
                <a:lnTo>
                  <a:pt x="3166072" y="3761674"/>
                </a:lnTo>
                <a:lnTo>
                  <a:pt x="3156432" y="3814689"/>
                </a:lnTo>
                <a:lnTo>
                  <a:pt x="3145915" y="3867490"/>
                </a:lnTo>
                <a:lnTo>
                  <a:pt x="3134521" y="3920078"/>
                </a:lnTo>
                <a:lnTo>
                  <a:pt x="3122250" y="3972452"/>
                </a:lnTo>
                <a:lnTo>
                  <a:pt x="3109101" y="4024614"/>
                </a:lnTo>
                <a:lnTo>
                  <a:pt x="3095076" y="4076562"/>
                </a:lnTo>
                <a:lnTo>
                  <a:pt x="3080174" y="4128297"/>
                </a:lnTo>
                <a:lnTo>
                  <a:pt x="3064394" y="4179819"/>
                </a:lnTo>
                <a:lnTo>
                  <a:pt x="3047756" y="4231070"/>
                </a:lnTo>
                <a:lnTo>
                  <a:pt x="3030277" y="4281992"/>
                </a:lnTo>
                <a:lnTo>
                  <a:pt x="3011958" y="4332586"/>
                </a:lnTo>
                <a:lnTo>
                  <a:pt x="2992798" y="4382851"/>
                </a:lnTo>
                <a:lnTo>
                  <a:pt x="2972797" y="4432788"/>
                </a:lnTo>
                <a:lnTo>
                  <a:pt x="2951956" y="4482396"/>
                </a:lnTo>
                <a:lnTo>
                  <a:pt x="2930275" y="4531676"/>
                </a:lnTo>
                <a:lnTo>
                  <a:pt x="2907753" y="4580627"/>
                </a:lnTo>
                <a:lnTo>
                  <a:pt x="2884415" y="4629195"/>
                </a:lnTo>
                <a:lnTo>
                  <a:pt x="2860289" y="4677325"/>
                </a:lnTo>
                <a:lnTo>
                  <a:pt x="2835374" y="4725017"/>
                </a:lnTo>
                <a:lnTo>
                  <a:pt x="2809669" y="4772272"/>
                </a:lnTo>
                <a:lnTo>
                  <a:pt x="2783175" y="4819088"/>
                </a:lnTo>
                <a:lnTo>
                  <a:pt x="2755893" y="4865467"/>
                </a:lnTo>
                <a:lnTo>
                  <a:pt x="2727821" y="4911407"/>
                </a:lnTo>
                <a:lnTo>
                  <a:pt x="2698960" y="4956910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 userDrawn="1"/>
        </p:nvSpPr>
        <p:spPr>
          <a:xfrm>
            <a:off x="10554164" y="5143500"/>
            <a:ext cx="5642610" cy="3213735"/>
          </a:xfrm>
          <a:custGeom>
            <a:avLst/>
            <a:gdLst/>
            <a:ahLst/>
            <a:cxnLst/>
            <a:rect l="l" t="t" r="r" b="b"/>
            <a:pathLst>
              <a:path w="5642609" h="3213734">
                <a:moveTo>
                  <a:pt x="2886948" y="3213112"/>
                </a:moveTo>
                <a:lnTo>
                  <a:pt x="2833109" y="3213117"/>
                </a:lnTo>
                <a:lnTo>
                  <a:pt x="2779233" y="3212221"/>
                </a:lnTo>
                <a:lnTo>
                  <a:pt x="2725379" y="3210424"/>
                </a:lnTo>
                <a:lnTo>
                  <a:pt x="2671608" y="3207728"/>
                </a:lnTo>
                <a:lnTo>
                  <a:pt x="2617919" y="3204134"/>
                </a:lnTo>
                <a:lnTo>
                  <a:pt x="2564314" y="3199641"/>
                </a:lnTo>
                <a:lnTo>
                  <a:pt x="2510792" y="3194249"/>
                </a:lnTo>
                <a:lnTo>
                  <a:pt x="2457353" y="3187958"/>
                </a:lnTo>
                <a:lnTo>
                  <a:pt x="2403997" y="3180769"/>
                </a:lnTo>
                <a:lnTo>
                  <a:pt x="2350724" y="3172681"/>
                </a:lnTo>
                <a:lnTo>
                  <a:pt x="2297593" y="3163704"/>
                </a:lnTo>
                <a:lnTo>
                  <a:pt x="2244664" y="3153847"/>
                </a:lnTo>
                <a:lnTo>
                  <a:pt x="2191938" y="3143111"/>
                </a:lnTo>
                <a:lnTo>
                  <a:pt x="2139414" y="3131495"/>
                </a:lnTo>
                <a:lnTo>
                  <a:pt x="2087092" y="3119000"/>
                </a:lnTo>
                <a:lnTo>
                  <a:pt x="2034973" y="3105625"/>
                </a:lnTo>
                <a:lnTo>
                  <a:pt x="1983056" y="3091371"/>
                </a:lnTo>
                <a:lnTo>
                  <a:pt x="1931341" y="3076237"/>
                </a:lnTo>
                <a:lnTo>
                  <a:pt x="1879886" y="3060241"/>
                </a:lnTo>
                <a:lnTo>
                  <a:pt x="1828749" y="3043401"/>
                </a:lnTo>
                <a:lnTo>
                  <a:pt x="1777931" y="3025715"/>
                </a:lnTo>
                <a:lnTo>
                  <a:pt x="1727430" y="3007185"/>
                </a:lnTo>
                <a:lnTo>
                  <a:pt x="1677247" y="2987811"/>
                </a:lnTo>
                <a:lnTo>
                  <a:pt x="1627382" y="2967591"/>
                </a:lnTo>
                <a:lnTo>
                  <a:pt x="1577835" y="2946527"/>
                </a:lnTo>
                <a:lnTo>
                  <a:pt x="1528606" y="2924619"/>
                </a:lnTo>
                <a:lnTo>
                  <a:pt x="1479750" y="2901890"/>
                </a:lnTo>
                <a:lnTo>
                  <a:pt x="1431323" y="2878368"/>
                </a:lnTo>
                <a:lnTo>
                  <a:pt x="1383323" y="2854050"/>
                </a:lnTo>
                <a:lnTo>
                  <a:pt x="1335751" y="2828938"/>
                </a:lnTo>
                <a:lnTo>
                  <a:pt x="1288607" y="2803032"/>
                </a:lnTo>
                <a:lnTo>
                  <a:pt x="1241891" y="2776331"/>
                </a:lnTo>
                <a:lnTo>
                  <a:pt x="1195603" y="2748835"/>
                </a:lnTo>
                <a:lnTo>
                  <a:pt x="1149743" y="2720545"/>
                </a:lnTo>
                <a:lnTo>
                  <a:pt x="1104363" y="2691492"/>
                </a:lnTo>
                <a:lnTo>
                  <a:pt x="1059512" y="2661709"/>
                </a:lnTo>
                <a:lnTo>
                  <a:pt x="1015192" y="2631196"/>
                </a:lnTo>
                <a:lnTo>
                  <a:pt x="971402" y="2599952"/>
                </a:lnTo>
                <a:lnTo>
                  <a:pt x="928143" y="2567978"/>
                </a:lnTo>
                <a:lnTo>
                  <a:pt x="885413" y="2535274"/>
                </a:lnTo>
                <a:lnTo>
                  <a:pt x="843215" y="2501840"/>
                </a:lnTo>
                <a:lnTo>
                  <a:pt x="801546" y="2467675"/>
                </a:lnTo>
                <a:lnTo>
                  <a:pt x="760454" y="2432819"/>
                </a:lnTo>
                <a:lnTo>
                  <a:pt x="719986" y="2397310"/>
                </a:lnTo>
                <a:lnTo>
                  <a:pt x="680141" y="2361149"/>
                </a:lnTo>
                <a:lnTo>
                  <a:pt x="640919" y="2324334"/>
                </a:lnTo>
                <a:lnTo>
                  <a:pt x="602320" y="2286866"/>
                </a:lnTo>
                <a:lnTo>
                  <a:pt x="564344" y="2248746"/>
                </a:lnTo>
                <a:lnTo>
                  <a:pt x="526992" y="2209973"/>
                </a:lnTo>
                <a:lnTo>
                  <a:pt x="490262" y="2170547"/>
                </a:lnTo>
                <a:lnTo>
                  <a:pt x="454197" y="2130512"/>
                </a:lnTo>
                <a:lnTo>
                  <a:pt x="418836" y="2089914"/>
                </a:lnTo>
                <a:lnTo>
                  <a:pt x="384180" y="2048753"/>
                </a:lnTo>
                <a:lnTo>
                  <a:pt x="350229" y="2007027"/>
                </a:lnTo>
                <a:lnTo>
                  <a:pt x="316983" y="1964738"/>
                </a:lnTo>
                <a:lnTo>
                  <a:pt x="284441" y="1921885"/>
                </a:lnTo>
                <a:lnTo>
                  <a:pt x="252605" y="1878469"/>
                </a:lnTo>
                <a:lnTo>
                  <a:pt x="221473" y="1834489"/>
                </a:lnTo>
                <a:lnTo>
                  <a:pt x="191080" y="1789994"/>
                </a:lnTo>
                <a:lnTo>
                  <a:pt x="161461" y="1745035"/>
                </a:lnTo>
                <a:lnTo>
                  <a:pt x="132616" y="1699611"/>
                </a:lnTo>
                <a:lnTo>
                  <a:pt x="104545" y="1653723"/>
                </a:lnTo>
                <a:lnTo>
                  <a:pt x="77248" y="1607370"/>
                </a:lnTo>
                <a:lnTo>
                  <a:pt x="50725" y="1560554"/>
                </a:lnTo>
                <a:lnTo>
                  <a:pt x="24975" y="1513272"/>
                </a:lnTo>
                <a:lnTo>
                  <a:pt x="0" y="1465526"/>
                </a:lnTo>
                <a:lnTo>
                  <a:pt x="2859554" y="0"/>
                </a:lnTo>
                <a:lnTo>
                  <a:pt x="5642290" y="1606612"/>
                </a:lnTo>
                <a:lnTo>
                  <a:pt x="5614959" y="1653050"/>
                </a:lnTo>
                <a:lnTo>
                  <a:pt x="5586878" y="1698986"/>
                </a:lnTo>
                <a:lnTo>
                  <a:pt x="5558048" y="1744418"/>
                </a:lnTo>
                <a:lnTo>
                  <a:pt x="5528468" y="1789348"/>
                </a:lnTo>
                <a:lnTo>
                  <a:pt x="5498138" y="1833776"/>
                </a:lnTo>
                <a:lnTo>
                  <a:pt x="5467059" y="1877701"/>
                </a:lnTo>
                <a:lnTo>
                  <a:pt x="5435230" y="1921123"/>
                </a:lnTo>
                <a:lnTo>
                  <a:pt x="5402651" y="1964043"/>
                </a:lnTo>
                <a:lnTo>
                  <a:pt x="5369360" y="2006413"/>
                </a:lnTo>
                <a:lnTo>
                  <a:pt x="5335394" y="2048184"/>
                </a:lnTo>
                <a:lnTo>
                  <a:pt x="5300751" y="2089357"/>
                </a:lnTo>
                <a:lnTo>
                  <a:pt x="5265433" y="2129932"/>
                </a:lnTo>
                <a:lnTo>
                  <a:pt x="5229439" y="2169909"/>
                </a:lnTo>
                <a:lnTo>
                  <a:pt x="5192770" y="2209287"/>
                </a:lnTo>
                <a:lnTo>
                  <a:pt x="5155424" y="2248067"/>
                </a:lnTo>
                <a:lnTo>
                  <a:pt x="5117403" y="2286249"/>
                </a:lnTo>
                <a:lnTo>
                  <a:pt x="5078749" y="2323790"/>
                </a:lnTo>
                <a:lnTo>
                  <a:pt x="5039505" y="2360648"/>
                </a:lnTo>
                <a:lnTo>
                  <a:pt x="4999672" y="2396823"/>
                </a:lnTo>
                <a:lnTo>
                  <a:pt x="4959248" y="2432314"/>
                </a:lnTo>
                <a:lnTo>
                  <a:pt x="4918235" y="2467122"/>
                </a:lnTo>
                <a:lnTo>
                  <a:pt x="4876632" y="2501247"/>
                </a:lnTo>
                <a:lnTo>
                  <a:pt x="4834439" y="2534689"/>
                </a:lnTo>
                <a:lnTo>
                  <a:pt x="4791657" y="2567448"/>
                </a:lnTo>
                <a:lnTo>
                  <a:pt x="4748333" y="2599488"/>
                </a:lnTo>
                <a:lnTo>
                  <a:pt x="4704516" y="2630771"/>
                </a:lnTo>
                <a:lnTo>
                  <a:pt x="4660206" y="2661299"/>
                </a:lnTo>
                <a:lnTo>
                  <a:pt x="4615403" y="2691070"/>
                </a:lnTo>
                <a:lnTo>
                  <a:pt x="4570106" y="2720086"/>
                </a:lnTo>
                <a:lnTo>
                  <a:pt x="4524316" y="2748346"/>
                </a:lnTo>
                <a:lnTo>
                  <a:pt x="4478034" y="2775850"/>
                </a:lnTo>
                <a:lnTo>
                  <a:pt x="4431258" y="2802599"/>
                </a:lnTo>
                <a:lnTo>
                  <a:pt x="4384041" y="2828562"/>
                </a:lnTo>
                <a:lnTo>
                  <a:pt x="4336436" y="2853709"/>
                </a:lnTo>
                <a:lnTo>
                  <a:pt x="4288444" y="2878042"/>
                </a:lnTo>
                <a:lnTo>
                  <a:pt x="4240064" y="2901560"/>
                </a:lnTo>
                <a:lnTo>
                  <a:pt x="4191296" y="2924263"/>
                </a:lnTo>
                <a:lnTo>
                  <a:pt x="4142141" y="2946151"/>
                </a:lnTo>
                <a:lnTo>
                  <a:pt x="4092598" y="2967224"/>
                </a:lnTo>
                <a:lnTo>
                  <a:pt x="4042667" y="2987482"/>
                </a:lnTo>
                <a:lnTo>
                  <a:pt x="3992405" y="3006903"/>
                </a:lnTo>
                <a:lnTo>
                  <a:pt x="3941868" y="3025464"/>
                </a:lnTo>
                <a:lnTo>
                  <a:pt x="3891055" y="3043166"/>
                </a:lnTo>
                <a:lnTo>
                  <a:pt x="3839967" y="3060008"/>
                </a:lnTo>
                <a:lnTo>
                  <a:pt x="3788603" y="3075991"/>
                </a:lnTo>
                <a:lnTo>
                  <a:pt x="3736964" y="3091115"/>
                </a:lnTo>
                <a:lnTo>
                  <a:pt x="3685050" y="3105378"/>
                </a:lnTo>
                <a:lnTo>
                  <a:pt x="3632860" y="3118783"/>
                </a:lnTo>
                <a:lnTo>
                  <a:pt x="3580454" y="3131313"/>
                </a:lnTo>
                <a:lnTo>
                  <a:pt x="3527889" y="3142955"/>
                </a:lnTo>
                <a:lnTo>
                  <a:pt x="3475167" y="3153708"/>
                </a:lnTo>
                <a:lnTo>
                  <a:pt x="3422286" y="3163573"/>
                </a:lnTo>
                <a:lnTo>
                  <a:pt x="3369247" y="3172549"/>
                </a:lnTo>
                <a:lnTo>
                  <a:pt x="3316050" y="3180637"/>
                </a:lnTo>
                <a:lnTo>
                  <a:pt x="3262695" y="3187836"/>
                </a:lnTo>
                <a:lnTo>
                  <a:pt x="3209182" y="3194146"/>
                </a:lnTo>
                <a:lnTo>
                  <a:pt x="3155571" y="3199562"/>
                </a:lnTo>
                <a:lnTo>
                  <a:pt x="3101922" y="3204075"/>
                </a:lnTo>
                <a:lnTo>
                  <a:pt x="3048236" y="3207687"/>
                </a:lnTo>
                <a:lnTo>
                  <a:pt x="2994511" y="3210397"/>
                </a:lnTo>
                <a:lnTo>
                  <a:pt x="2940748" y="3212206"/>
                </a:lnTo>
                <a:lnTo>
                  <a:pt x="2886948" y="3213112"/>
                </a:lnTo>
                <a:close/>
              </a:path>
            </a:pathLst>
          </a:custGeom>
          <a:solidFill>
            <a:srgbClr val="D3D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 userDrawn="1"/>
        </p:nvSpPr>
        <p:spPr>
          <a:xfrm>
            <a:off x="10200493" y="1930274"/>
            <a:ext cx="3213735" cy="4820285"/>
          </a:xfrm>
          <a:custGeom>
            <a:avLst/>
            <a:gdLst/>
            <a:ahLst/>
            <a:cxnLst/>
            <a:rect l="l" t="t" r="r" b="b"/>
            <a:pathLst>
              <a:path w="3213734" h="4820284">
                <a:moveTo>
                  <a:pt x="430490" y="4819838"/>
                </a:moveTo>
                <a:lnTo>
                  <a:pt x="404572" y="4774089"/>
                </a:lnTo>
                <a:lnTo>
                  <a:pt x="379415" y="4727934"/>
                </a:lnTo>
                <a:lnTo>
                  <a:pt x="355015" y="4681374"/>
                </a:lnTo>
                <a:lnTo>
                  <a:pt x="331375" y="4634408"/>
                </a:lnTo>
                <a:lnTo>
                  <a:pt x="308506" y="4587062"/>
                </a:lnTo>
                <a:lnTo>
                  <a:pt x="286420" y="4539360"/>
                </a:lnTo>
                <a:lnTo>
                  <a:pt x="265118" y="4491304"/>
                </a:lnTo>
                <a:lnTo>
                  <a:pt x="244599" y="4442893"/>
                </a:lnTo>
                <a:lnTo>
                  <a:pt x="224875" y="4394152"/>
                </a:lnTo>
                <a:lnTo>
                  <a:pt x="205957" y="4345108"/>
                </a:lnTo>
                <a:lnTo>
                  <a:pt x="187843" y="4295761"/>
                </a:lnTo>
                <a:lnTo>
                  <a:pt x="170534" y="4246112"/>
                </a:lnTo>
                <a:lnTo>
                  <a:pt x="154040" y="4196185"/>
                </a:lnTo>
                <a:lnTo>
                  <a:pt x="138369" y="4146009"/>
                </a:lnTo>
                <a:lnTo>
                  <a:pt x="123521" y="4095584"/>
                </a:lnTo>
                <a:lnTo>
                  <a:pt x="109497" y="4044908"/>
                </a:lnTo>
                <a:lnTo>
                  <a:pt x="96303" y="3994010"/>
                </a:lnTo>
                <a:lnTo>
                  <a:pt x="83947" y="3942917"/>
                </a:lnTo>
                <a:lnTo>
                  <a:pt x="72429" y="3891628"/>
                </a:lnTo>
                <a:lnTo>
                  <a:pt x="61749" y="3840144"/>
                </a:lnTo>
                <a:lnTo>
                  <a:pt x="51913" y="3788492"/>
                </a:lnTo>
                <a:lnTo>
                  <a:pt x="42925" y="3736700"/>
                </a:lnTo>
                <a:lnTo>
                  <a:pt x="34786" y="3684768"/>
                </a:lnTo>
                <a:lnTo>
                  <a:pt x="27496" y="3632695"/>
                </a:lnTo>
                <a:lnTo>
                  <a:pt x="21058" y="3580510"/>
                </a:lnTo>
                <a:lnTo>
                  <a:pt x="15477" y="3528241"/>
                </a:lnTo>
                <a:lnTo>
                  <a:pt x="10751" y="3475888"/>
                </a:lnTo>
                <a:lnTo>
                  <a:pt x="6882" y="3423450"/>
                </a:lnTo>
                <a:lnTo>
                  <a:pt x="3871" y="3370956"/>
                </a:lnTo>
                <a:lnTo>
                  <a:pt x="1720" y="3318434"/>
                </a:lnTo>
                <a:lnTo>
                  <a:pt x="429" y="3265884"/>
                </a:lnTo>
                <a:lnTo>
                  <a:pt x="0" y="3213487"/>
                </a:lnTo>
                <a:lnTo>
                  <a:pt x="426" y="3160727"/>
                </a:lnTo>
                <a:lnTo>
                  <a:pt x="1715" y="3108177"/>
                </a:lnTo>
                <a:lnTo>
                  <a:pt x="3863" y="3055654"/>
                </a:lnTo>
                <a:lnTo>
                  <a:pt x="6872" y="3003160"/>
                </a:lnTo>
                <a:lnTo>
                  <a:pt x="10738" y="2950722"/>
                </a:lnTo>
                <a:lnTo>
                  <a:pt x="15461" y="2898369"/>
                </a:lnTo>
                <a:lnTo>
                  <a:pt x="21040" y="2846100"/>
                </a:lnTo>
                <a:lnTo>
                  <a:pt x="27475" y="2793915"/>
                </a:lnTo>
                <a:lnTo>
                  <a:pt x="34762" y="2741842"/>
                </a:lnTo>
                <a:lnTo>
                  <a:pt x="42899" y="2689909"/>
                </a:lnTo>
                <a:lnTo>
                  <a:pt x="51884" y="2638117"/>
                </a:lnTo>
                <a:lnTo>
                  <a:pt x="61718" y="2586465"/>
                </a:lnTo>
                <a:lnTo>
                  <a:pt x="72395" y="2534980"/>
                </a:lnTo>
                <a:lnTo>
                  <a:pt x="83911" y="2483690"/>
                </a:lnTo>
                <a:lnTo>
                  <a:pt x="96264" y="2432596"/>
                </a:lnTo>
                <a:lnTo>
                  <a:pt x="109456" y="2381697"/>
                </a:lnTo>
                <a:lnTo>
                  <a:pt x="123478" y="2331022"/>
                </a:lnTo>
                <a:lnTo>
                  <a:pt x="138323" y="2280595"/>
                </a:lnTo>
                <a:lnTo>
                  <a:pt x="153991" y="2230418"/>
                </a:lnTo>
                <a:lnTo>
                  <a:pt x="170483" y="2180491"/>
                </a:lnTo>
                <a:lnTo>
                  <a:pt x="187789" y="2130841"/>
                </a:lnTo>
                <a:lnTo>
                  <a:pt x="205900" y="2081493"/>
                </a:lnTo>
                <a:lnTo>
                  <a:pt x="224817" y="2032448"/>
                </a:lnTo>
                <a:lnTo>
                  <a:pt x="244538" y="1983707"/>
                </a:lnTo>
                <a:lnTo>
                  <a:pt x="265054" y="1935294"/>
                </a:lnTo>
                <a:lnTo>
                  <a:pt x="286354" y="1887237"/>
                </a:lnTo>
                <a:lnTo>
                  <a:pt x="308437" y="1839534"/>
                </a:lnTo>
                <a:lnTo>
                  <a:pt x="331304" y="1792187"/>
                </a:lnTo>
                <a:lnTo>
                  <a:pt x="354943" y="1745220"/>
                </a:lnTo>
                <a:lnTo>
                  <a:pt x="379339" y="1698658"/>
                </a:lnTo>
                <a:lnTo>
                  <a:pt x="404495" y="1652502"/>
                </a:lnTo>
                <a:lnTo>
                  <a:pt x="430409" y="1606751"/>
                </a:lnTo>
                <a:lnTo>
                  <a:pt x="457068" y="1561431"/>
                </a:lnTo>
                <a:lnTo>
                  <a:pt x="484458" y="1516564"/>
                </a:lnTo>
                <a:lnTo>
                  <a:pt x="512579" y="1472152"/>
                </a:lnTo>
                <a:lnTo>
                  <a:pt x="541430" y="1428194"/>
                </a:lnTo>
                <a:lnTo>
                  <a:pt x="570997" y="1384714"/>
                </a:lnTo>
                <a:lnTo>
                  <a:pt x="601262" y="1341735"/>
                </a:lnTo>
                <a:lnTo>
                  <a:pt x="632228" y="1299258"/>
                </a:lnTo>
                <a:lnTo>
                  <a:pt x="663892" y="1257281"/>
                </a:lnTo>
                <a:lnTo>
                  <a:pt x="696239" y="1215827"/>
                </a:lnTo>
                <a:lnTo>
                  <a:pt x="729250" y="1174920"/>
                </a:lnTo>
                <a:lnTo>
                  <a:pt x="762927" y="1134558"/>
                </a:lnTo>
                <a:lnTo>
                  <a:pt x="797269" y="1094742"/>
                </a:lnTo>
                <a:lnTo>
                  <a:pt x="832257" y="1055492"/>
                </a:lnTo>
                <a:lnTo>
                  <a:pt x="867873" y="1016831"/>
                </a:lnTo>
                <a:lnTo>
                  <a:pt x="904117" y="978758"/>
                </a:lnTo>
                <a:lnTo>
                  <a:pt x="940989" y="941273"/>
                </a:lnTo>
                <a:lnTo>
                  <a:pt x="978470" y="904396"/>
                </a:lnTo>
                <a:lnTo>
                  <a:pt x="1016538" y="868147"/>
                </a:lnTo>
                <a:lnTo>
                  <a:pt x="1055195" y="832526"/>
                </a:lnTo>
                <a:lnTo>
                  <a:pt x="1094440" y="797533"/>
                </a:lnTo>
                <a:lnTo>
                  <a:pt x="1134252" y="763186"/>
                </a:lnTo>
                <a:lnTo>
                  <a:pt x="1174609" y="729504"/>
                </a:lnTo>
                <a:lnTo>
                  <a:pt x="1215513" y="696488"/>
                </a:lnTo>
                <a:lnTo>
                  <a:pt x="1256962" y="664136"/>
                </a:lnTo>
                <a:lnTo>
                  <a:pt x="1298935" y="632466"/>
                </a:lnTo>
                <a:lnTo>
                  <a:pt x="1341409" y="601496"/>
                </a:lnTo>
                <a:lnTo>
                  <a:pt x="1384384" y="571225"/>
                </a:lnTo>
                <a:lnTo>
                  <a:pt x="1427861" y="541653"/>
                </a:lnTo>
                <a:lnTo>
                  <a:pt x="1471815" y="512797"/>
                </a:lnTo>
                <a:lnTo>
                  <a:pt x="1516224" y="484671"/>
                </a:lnTo>
                <a:lnTo>
                  <a:pt x="1561086" y="457275"/>
                </a:lnTo>
                <a:lnTo>
                  <a:pt x="1606403" y="430610"/>
                </a:lnTo>
                <a:lnTo>
                  <a:pt x="1652151" y="404690"/>
                </a:lnTo>
                <a:lnTo>
                  <a:pt x="1698304" y="379528"/>
                </a:lnTo>
                <a:lnTo>
                  <a:pt x="1744863" y="355126"/>
                </a:lnTo>
                <a:lnTo>
                  <a:pt x="1791827" y="331482"/>
                </a:lnTo>
                <a:lnTo>
                  <a:pt x="1839172" y="308609"/>
                </a:lnTo>
                <a:lnTo>
                  <a:pt x="1886872" y="286519"/>
                </a:lnTo>
                <a:lnTo>
                  <a:pt x="1934927" y="265214"/>
                </a:lnTo>
                <a:lnTo>
                  <a:pt x="1983337" y="244692"/>
                </a:lnTo>
                <a:lnTo>
                  <a:pt x="2032076" y="224964"/>
                </a:lnTo>
                <a:lnTo>
                  <a:pt x="2081118" y="206041"/>
                </a:lnTo>
                <a:lnTo>
                  <a:pt x="2130463" y="187924"/>
                </a:lnTo>
                <a:lnTo>
                  <a:pt x="2180111" y="170612"/>
                </a:lnTo>
                <a:lnTo>
                  <a:pt x="2230036" y="154114"/>
                </a:lnTo>
                <a:lnTo>
                  <a:pt x="2280210" y="138440"/>
                </a:lnTo>
                <a:lnTo>
                  <a:pt x="2330635" y="123588"/>
                </a:lnTo>
                <a:lnTo>
                  <a:pt x="2381310" y="109560"/>
                </a:lnTo>
                <a:lnTo>
                  <a:pt x="2432207" y="96363"/>
                </a:lnTo>
                <a:lnTo>
                  <a:pt x="2483300" y="84003"/>
                </a:lnTo>
                <a:lnTo>
                  <a:pt x="2534588" y="72481"/>
                </a:lnTo>
                <a:lnTo>
                  <a:pt x="2586072" y="61797"/>
                </a:lnTo>
                <a:lnTo>
                  <a:pt x="2637723" y="51957"/>
                </a:lnTo>
                <a:lnTo>
                  <a:pt x="2689514" y="42965"/>
                </a:lnTo>
                <a:lnTo>
                  <a:pt x="2741446" y="34822"/>
                </a:lnTo>
                <a:lnTo>
                  <a:pt x="2793517" y="27528"/>
                </a:lnTo>
                <a:lnTo>
                  <a:pt x="2845701" y="21087"/>
                </a:lnTo>
                <a:lnTo>
                  <a:pt x="2897970" y="15502"/>
                </a:lnTo>
                <a:lnTo>
                  <a:pt x="2950323" y="10772"/>
                </a:lnTo>
                <a:lnTo>
                  <a:pt x="3002759" y="6900"/>
                </a:lnTo>
                <a:lnTo>
                  <a:pt x="3055253" y="3885"/>
                </a:lnTo>
                <a:lnTo>
                  <a:pt x="3107775" y="1730"/>
                </a:lnTo>
                <a:lnTo>
                  <a:pt x="3160325" y="435"/>
                </a:lnTo>
                <a:lnTo>
                  <a:pt x="3212903" y="0"/>
                </a:lnTo>
                <a:lnTo>
                  <a:pt x="3213224" y="3213226"/>
                </a:lnTo>
                <a:lnTo>
                  <a:pt x="430490" y="4819838"/>
                </a:lnTo>
                <a:close/>
              </a:path>
            </a:pathLst>
          </a:custGeom>
          <a:solidFill>
            <a:srgbClr val="A7A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 userDrawn="1"/>
        </p:nvSpPr>
        <p:spPr>
          <a:xfrm>
            <a:off x="13413719" y="1930274"/>
            <a:ext cx="635" cy="3213735"/>
          </a:xfrm>
          <a:custGeom>
            <a:avLst/>
            <a:gdLst/>
            <a:ahLst/>
            <a:cxnLst/>
            <a:rect l="l" t="t" r="r" b="b"/>
            <a:pathLst>
              <a:path w="634" h="3213735">
                <a:moveTo>
                  <a:pt x="0" y="3213226"/>
                </a:moveTo>
                <a:lnTo>
                  <a:pt x="321" y="0"/>
                </a:lnTo>
                <a:lnTo>
                  <a:pt x="0" y="3213226"/>
                </a:lnTo>
                <a:close/>
              </a:path>
            </a:pathLst>
          </a:custGeom>
          <a:solidFill>
            <a:srgbClr val="7E8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 txBox="1"/>
          <p:nvPr userDrawn="1"/>
        </p:nvSpPr>
        <p:spPr>
          <a:xfrm>
            <a:off x="8941058" y="9041450"/>
            <a:ext cx="50774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04"/>
              </a:lnSpc>
            </a:pPr>
            <a:fld id="{F0F1FF16-AE42-49AC-AEE2-C12A7AA7F7B5}" type="slidenum">
              <a:rPr lang="en-US" altLang="ko-KR" sz="2800" spc="-90" smtClean="0">
                <a:solidFill>
                  <a:srgbClr val="957D54"/>
                </a:solidFill>
                <a:latin typeface="Georgia"/>
                <a:cs typeface="Georgia"/>
              </a:rPr>
              <a:pPr marL="12700" algn="ctr">
                <a:lnSpc>
                  <a:spcPts val="3204"/>
                </a:lnSpc>
              </a:pPr>
              <a:t>‹#›</a:t>
            </a:fld>
            <a:endParaRPr sz="2800" dirty="0">
              <a:latin typeface="Georgia"/>
              <a:cs typeface="Georgia"/>
            </a:endParaRPr>
          </a:p>
        </p:txBody>
      </p:sp>
      <p:sp>
        <p:nvSpPr>
          <p:cNvPr id="15" name="object 10"/>
          <p:cNvSpPr txBox="1">
            <a:spLocks noGrp="1"/>
          </p:cNvSpPr>
          <p:nvPr>
            <p:ph type="title"/>
          </p:nvPr>
        </p:nvSpPr>
        <p:spPr>
          <a:xfrm>
            <a:off x="2580927" y="2135647"/>
            <a:ext cx="3781425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635"/>
              </a:lnSpc>
              <a:spcBef>
                <a:spcPts val="100"/>
              </a:spcBef>
            </a:pPr>
            <a:r>
              <a:rPr spc="40" dirty="0"/>
              <a:t>Target</a:t>
            </a:r>
          </a:p>
          <a:p>
            <a:pPr marL="12700">
              <a:lnSpc>
                <a:spcPts val="8635"/>
              </a:lnSpc>
            </a:pPr>
            <a:r>
              <a:rPr i="0" spc="-280" dirty="0">
                <a:latin typeface="Georgia"/>
                <a:cs typeface="Georgia"/>
              </a:rPr>
              <a:t>M</a:t>
            </a:r>
            <a:r>
              <a:rPr i="0" spc="-130" dirty="0">
                <a:latin typeface="Georgia"/>
                <a:cs typeface="Georgia"/>
              </a:rPr>
              <a:t>A</a:t>
            </a:r>
            <a:r>
              <a:rPr i="0" spc="-225" dirty="0">
                <a:latin typeface="Georgia"/>
                <a:cs typeface="Georgia"/>
              </a:rPr>
              <a:t>R</a:t>
            </a:r>
            <a:r>
              <a:rPr i="0" spc="40" dirty="0">
                <a:latin typeface="Georgia"/>
                <a:cs typeface="Georgia"/>
              </a:rPr>
              <a:t>K</a:t>
            </a:r>
            <a:r>
              <a:rPr i="0" spc="-430" dirty="0">
                <a:latin typeface="Georgia"/>
                <a:cs typeface="Georgia"/>
              </a:rPr>
              <a:t>E</a:t>
            </a:r>
            <a:r>
              <a:rPr i="0" spc="-135" dirty="0">
                <a:latin typeface="Georgia"/>
                <a:cs typeface="Georgia"/>
              </a:rPr>
              <a:t>T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2580927" y="4941478"/>
            <a:ext cx="5984011" cy="430887"/>
          </a:xfrm>
        </p:spPr>
        <p:txBody>
          <a:bodyPr/>
          <a:lstStyle>
            <a:lvl1pPr>
              <a:defRPr lang="ko-KR" altLang="en-US" sz="2800" kern="1200" spc="2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2580927" y="6273905"/>
            <a:ext cx="5984011" cy="430887"/>
          </a:xfrm>
        </p:spPr>
        <p:txBody>
          <a:bodyPr/>
          <a:lstStyle>
            <a:lvl1pPr>
              <a:defRPr lang="ko-KR" altLang="en-US" sz="2800" kern="1200" spc="2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11023619" y="4013232"/>
            <a:ext cx="1600201" cy="430887"/>
          </a:xfrm>
        </p:spPr>
        <p:txBody>
          <a:bodyPr/>
          <a:lstStyle>
            <a:lvl1pPr algn="ctr">
              <a:defRPr lang="ko-KR" altLang="en-US" sz="2800" kern="1200" spc="2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14091770" y="4013232"/>
            <a:ext cx="1600201" cy="430887"/>
          </a:xfrm>
        </p:spPr>
        <p:txBody>
          <a:bodyPr/>
          <a:lstStyle>
            <a:lvl1pPr algn="ctr">
              <a:defRPr lang="ko-KR" altLang="en-US" sz="2800" kern="1200" spc="2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12575368" y="6542261"/>
            <a:ext cx="1600201" cy="430887"/>
          </a:xfrm>
        </p:spPr>
        <p:txBody>
          <a:bodyPr/>
          <a:lstStyle>
            <a:lvl1pPr algn="ctr">
              <a:defRPr lang="ko-KR" altLang="en-US" sz="2800" kern="1200" spc="20" dirty="0">
                <a:solidFill>
                  <a:srgbClr val="261804"/>
                </a:solidFill>
                <a:latin typeface="Georgia"/>
                <a:ea typeface="+mn-ea"/>
                <a:cs typeface="Georgi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5125" y="2105335"/>
            <a:ext cx="4037748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2618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7092" y="4315444"/>
            <a:ext cx="7803515" cy="397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6180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2" r:id="rId10"/>
    <p:sldLayoutId id="2147483669" r:id="rId11"/>
    <p:sldLayoutId id="2147483671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etbrains.com/ko-kr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75709" y="0"/>
            <a:ext cx="3412490" cy="2383790"/>
          </a:xfrm>
          <a:custGeom>
            <a:avLst/>
            <a:gdLst/>
            <a:ahLst/>
            <a:cxnLst/>
            <a:rect l="l" t="t" r="r" b="b"/>
            <a:pathLst>
              <a:path w="3412490" h="2383790">
                <a:moveTo>
                  <a:pt x="2806957" y="2358191"/>
                </a:moveTo>
                <a:lnTo>
                  <a:pt x="1960224" y="2358191"/>
                </a:lnTo>
                <a:lnTo>
                  <a:pt x="1604268" y="2256591"/>
                </a:lnTo>
                <a:lnTo>
                  <a:pt x="1518838" y="2231191"/>
                </a:lnTo>
                <a:lnTo>
                  <a:pt x="1476706" y="2205791"/>
                </a:lnTo>
                <a:lnTo>
                  <a:pt x="1393652" y="2180391"/>
                </a:lnTo>
                <a:lnTo>
                  <a:pt x="1352748" y="2154991"/>
                </a:lnTo>
                <a:lnTo>
                  <a:pt x="1312271" y="2142291"/>
                </a:lnTo>
                <a:lnTo>
                  <a:pt x="1232634" y="2091491"/>
                </a:lnTo>
                <a:lnTo>
                  <a:pt x="1193492" y="2066091"/>
                </a:lnTo>
                <a:lnTo>
                  <a:pt x="1154812" y="2053391"/>
                </a:lnTo>
                <a:lnTo>
                  <a:pt x="1078877" y="2002591"/>
                </a:lnTo>
                <a:lnTo>
                  <a:pt x="1004900" y="1951791"/>
                </a:lnTo>
                <a:lnTo>
                  <a:pt x="968667" y="1926391"/>
                </a:lnTo>
                <a:lnTo>
                  <a:pt x="932951" y="1900991"/>
                </a:lnTo>
                <a:lnTo>
                  <a:pt x="897760" y="1875591"/>
                </a:lnTo>
                <a:lnTo>
                  <a:pt x="863103" y="1837491"/>
                </a:lnTo>
                <a:lnTo>
                  <a:pt x="828989" y="1812091"/>
                </a:lnTo>
                <a:lnTo>
                  <a:pt x="795426" y="1786691"/>
                </a:lnTo>
                <a:lnTo>
                  <a:pt x="762424" y="1748591"/>
                </a:lnTo>
                <a:lnTo>
                  <a:pt x="729991" y="1723191"/>
                </a:lnTo>
                <a:lnTo>
                  <a:pt x="698137" y="1697791"/>
                </a:lnTo>
                <a:lnTo>
                  <a:pt x="666871" y="1659691"/>
                </a:lnTo>
                <a:lnTo>
                  <a:pt x="636200" y="1621591"/>
                </a:lnTo>
                <a:lnTo>
                  <a:pt x="606135" y="1596191"/>
                </a:lnTo>
                <a:lnTo>
                  <a:pt x="576684" y="1558091"/>
                </a:lnTo>
                <a:lnTo>
                  <a:pt x="547855" y="1532691"/>
                </a:lnTo>
                <a:lnTo>
                  <a:pt x="519659" y="1494591"/>
                </a:lnTo>
                <a:lnTo>
                  <a:pt x="492103" y="1456491"/>
                </a:lnTo>
                <a:lnTo>
                  <a:pt x="465197" y="1418391"/>
                </a:lnTo>
                <a:lnTo>
                  <a:pt x="438949" y="1380291"/>
                </a:lnTo>
                <a:lnTo>
                  <a:pt x="413369" y="1342191"/>
                </a:lnTo>
                <a:lnTo>
                  <a:pt x="388465" y="1316791"/>
                </a:lnTo>
                <a:lnTo>
                  <a:pt x="364247" y="1278691"/>
                </a:lnTo>
                <a:lnTo>
                  <a:pt x="340723" y="1240591"/>
                </a:lnTo>
                <a:lnTo>
                  <a:pt x="317901" y="1202491"/>
                </a:lnTo>
                <a:lnTo>
                  <a:pt x="295792" y="1151691"/>
                </a:lnTo>
                <a:lnTo>
                  <a:pt x="274403" y="1113591"/>
                </a:lnTo>
                <a:lnTo>
                  <a:pt x="253744" y="1075491"/>
                </a:lnTo>
                <a:lnTo>
                  <a:pt x="233824" y="1037391"/>
                </a:lnTo>
                <a:lnTo>
                  <a:pt x="214652" y="999291"/>
                </a:lnTo>
                <a:lnTo>
                  <a:pt x="196236" y="961191"/>
                </a:lnTo>
                <a:lnTo>
                  <a:pt x="178585" y="910391"/>
                </a:lnTo>
                <a:lnTo>
                  <a:pt x="161708" y="872291"/>
                </a:lnTo>
                <a:lnTo>
                  <a:pt x="145615" y="834191"/>
                </a:lnTo>
                <a:lnTo>
                  <a:pt x="130314" y="783391"/>
                </a:lnTo>
                <a:lnTo>
                  <a:pt x="115813" y="745291"/>
                </a:lnTo>
                <a:lnTo>
                  <a:pt x="102123" y="694491"/>
                </a:lnTo>
                <a:lnTo>
                  <a:pt x="89251" y="656391"/>
                </a:lnTo>
                <a:lnTo>
                  <a:pt x="77207" y="605591"/>
                </a:lnTo>
                <a:lnTo>
                  <a:pt x="65999" y="567491"/>
                </a:lnTo>
                <a:lnTo>
                  <a:pt x="55637" y="516691"/>
                </a:lnTo>
                <a:lnTo>
                  <a:pt x="46129" y="478591"/>
                </a:lnTo>
                <a:lnTo>
                  <a:pt x="37485" y="427791"/>
                </a:lnTo>
                <a:lnTo>
                  <a:pt x="29712" y="389691"/>
                </a:lnTo>
                <a:lnTo>
                  <a:pt x="22821" y="338891"/>
                </a:lnTo>
                <a:lnTo>
                  <a:pt x="16820" y="288091"/>
                </a:lnTo>
                <a:lnTo>
                  <a:pt x="11717" y="249991"/>
                </a:lnTo>
                <a:lnTo>
                  <a:pt x="7523" y="199191"/>
                </a:lnTo>
                <a:lnTo>
                  <a:pt x="4245" y="148391"/>
                </a:lnTo>
                <a:lnTo>
                  <a:pt x="1892" y="97591"/>
                </a:lnTo>
                <a:lnTo>
                  <a:pt x="474" y="59491"/>
                </a:lnTo>
                <a:lnTo>
                  <a:pt x="0" y="8691"/>
                </a:lnTo>
                <a:lnTo>
                  <a:pt x="81" y="0"/>
                </a:lnTo>
                <a:lnTo>
                  <a:pt x="3412291" y="0"/>
                </a:lnTo>
                <a:lnTo>
                  <a:pt x="3412291" y="2156322"/>
                </a:lnTo>
                <a:lnTo>
                  <a:pt x="3373530" y="2180391"/>
                </a:lnTo>
                <a:lnTo>
                  <a:pt x="3290476" y="2205791"/>
                </a:lnTo>
                <a:lnTo>
                  <a:pt x="3248344" y="2231191"/>
                </a:lnTo>
                <a:lnTo>
                  <a:pt x="3162914" y="2256591"/>
                </a:lnTo>
                <a:lnTo>
                  <a:pt x="2806957" y="2358191"/>
                </a:lnTo>
                <a:close/>
              </a:path>
              <a:path w="3412490" h="2383790">
                <a:moveTo>
                  <a:pt x="2714765" y="2370891"/>
                </a:moveTo>
                <a:lnTo>
                  <a:pt x="2052416" y="2370891"/>
                </a:lnTo>
                <a:lnTo>
                  <a:pt x="2006173" y="2358191"/>
                </a:lnTo>
                <a:lnTo>
                  <a:pt x="2761008" y="2358191"/>
                </a:lnTo>
                <a:lnTo>
                  <a:pt x="2714765" y="2370891"/>
                </a:lnTo>
                <a:close/>
              </a:path>
              <a:path w="3412490" h="2383790">
                <a:moveTo>
                  <a:pt x="2621434" y="2383591"/>
                </a:moveTo>
                <a:lnTo>
                  <a:pt x="2145748" y="2383591"/>
                </a:lnTo>
                <a:lnTo>
                  <a:pt x="2098944" y="2370891"/>
                </a:lnTo>
                <a:lnTo>
                  <a:pt x="2668237" y="2370891"/>
                </a:lnTo>
                <a:lnTo>
                  <a:pt x="2621434" y="2383591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34648" y="4458348"/>
            <a:ext cx="721868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9600" spc="-370" dirty="0" smtClean="0">
                <a:solidFill>
                  <a:srgbClr val="261804"/>
                </a:solidFill>
                <a:latin typeface="Georgia"/>
                <a:cs typeface="Georgia"/>
              </a:rPr>
              <a:t>IntelliJ IDEA</a:t>
            </a:r>
          </a:p>
        </p:txBody>
      </p:sp>
      <p:sp>
        <p:nvSpPr>
          <p:cNvPr id="5" name="object 5"/>
          <p:cNvSpPr/>
          <p:nvPr/>
        </p:nvSpPr>
        <p:spPr>
          <a:xfrm>
            <a:off x="1377212" y="8746101"/>
            <a:ext cx="3493770" cy="1541145"/>
          </a:xfrm>
          <a:custGeom>
            <a:avLst/>
            <a:gdLst/>
            <a:ahLst/>
            <a:cxnLst/>
            <a:rect l="l" t="t" r="r" b="b"/>
            <a:pathLst>
              <a:path w="3493770" h="1541145">
                <a:moveTo>
                  <a:pt x="3493598" y="1540899"/>
                </a:moveTo>
                <a:lnTo>
                  <a:pt x="0" y="1540899"/>
                </a:lnTo>
                <a:lnTo>
                  <a:pt x="9321" y="1474954"/>
                </a:lnTo>
                <a:lnTo>
                  <a:pt x="17505" y="1428688"/>
                </a:lnTo>
                <a:lnTo>
                  <a:pt x="26885" y="1382847"/>
                </a:lnTo>
                <a:lnTo>
                  <a:pt x="37444" y="1337446"/>
                </a:lnTo>
                <a:lnTo>
                  <a:pt x="49166" y="1292503"/>
                </a:lnTo>
                <a:lnTo>
                  <a:pt x="62034" y="1248035"/>
                </a:lnTo>
                <a:lnTo>
                  <a:pt x="76031" y="1204059"/>
                </a:lnTo>
                <a:lnTo>
                  <a:pt x="91141" y="1160591"/>
                </a:lnTo>
                <a:lnTo>
                  <a:pt x="107346" y="1117647"/>
                </a:lnTo>
                <a:lnTo>
                  <a:pt x="124629" y="1075246"/>
                </a:lnTo>
                <a:lnTo>
                  <a:pt x="142975" y="1033402"/>
                </a:lnTo>
                <a:lnTo>
                  <a:pt x="162366" y="992135"/>
                </a:lnTo>
                <a:lnTo>
                  <a:pt x="182785" y="951459"/>
                </a:lnTo>
                <a:lnTo>
                  <a:pt x="204216" y="911392"/>
                </a:lnTo>
                <a:lnTo>
                  <a:pt x="226641" y="871951"/>
                </a:lnTo>
                <a:lnTo>
                  <a:pt x="250045" y="833153"/>
                </a:lnTo>
                <a:lnTo>
                  <a:pt x="274410" y="795013"/>
                </a:lnTo>
                <a:lnTo>
                  <a:pt x="299720" y="757550"/>
                </a:lnTo>
                <a:lnTo>
                  <a:pt x="325957" y="720779"/>
                </a:lnTo>
                <a:lnTo>
                  <a:pt x="353105" y="684718"/>
                </a:lnTo>
                <a:lnTo>
                  <a:pt x="381148" y="649383"/>
                </a:lnTo>
                <a:lnTo>
                  <a:pt x="410067" y="614792"/>
                </a:lnTo>
                <a:lnTo>
                  <a:pt x="439848" y="580960"/>
                </a:lnTo>
                <a:lnTo>
                  <a:pt x="470472" y="547905"/>
                </a:lnTo>
                <a:lnTo>
                  <a:pt x="501923" y="515644"/>
                </a:lnTo>
                <a:lnTo>
                  <a:pt x="534185" y="484193"/>
                </a:lnTo>
                <a:lnTo>
                  <a:pt x="567240" y="453568"/>
                </a:lnTo>
                <a:lnTo>
                  <a:pt x="601071" y="423788"/>
                </a:lnTo>
                <a:lnTo>
                  <a:pt x="635663" y="394868"/>
                </a:lnTo>
                <a:lnTo>
                  <a:pt x="670998" y="366826"/>
                </a:lnTo>
                <a:lnTo>
                  <a:pt x="707059" y="339678"/>
                </a:lnTo>
                <a:lnTo>
                  <a:pt x="743829" y="313440"/>
                </a:lnTo>
                <a:lnTo>
                  <a:pt x="781293" y="288131"/>
                </a:lnTo>
                <a:lnTo>
                  <a:pt x="819432" y="263766"/>
                </a:lnTo>
                <a:lnTo>
                  <a:pt x="858231" y="240362"/>
                </a:lnTo>
                <a:lnTo>
                  <a:pt x="897672" y="217936"/>
                </a:lnTo>
                <a:lnTo>
                  <a:pt x="937739" y="196506"/>
                </a:lnTo>
                <a:lnTo>
                  <a:pt x="978414" y="176086"/>
                </a:lnTo>
                <a:lnTo>
                  <a:pt x="1019682" y="156695"/>
                </a:lnTo>
                <a:lnTo>
                  <a:pt x="1061525" y="138350"/>
                </a:lnTo>
                <a:lnTo>
                  <a:pt x="1103927" y="121066"/>
                </a:lnTo>
                <a:lnTo>
                  <a:pt x="1146870" y="104861"/>
                </a:lnTo>
                <a:lnTo>
                  <a:pt x="1190338" y="89752"/>
                </a:lnTo>
                <a:lnTo>
                  <a:pt x="1234315" y="75755"/>
                </a:lnTo>
                <a:lnTo>
                  <a:pt x="1278783" y="62887"/>
                </a:lnTo>
                <a:lnTo>
                  <a:pt x="1323725" y="51165"/>
                </a:lnTo>
                <a:lnTo>
                  <a:pt x="1369126" y="40605"/>
                </a:lnTo>
                <a:lnTo>
                  <a:pt x="1414968" y="31225"/>
                </a:lnTo>
                <a:lnTo>
                  <a:pt x="1461233" y="23042"/>
                </a:lnTo>
                <a:lnTo>
                  <a:pt x="1507907" y="16071"/>
                </a:lnTo>
                <a:lnTo>
                  <a:pt x="1554971" y="10330"/>
                </a:lnTo>
                <a:lnTo>
                  <a:pt x="1602409" y="5836"/>
                </a:lnTo>
                <a:lnTo>
                  <a:pt x="1650204" y="2604"/>
                </a:lnTo>
                <a:lnTo>
                  <a:pt x="1698340" y="654"/>
                </a:lnTo>
                <a:lnTo>
                  <a:pt x="1746799" y="0"/>
                </a:lnTo>
                <a:lnTo>
                  <a:pt x="1795258" y="654"/>
                </a:lnTo>
                <a:lnTo>
                  <a:pt x="1843394" y="2604"/>
                </a:lnTo>
                <a:lnTo>
                  <a:pt x="1891189" y="5836"/>
                </a:lnTo>
                <a:lnTo>
                  <a:pt x="1938627" y="10330"/>
                </a:lnTo>
                <a:lnTo>
                  <a:pt x="1985691" y="16071"/>
                </a:lnTo>
                <a:lnTo>
                  <a:pt x="2032364" y="23042"/>
                </a:lnTo>
                <a:lnTo>
                  <a:pt x="2078630" y="31225"/>
                </a:lnTo>
                <a:lnTo>
                  <a:pt x="2124472" y="40605"/>
                </a:lnTo>
                <a:lnTo>
                  <a:pt x="2169872" y="51165"/>
                </a:lnTo>
                <a:lnTo>
                  <a:pt x="2214815" y="62887"/>
                </a:lnTo>
                <a:lnTo>
                  <a:pt x="2259283" y="75755"/>
                </a:lnTo>
                <a:lnTo>
                  <a:pt x="2303259" y="89752"/>
                </a:lnTo>
                <a:lnTo>
                  <a:pt x="2346728" y="104861"/>
                </a:lnTo>
                <a:lnTo>
                  <a:pt x="2389671" y="121066"/>
                </a:lnTo>
                <a:lnTo>
                  <a:pt x="2432073" y="138350"/>
                </a:lnTo>
                <a:lnTo>
                  <a:pt x="2473916" y="156695"/>
                </a:lnTo>
                <a:lnTo>
                  <a:pt x="2515183" y="176086"/>
                </a:lnTo>
                <a:lnTo>
                  <a:pt x="2555859" y="196506"/>
                </a:lnTo>
                <a:lnTo>
                  <a:pt x="2595926" y="217936"/>
                </a:lnTo>
                <a:lnTo>
                  <a:pt x="2635367" y="240362"/>
                </a:lnTo>
                <a:lnTo>
                  <a:pt x="2674166" y="263766"/>
                </a:lnTo>
                <a:lnTo>
                  <a:pt x="2712305" y="288131"/>
                </a:lnTo>
                <a:lnTo>
                  <a:pt x="2749768" y="313440"/>
                </a:lnTo>
                <a:lnTo>
                  <a:pt x="2786539" y="339678"/>
                </a:lnTo>
                <a:lnTo>
                  <a:pt x="2822600" y="366826"/>
                </a:lnTo>
                <a:lnTo>
                  <a:pt x="2857935" y="394868"/>
                </a:lnTo>
                <a:lnTo>
                  <a:pt x="2892526" y="423788"/>
                </a:lnTo>
                <a:lnTo>
                  <a:pt x="2926358" y="453568"/>
                </a:lnTo>
                <a:lnTo>
                  <a:pt x="2959413" y="484193"/>
                </a:lnTo>
                <a:lnTo>
                  <a:pt x="2991674" y="515644"/>
                </a:lnTo>
                <a:lnTo>
                  <a:pt x="3023126" y="547905"/>
                </a:lnTo>
                <a:lnTo>
                  <a:pt x="3053750" y="580960"/>
                </a:lnTo>
                <a:lnTo>
                  <a:pt x="3083530" y="614792"/>
                </a:lnTo>
                <a:lnTo>
                  <a:pt x="3112450" y="649383"/>
                </a:lnTo>
                <a:lnTo>
                  <a:pt x="3140492" y="684718"/>
                </a:lnTo>
                <a:lnTo>
                  <a:pt x="3167640" y="720779"/>
                </a:lnTo>
                <a:lnTo>
                  <a:pt x="3193878" y="757550"/>
                </a:lnTo>
                <a:lnTo>
                  <a:pt x="3219187" y="795013"/>
                </a:lnTo>
                <a:lnTo>
                  <a:pt x="3243552" y="833153"/>
                </a:lnTo>
                <a:lnTo>
                  <a:pt x="3266956" y="871951"/>
                </a:lnTo>
                <a:lnTo>
                  <a:pt x="3289382" y="911392"/>
                </a:lnTo>
                <a:lnTo>
                  <a:pt x="3310813" y="951459"/>
                </a:lnTo>
                <a:lnTo>
                  <a:pt x="3331232" y="992135"/>
                </a:lnTo>
                <a:lnTo>
                  <a:pt x="3350623" y="1033402"/>
                </a:lnTo>
                <a:lnTo>
                  <a:pt x="3368968" y="1075246"/>
                </a:lnTo>
                <a:lnTo>
                  <a:pt x="3386252" y="1117647"/>
                </a:lnTo>
                <a:lnTo>
                  <a:pt x="3402457" y="1160591"/>
                </a:lnTo>
                <a:lnTo>
                  <a:pt x="3417566" y="1204059"/>
                </a:lnTo>
                <a:lnTo>
                  <a:pt x="3431563" y="1248035"/>
                </a:lnTo>
                <a:lnTo>
                  <a:pt x="3444431" y="1292503"/>
                </a:lnTo>
                <a:lnTo>
                  <a:pt x="3456153" y="1337446"/>
                </a:lnTo>
                <a:lnTo>
                  <a:pt x="3466713" y="1382847"/>
                </a:lnTo>
                <a:lnTo>
                  <a:pt x="3476093" y="1428688"/>
                </a:lnTo>
                <a:lnTo>
                  <a:pt x="3484276" y="1474954"/>
                </a:lnTo>
                <a:lnTo>
                  <a:pt x="3493598" y="1540899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86615" y="9258300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4761" y="9009093"/>
            <a:ext cx="3098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30" dirty="0" smtClean="0">
                <a:solidFill>
                  <a:srgbClr val="957D54"/>
                </a:solidFill>
                <a:latin typeface="Georgia"/>
                <a:cs typeface="Georgia"/>
              </a:rPr>
              <a:t>www.busanit.ac.kr</a:t>
            </a:r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spc="-25" dirty="0">
                <a:latin typeface="Georgia"/>
                <a:cs typeface="Georgia"/>
              </a:rPr>
              <a:t>C</a:t>
            </a:r>
            <a:r>
              <a:rPr lang="en-US" altLang="ko-KR" i="0" spc="-70" dirty="0">
                <a:latin typeface="Georgia"/>
                <a:cs typeface="Georgia"/>
              </a:rPr>
              <a:t>O</a:t>
            </a:r>
            <a:r>
              <a:rPr lang="en-US" altLang="ko-KR" i="0" spc="-220" dirty="0">
                <a:latin typeface="Georgia"/>
                <a:cs typeface="Georgia"/>
              </a:rPr>
              <a:t>N</a:t>
            </a:r>
            <a:r>
              <a:rPr lang="en-US" altLang="ko-KR" i="0" spc="-135" dirty="0">
                <a:latin typeface="Georgia"/>
                <a:cs typeface="Georgia"/>
              </a:rPr>
              <a:t>T</a:t>
            </a:r>
            <a:r>
              <a:rPr lang="en-US" altLang="ko-KR" i="0" spc="-430" dirty="0">
                <a:latin typeface="Georgia"/>
                <a:cs typeface="Georgia"/>
              </a:rPr>
              <a:t>E</a:t>
            </a:r>
            <a:r>
              <a:rPr lang="en-US" altLang="ko-KR" i="0" spc="-220" dirty="0">
                <a:latin typeface="Georgia"/>
                <a:cs typeface="Georgia"/>
              </a:rPr>
              <a:t>N</a:t>
            </a:r>
            <a:r>
              <a:rPr lang="en-US" altLang="ko-KR" i="0" spc="-135" dirty="0">
                <a:latin typeface="Georgia"/>
                <a:cs typeface="Georgia"/>
              </a:rPr>
              <a:t>T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idx="10"/>
          </p:nvPr>
        </p:nvSpPr>
        <p:spPr>
          <a:xfrm>
            <a:off x="11511177" y="4924234"/>
            <a:ext cx="2667000" cy="553998"/>
          </a:xfrm>
        </p:spPr>
        <p:txBody>
          <a:bodyPr/>
          <a:lstStyle/>
          <a:p>
            <a:pPr algn="ctr"/>
            <a:r>
              <a:rPr lang="en-US" altLang="ko-KR" spc="-65" dirty="0" err="1"/>
              <a:t>ToolBox</a:t>
            </a:r>
            <a:r>
              <a:rPr lang="en-US" altLang="ko-KR" spc="-65" dirty="0"/>
              <a:t> </a:t>
            </a:r>
            <a:r>
              <a:rPr lang="ko-KR" altLang="en-US" spc="-65" dirty="0" smtClean="0"/>
              <a:t>설치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1"/>
          </p:nvPr>
        </p:nvSpPr>
        <p:spPr>
          <a:xfrm>
            <a:off x="3765946" y="7226612"/>
            <a:ext cx="3356769" cy="553998"/>
          </a:xfrm>
        </p:spPr>
        <p:txBody>
          <a:bodyPr/>
          <a:lstStyle/>
          <a:p>
            <a:pPr algn="ctr"/>
            <a:r>
              <a:rPr lang="ko-KR" altLang="en-US" spc="120" dirty="0" smtClean="0"/>
              <a:t>활성화코드받기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idx="12"/>
          </p:nvPr>
        </p:nvSpPr>
        <p:spPr>
          <a:xfrm>
            <a:off x="11170765" y="7226612"/>
            <a:ext cx="3347823" cy="553998"/>
          </a:xfrm>
        </p:spPr>
        <p:txBody>
          <a:bodyPr/>
          <a:lstStyle/>
          <a:p>
            <a:r>
              <a:rPr lang="en-US" altLang="ko-KR" spc="-65" dirty="0"/>
              <a:t>IntelliJ IDEA </a:t>
            </a:r>
            <a:r>
              <a:rPr lang="ko-KR" altLang="en-US" spc="-65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35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990600" y="2135647"/>
            <a:ext cx="7782273" cy="1102853"/>
          </a:xfrm>
        </p:spPr>
        <p:txBody>
          <a:bodyPr/>
          <a:lstStyle/>
          <a:p>
            <a:r>
              <a:rPr lang="ko-KR" altLang="en-US" dirty="0" smtClean="0"/>
              <a:t>회원가입 및 로그인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990600" y="4941477"/>
            <a:ext cx="5984011" cy="20005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JET BRAINS </a:t>
            </a:r>
            <a:r>
              <a:rPr lang="ko-KR" altLang="en-US" dirty="0" smtClean="0"/>
              <a:t>홈페이지로 접속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https://www.jetbrains.com/ko-kr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사람 아이콘을 눌러 회원 가입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이메일을 확인하고 링크를 클릭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302169"/>
            <a:ext cx="7467600" cy="47877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1" y="5156921"/>
            <a:ext cx="7467600" cy="47877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6459200" y="952500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782800" y="9029700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1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5"/>
          <p:cNvSpPr txBox="1">
            <a:spLocks/>
          </p:cNvSpPr>
          <p:nvPr/>
        </p:nvSpPr>
        <p:spPr>
          <a:xfrm>
            <a:off x="10058400" y="2135647"/>
            <a:ext cx="7924800" cy="11208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7200" dirty="0"/>
              <a:t>회원가입 및 로그인</a:t>
            </a:r>
            <a:endParaRPr lang="ko-KR" altLang="en-US" sz="7200" i="1" dirty="0">
              <a:solidFill>
                <a:srgbClr val="261804"/>
              </a:solidFill>
              <a:latin typeface="Times New Roman"/>
              <a:cs typeface="Times New Roman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10051473" y="4914900"/>
            <a:ext cx="7931727" cy="28623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회원 </a:t>
            </a:r>
            <a:r>
              <a:rPr lang="ko-KR" altLang="en-US" sz="2800" spc="20" dirty="0">
                <a:solidFill>
                  <a:srgbClr val="261804"/>
                </a:solidFill>
                <a:latin typeface="Georgia"/>
                <a:cs typeface="Georgia"/>
              </a:rPr>
              <a:t>가입에 필요한 정보를 입력</a:t>
            </a:r>
            <a:endParaRPr lang="en-US" altLang="ko-KR" sz="2800" spc="20" dirty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ko-KR" altLang="en-US" sz="2800" spc="20" dirty="0">
                <a:solidFill>
                  <a:srgbClr val="261804"/>
                </a:solidFill>
                <a:latin typeface="Georgia"/>
                <a:cs typeface="Georgia"/>
              </a:rPr>
              <a:t>회원 가입 후 </a:t>
            </a: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로그인</a:t>
            </a:r>
            <a:endParaRPr lang="en-US" altLang="ko-KR" sz="2800" spc="20" dirty="0" smtClean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라이선스가 없는 것을 확인</a:t>
            </a:r>
            <a:endParaRPr lang="en-US" altLang="ko-KR" sz="2800" spc="20" dirty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endParaRPr lang="ko-KR" altLang="en-US" kern="0" dirty="0">
              <a:solidFill>
                <a:sysClr val="windowText" lastClr="323F45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5" y="190500"/>
            <a:ext cx="6706021" cy="54102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43000" y="1983246"/>
            <a:ext cx="2286000" cy="79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43000" y="5277873"/>
            <a:ext cx="685800" cy="399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5" y="5676900"/>
            <a:ext cx="6706021" cy="44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990600" y="2135647"/>
            <a:ext cx="7782273" cy="1120820"/>
          </a:xfrm>
        </p:spPr>
        <p:txBody>
          <a:bodyPr/>
          <a:lstStyle/>
          <a:p>
            <a:r>
              <a:rPr lang="en-US" altLang="ko-KR" dirty="0" err="1" smtClean="0"/>
              <a:t>ToolBox</a:t>
            </a:r>
            <a:r>
              <a:rPr lang="en-US" altLang="ko-KR" dirty="0" smtClean="0"/>
              <a:t> App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990600" y="4941477"/>
            <a:ext cx="8077200" cy="2585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JET BRAINS </a:t>
            </a:r>
            <a:r>
              <a:rPr lang="ko-KR" altLang="en-US" dirty="0" smtClean="0"/>
              <a:t>홈페이지에서 </a:t>
            </a:r>
            <a:r>
              <a:rPr lang="en-US" altLang="ko-KR" dirty="0" smtClean="0"/>
              <a:t>Developer Tools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Toolbox App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사용하는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맞는 버전 다운로드</a:t>
            </a:r>
            <a:r>
              <a:rPr lang="en-US" altLang="ko-KR" dirty="0"/>
              <a:t> </a:t>
            </a:r>
            <a:r>
              <a:rPr lang="ko-KR" altLang="en-US" dirty="0" smtClean="0"/>
              <a:t>및 설치하기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68" y="229023"/>
            <a:ext cx="7467600" cy="493406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3030200" y="33909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34900" y="876300"/>
            <a:ext cx="9525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868" y="5144368"/>
            <a:ext cx="7467600" cy="49340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4097000" y="8973959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3529" y="7851841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5"/>
          <p:cNvSpPr txBox="1">
            <a:spLocks/>
          </p:cNvSpPr>
          <p:nvPr/>
        </p:nvSpPr>
        <p:spPr>
          <a:xfrm>
            <a:off x="10058400" y="2135647"/>
            <a:ext cx="7924800" cy="11208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7200" i="1" dirty="0" err="1" smtClean="0">
                <a:solidFill>
                  <a:srgbClr val="261804"/>
                </a:solidFill>
                <a:latin typeface="Times New Roman"/>
                <a:cs typeface="Times New Roman"/>
              </a:rPr>
              <a:t>활성화코드</a:t>
            </a:r>
            <a:r>
              <a:rPr lang="ko-KR" altLang="en-US" sz="7200" i="1" dirty="0" smtClean="0">
                <a:solidFill>
                  <a:srgbClr val="261804"/>
                </a:solidFill>
                <a:latin typeface="Times New Roman"/>
                <a:cs typeface="Times New Roman"/>
              </a:rPr>
              <a:t> 받기</a:t>
            </a:r>
            <a:endParaRPr lang="ko-KR" altLang="en-US" sz="7200" i="1" dirty="0">
              <a:solidFill>
                <a:srgbClr val="261804"/>
              </a:solidFill>
              <a:latin typeface="Times New Roman"/>
              <a:cs typeface="Times New Roman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10051473" y="4914900"/>
            <a:ext cx="7931727" cy="28623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altLang="ko-KR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Try </a:t>
            </a: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창에 있는 </a:t>
            </a:r>
            <a:r>
              <a:rPr lang="en-US" altLang="ko-KR" sz="2800" spc="20" dirty="0" err="1" smtClean="0">
                <a:solidFill>
                  <a:srgbClr val="261804"/>
                </a:solidFill>
                <a:latin typeface="Georgia"/>
                <a:cs typeface="Georgia"/>
              </a:rPr>
              <a:t>ToolBox</a:t>
            </a:r>
            <a:r>
              <a:rPr lang="en-US" altLang="ko-KR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 App </a:t>
            </a: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실행</a:t>
            </a:r>
            <a:endParaRPr lang="en-US" altLang="ko-KR" sz="2800" spc="20" dirty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오른쪽 상단의 설정 버튼 클릭</a:t>
            </a:r>
            <a:endParaRPr lang="en-US" altLang="ko-KR" sz="2800" spc="20" dirty="0" smtClean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로그인 버튼을 누르고 웹 페이지가 뜨면 </a:t>
            </a:r>
            <a:r>
              <a:rPr lang="en-US" altLang="ko-KR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‘Approve’ </a:t>
            </a: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버튼 클릭</a:t>
            </a:r>
            <a:endParaRPr lang="en-US" altLang="ko-KR" sz="2800" spc="20" dirty="0" smtClean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altLang="ko-KR" sz="2800" spc="20" dirty="0" err="1" smtClean="0">
                <a:solidFill>
                  <a:srgbClr val="261804"/>
                </a:solidFill>
                <a:latin typeface="Georgia"/>
                <a:cs typeface="Georgia"/>
              </a:rPr>
              <a:t>ToolBox</a:t>
            </a:r>
            <a:r>
              <a:rPr lang="en-US" altLang="ko-KR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 App </a:t>
            </a: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의 설정 버튼 클릭 시 사용자 로그인 정보를 확인</a:t>
            </a:r>
            <a:endParaRPr lang="en-US" altLang="ko-KR" sz="2800" spc="20" dirty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endParaRPr lang="ko-KR" altLang="en-US" kern="0" dirty="0">
              <a:solidFill>
                <a:sysClr val="windowText" lastClr="323F4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5" y="210574"/>
            <a:ext cx="3316234" cy="527582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75710" y="308265"/>
            <a:ext cx="30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81200" y="613065"/>
            <a:ext cx="685800" cy="339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5" y="5682186"/>
            <a:ext cx="6835705" cy="436668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53835" y="8433955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4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990600" y="2135647"/>
            <a:ext cx="7782273" cy="1120820"/>
          </a:xfrm>
        </p:spPr>
        <p:txBody>
          <a:bodyPr/>
          <a:lstStyle/>
          <a:p>
            <a:pPr latinLnBrk="0"/>
            <a:r>
              <a:rPr lang="ko-KR" altLang="en-US" dirty="0" err="1"/>
              <a:t>활성화코드</a:t>
            </a:r>
            <a:r>
              <a:rPr lang="ko-KR" altLang="en-US" dirty="0"/>
              <a:t> 받기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990600" y="4941477"/>
            <a:ext cx="8077200" cy="31393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제공된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정보를 웹 브라우저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교육생용</a:t>
            </a:r>
            <a:r>
              <a:rPr lang="ko-KR" altLang="en-US" dirty="0" smtClean="0"/>
              <a:t> 라이선스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강사용</a:t>
            </a:r>
            <a:r>
              <a:rPr lang="ko-KR" altLang="en-US" dirty="0" smtClean="0"/>
              <a:t> 라이선스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가 다름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교육생용은</a:t>
            </a:r>
            <a:r>
              <a:rPr lang="ko-KR" altLang="en-US" dirty="0" smtClean="0"/>
              <a:t> 강의실마다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 각각 다름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사진과 같이 라이선스가 적용되었는지 확인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ToolBox</a:t>
            </a:r>
            <a:r>
              <a:rPr lang="en-US" altLang="ko-KR" dirty="0" smtClean="0"/>
              <a:t> App</a:t>
            </a:r>
            <a:r>
              <a:rPr lang="ko-KR" altLang="en-US" dirty="0" smtClean="0"/>
              <a:t>을 실행하여 </a:t>
            </a:r>
            <a:r>
              <a:rPr lang="en-US" altLang="ko-KR" dirty="0" smtClean="0"/>
              <a:t>‘IntelliJ IDEA Ultimate’ </a:t>
            </a:r>
            <a:r>
              <a:rPr lang="ko-KR" altLang="en-US" dirty="0" smtClean="0"/>
              <a:t>버전을 설치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190500"/>
            <a:ext cx="7561216" cy="48301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2369848" y="3314700"/>
            <a:ext cx="2362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69848" y="4448068"/>
            <a:ext cx="5181600" cy="572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531648" y="505259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400" y="5155624"/>
            <a:ext cx="3141616" cy="49980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235055" y="6692736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5"/>
          <p:cNvSpPr txBox="1">
            <a:spLocks/>
          </p:cNvSpPr>
          <p:nvPr/>
        </p:nvSpPr>
        <p:spPr>
          <a:xfrm>
            <a:off x="10058400" y="2135647"/>
            <a:ext cx="7924800" cy="11208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7200" i="1" dirty="0" smtClean="0">
                <a:solidFill>
                  <a:srgbClr val="261804"/>
                </a:solidFill>
                <a:latin typeface="Times New Roman"/>
                <a:cs typeface="Times New Roman"/>
              </a:rPr>
              <a:t>IntelliJ IDEA </a:t>
            </a:r>
            <a:r>
              <a:rPr lang="ko-KR" altLang="en-US" sz="7200" i="1" dirty="0" smtClean="0">
                <a:solidFill>
                  <a:srgbClr val="261804"/>
                </a:solidFill>
                <a:latin typeface="Times New Roman"/>
                <a:cs typeface="Times New Roman"/>
              </a:rPr>
              <a:t>실행</a:t>
            </a:r>
            <a:endParaRPr lang="ko-KR" altLang="en-US" sz="7200" i="1" dirty="0">
              <a:solidFill>
                <a:srgbClr val="261804"/>
              </a:solidFill>
              <a:latin typeface="Times New Roman"/>
              <a:cs typeface="Times New Roman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10051473" y="4914900"/>
            <a:ext cx="7931727" cy="28623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altLang="ko-KR" sz="2800" spc="20" dirty="0" err="1" smtClean="0">
                <a:solidFill>
                  <a:srgbClr val="261804"/>
                </a:solidFill>
                <a:latin typeface="Georgia"/>
                <a:cs typeface="Georgia"/>
              </a:rPr>
              <a:t>ToolBox</a:t>
            </a:r>
            <a:r>
              <a:rPr lang="en-US" altLang="ko-KR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 App </a:t>
            </a: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실행</a:t>
            </a:r>
            <a:endParaRPr lang="en-US" altLang="ko-KR" sz="2800" spc="20" dirty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설치 완료된 </a:t>
            </a:r>
            <a:r>
              <a:rPr lang="en-US" altLang="ko-KR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`IntelliJ IDEA Ultimate` </a:t>
            </a: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클릭</a:t>
            </a:r>
            <a:endParaRPr lang="en-US" altLang="ko-KR" sz="2800" spc="20" dirty="0" smtClean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로그인 버튼을 누르고 웹 페이지가 뜨면 </a:t>
            </a:r>
            <a:r>
              <a:rPr lang="en-US" altLang="ko-KR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‘Approve’ </a:t>
            </a:r>
            <a:r>
              <a:rPr lang="ko-KR" altLang="en-US" sz="2800" spc="20" dirty="0" smtClean="0">
                <a:solidFill>
                  <a:srgbClr val="261804"/>
                </a:solidFill>
                <a:latin typeface="Georgia"/>
                <a:cs typeface="Georgia"/>
              </a:rPr>
              <a:t>버튼 클릭</a:t>
            </a:r>
            <a:endParaRPr lang="en-US" altLang="ko-KR" sz="2800" spc="20" dirty="0" smtClean="0">
              <a:solidFill>
                <a:srgbClr val="261804"/>
              </a:solidFill>
              <a:latin typeface="Georgia"/>
              <a:cs typeface="Georgia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endParaRPr lang="ko-KR" altLang="en-US" kern="0" dirty="0">
              <a:solidFill>
                <a:sysClr val="windowText" lastClr="323F45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5" y="190500"/>
            <a:ext cx="3406705" cy="54197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4800" y="1965929"/>
            <a:ext cx="3124200" cy="43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2" y="5660694"/>
            <a:ext cx="6018287" cy="44839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5477" y="8953500"/>
            <a:ext cx="26172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6338" y="9944100"/>
            <a:ext cx="1121462" cy="200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6137529"/>
            <a:ext cx="4748431" cy="285874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114800" y="6346061"/>
            <a:ext cx="2438400" cy="55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77391" y="8442775"/>
            <a:ext cx="446809" cy="282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"/>
            <a:ext cx="18287999" cy="5701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86615" y="9258302"/>
            <a:ext cx="7301865" cy="38100"/>
          </a:xfrm>
          <a:custGeom>
            <a:avLst/>
            <a:gdLst/>
            <a:ahLst/>
            <a:cxnLst/>
            <a:rect l="l" t="t" r="r" b="b"/>
            <a:pathLst>
              <a:path w="7301865" h="38100">
                <a:moveTo>
                  <a:pt x="0" y="0"/>
                </a:moveTo>
                <a:lnTo>
                  <a:pt x="7301384" y="0"/>
                </a:lnTo>
                <a:lnTo>
                  <a:pt x="7301384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4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7212" y="8746101"/>
            <a:ext cx="3493770" cy="1541145"/>
          </a:xfrm>
          <a:custGeom>
            <a:avLst/>
            <a:gdLst/>
            <a:ahLst/>
            <a:cxnLst/>
            <a:rect l="l" t="t" r="r" b="b"/>
            <a:pathLst>
              <a:path w="3493770" h="1541145">
                <a:moveTo>
                  <a:pt x="3493598" y="1540897"/>
                </a:moveTo>
                <a:lnTo>
                  <a:pt x="0" y="1540897"/>
                </a:lnTo>
                <a:lnTo>
                  <a:pt x="9321" y="1474954"/>
                </a:lnTo>
                <a:lnTo>
                  <a:pt x="17505" y="1428688"/>
                </a:lnTo>
                <a:lnTo>
                  <a:pt x="26885" y="1382846"/>
                </a:lnTo>
                <a:lnTo>
                  <a:pt x="37444" y="1337446"/>
                </a:lnTo>
                <a:lnTo>
                  <a:pt x="49166" y="1292503"/>
                </a:lnTo>
                <a:lnTo>
                  <a:pt x="62034" y="1248035"/>
                </a:lnTo>
                <a:lnTo>
                  <a:pt x="76031" y="1204059"/>
                </a:lnTo>
                <a:lnTo>
                  <a:pt x="91140" y="1160590"/>
                </a:lnTo>
                <a:lnTo>
                  <a:pt x="107345" y="1117647"/>
                </a:lnTo>
                <a:lnTo>
                  <a:pt x="124629" y="1075245"/>
                </a:lnTo>
                <a:lnTo>
                  <a:pt x="142975" y="1033402"/>
                </a:lnTo>
                <a:lnTo>
                  <a:pt x="162365" y="992135"/>
                </a:lnTo>
                <a:lnTo>
                  <a:pt x="182785" y="951459"/>
                </a:lnTo>
                <a:lnTo>
                  <a:pt x="204216" y="911392"/>
                </a:lnTo>
                <a:lnTo>
                  <a:pt x="226641" y="871951"/>
                </a:lnTo>
                <a:lnTo>
                  <a:pt x="250045" y="833153"/>
                </a:lnTo>
                <a:lnTo>
                  <a:pt x="274410" y="795013"/>
                </a:lnTo>
                <a:lnTo>
                  <a:pt x="299720" y="757550"/>
                </a:lnTo>
                <a:lnTo>
                  <a:pt x="325957" y="720779"/>
                </a:lnTo>
                <a:lnTo>
                  <a:pt x="353105" y="684718"/>
                </a:lnTo>
                <a:lnTo>
                  <a:pt x="381148" y="649383"/>
                </a:lnTo>
                <a:lnTo>
                  <a:pt x="410067" y="614792"/>
                </a:lnTo>
                <a:lnTo>
                  <a:pt x="439848" y="580960"/>
                </a:lnTo>
                <a:lnTo>
                  <a:pt x="470472" y="547905"/>
                </a:lnTo>
                <a:lnTo>
                  <a:pt x="501923" y="515644"/>
                </a:lnTo>
                <a:lnTo>
                  <a:pt x="534185" y="484193"/>
                </a:lnTo>
                <a:lnTo>
                  <a:pt x="567239" y="453568"/>
                </a:lnTo>
                <a:lnTo>
                  <a:pt x="601071" y="423788"/>
                </a:lnTo>
                <a:lnTo>
                  <a:pt x="635663" y="394868"/>
                </a:lnTo>
                <a:lnTo>
                  <a:pt x="670997" y="366826"/>
                </a:lnTo>
                <a:lnTo>
                  <a:pt x="707058" y="339678"/>
                </a:lnTo>
                <a:lnTo>
                  <a:pt x="743829" y="313440"/>
                </a:lnTo>
                <a:lnTo>
                  <a:pt x="781292" y="288131"/>
                </a:lnTo>
                <a:lnTo>
                  <a:pt x="819432" y="263766"/>
                </a:lnTo>
                <a:lnTo>
                  <a:pt x="858231" y="240362"/>
                </a:lnTo>
                <a:lnTo>
                  <a:pt x="897672" y="217936"/>
                </a:lnTo>
                <a:lnTo>
                  <a:pt x="937738" y="196506"/>
                </a:lnTo>
                <a:lnTo>
                  <a:pt x="978414" y="176086"/>
                </a:lnTo>
                <a:lnTo>
                  <a:pt x="1019682" y="156695"/>
                </a:lnTo>
                <a:lnTo>
                  <a:pt x="1061525" y="138350"/>
                </a:lnTo>
                <a:lnTo>
                  <a:pt x="1103926" y="121066"/>
                </a:lnTo>
                <a:lnTo>
                  <a:pt x="1146870" y="104861"/>
                </a:lnTo>
                <a:lnTo>
                  <a:pt x="1190338" y="89752"/>
                </a:lnTo>
                <a:lnTo>
                  <a:pt x="1234315" y="75755"/>
                </a:lnTo>
                <a:lnTo>
                  <a:pt x="1278783" y="62887"/>
                </a:lnTo>
                <a:lnTo>
                  <a:pt x="1323725" y="51165"/>
                </a:lnTo>
                <a:lnTo>
                  <a:pt x="1369126" y="40605"/>
                </a:lnTo>
                <a:lnTo>
                  <a:pt x="1414967" y="31225"/>
                </a:lnTo>
                <a:lnTo>
                  <a:pt x="1461233" y="23042"/>
                </a:lnTo>
                <a:lnTo>
                  <a:pt x="1507907" y="16071"/>
                </a:lnTo>
                <a:lnTo>
                  <a:pt x="1554971" y="10330"/>
                </a:lnTo>
                <a:lnTo>
                  <a:pt x="1602409" y="5836"/>
                </a:lnTo>
                <a:lnTo>
                  <a:pt x="1650204" y="2604"/>
                </a:lnTo>
                <a:lnTo>
                  <a:pt x="1698339" y="654"/>
                </a:lnTo>
                <a:lnTo>
                  <a:pt x="1746799" y="0"/>
                </a:lnTo>
                <a:lnTo>
                  <a:pt x="1795258" y="654"/>
                </a:lnTo>
                <a:lnTo>
                  <a:pt x="1843393" y="2604"/>
                </a:lnTo>
                <a:lnTo>
                  <a:pt x="1891189" y="5836"/>
                </a:lnTo>
                <a:lnTo>
                  <a:pt x="1938627" y="10330"/>
                </a:lnTo>
                <a:lnTo>
                  <a:pt x="1985691" y="16071"/>
                </a:lnTo>
                <a:lnTo>
                  <a:pt x="2032364" y="23042"/>
                </a:lnTo>
                <a:lnTo>
                  <a:pt x="2078630" y="31225"/>
                </a:lnTo>
                <a:lnTo>
                  <a:pt x="2124471" y="40605"/>
                </a:lnTo>
                <a:lnTo>
                  <a:pt x="2169872" y="51165"/>
                </a:lnTo>
                <a:lnTo>
                  <a:pt x="2214815" y="62887"/>
                </a:lnTo>
                <a:lnTo>
                  <a:pt x="2259283" y="75755"/>
                </a:lnTo>
                <a:lnTo>
                  <a:pt x="2303259" y="89752"/>
                </a:lnTo>
                <a:lnTo>
                  <a:pt x="2346727" y="104861"/>
                </a:lnTo>
                <a:lnTo>
                  <a:pt x="2389671" y="121066"/>
                </a:lnTo>
                <a:lnTo>
                  <a:pt x="2432072" y="138350"/>
                </a:lnTo>
                <a:lnTo>
                  <a:pt x="2473915" y="156695"/>
                </a:lnTo>
                <a:lnTo>
                  <a:pt x="2515183" y="176086"/>
                </a:lnTo>
                <a:lnTo>
                  <a:pt x="2555859" y="196506"/>
                </a:lnTo>
                <a:lnTo>
                  <a:pt x="2595926" y="217936"/>
                </a:lnTo>
                <a:lnTo>
                  <a:pt x="2635367" y="240362"/>
                </a:lnTo>
                <a:lnTo>
                  <a:pt x="2674165" y="263766"/>
                </a:lnTo>
                <a:lnTo>
                  <a:pt x="2712305" y="288131"/>
                </a:lnTo>
                <a:lnTo>
                  <a:pt x="2749768" y="313440"/>
                </a:lnTo>
                <a:lnTo>
                  <a:pt x="2786539" y="339678"/>
                </a:lnTo>
                <a:lnTo>
                  <a:pt x="2822600" y="366826"/>
                </a:lnTo>
                <a:lnTo>
                  <a:pt x="2857935" y="394868"/>
                </a:lnTo>
                <a:lnTo>
                  <a:pt x="2892526" y="423788"/>
                </a:lnTo>
                <a:lnTo>
                  <a:pt x="2926358" y="453568"/>
                </a:lnTo>
                <a:lnTo>
                  <a:pt x="2959413" y="484193"/>
                </a:lnTo>
                <a:lnTo>
                  <a:pt x="2991674" y="515644"/>
                </a:lnTo>
                <a:lnTo>
                  <a:pt x="3023125" y="547905"/>
                </a:lnTo>
                <a:lnTo>
                  <a:pt x="3053750" y="580960"/>
                </a:lnTo>
                <a:lnTo>
                  <a:pt x="3083530" y="614792"/>
                </a:lnTo>
                <a:lnTo>
                  <a:pt x="3112450" y="649383"/>
                </a:lnTo>
                <a:lnTo>
                  <a:pt x="3140492" y="684718"/>
                </a:lnTo>
                <a:lnTo>
                  <a:pt x="3167640" y="720779"/>
                </a:lnTo>
                <a:lnTo>
                  <a:pt x="3193878" y="757550"/>
                </a:lnTo>
                <a:lnTo>
                  <a:pt x="3219187" y="795013"/>
                </a:lnTo>
                <a:lnTo>
                  <a:pt x="3243552" y="833153"/>
                </a:lnTo>
                <a:lnTo>
                  <a:pt x="3266956" y="871951"/>
                </a:lnTo>
                <a:lnTo>
                  <a:pt x="3289382" y="911392"/>
                </a:lnTo>
                <a:lnTo>
                  <a:pt x="3310812" y="951459"/>
                </a:lnTo>
                <a:lnTo>
                  <a:pt x="3331232" y="992135"/>
                </a:lnTo>
                <a:lnTo>
                  <a:pt x="3350622" y="1033402"/>
                </a:lnTo>
                <a:lnTo>
                  <a:pt x="3368968" y="1075245"/>
                </a:lnTo>
                <a:lnTo>
                  <a:pt x="3386252" y="1117647"/>
                </a:lnTo>
                <a:lnTo>
                  <a:pt x="3402457" y="1160590"/>
                </a:lnTo>
                <a:lnTo>
                  <a:pt x="3417566" y="1204059"/>
                </a:lnTo>
                <a:lnTo>
                  <a:pt x="3431563" y="1248035"/>
                </a:lnTo>
                <a:lnTo>
                  <a:pt x="3444431" y="1292503"/>
                </a:lnTo>
                <a:lnTo>
                  <a:pt x="3456153" y="1337446"/>
                </a:lnTo>
                <a:lnTo>
                  <a:pt x="3466713" y="1382846"/>
                </a:lnTo>
                <a:lnTo>
                  <a:pt x="3476092" y="1428688"/>
                </a:lnTo>
                <a:lnTo>
                  <a:pt x="3484276" y="1474954"/>
                </a:lnTo>
                <a:lnTo>
                  <a:pt x="3493598" y="1540897"/>
                </a:lnTo>
                <a:close/>
              </a:path>
            </a:pathLst>
          </a:custGeom>
          <a:solidFill>
            <a:srgbClr val="DDB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91611" y="6067369"/>
            <a:ext cx="4104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i="1" spc="185" dirty="0">
                <a:solidFill>
                  <a:srgbClr val="F4E9DA"/>
                </a:solidFill>
                <a:latin typeface="Times New Roman"/>
                <a:cs typeface="Times New Roman"/>
              </a:rPr>
              <a:t>Thank</a:t>
            </a:r>
            <a:r>
              <a:rPr sz="7200" i="1" spc="-30" dirty="0">
                <a:solidFill>
                  <a:srgbClr val="F4E9DA"/>
                </a:solidFill>
                <a:latin typeface="Times New Roman"/>
                <a:cs typeface="Times New Roman"/>
              </a:rPr>
              <a:t> </a:t>
            </a:r>
            <a:r>
              <a:rPr sz="7200" i="1" spc="40" dirty="0">
                <a:solidFill>
                  <a:srgbClr val="F4E9DA"/>
                </a:solidFill>
                <a:latin typeface="Times New Roman"/>
                <a:cs typeface="Times New Roman"/>
              </a:rPr>
              <a:t>You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3457" y="7817299"/>
            <a:ext cx="628777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4E9DA"/>
                </a:solidFill>
                <a:latin typeface="Georgia"/>
                <a:cs typeface="Georgia"/>
              </a:rPr>
              <a:t>Write </a:t>
            </a:r>
            <a:r>
              <a:rPr sz="3600" spc="-15" dirty="0">
                <a:solidFill>
                  <a:srgbClr val="F4E9DA"/>
                </a:solidFill>
                <a:latin typeface="Georgia"/>
                <a:cs typeface="Georgia"/>
              </a:rPr>
              <a:t>a </a:t>
            </a:r>
            <a:r>
              <a:rPr sz="3600" spc="30" dirty="0">
                <a:solidFill>
                  <a:srgbClr val="F4E9DA"/>
                </a:solidFill>
                <a:latin typeface="Georgia"/>
                <a:cs typeface="Georgia"/>
              </a:rPr>
              <a:t>closing </a:t>
            </a:r>
            <a:r>
              <a:rPr sz="3600" spc="65" dirty="0">
                <a:solidFill>
                  <a:srgbClr val="F4E9DA"/>
                </a:solidFill>
                <a:latin typeface="Georgia"/>
                <a:cs typeface="Georgia"/>
              </a:rPr>
              <a:t>statement</a:t>
            </a:r>
            <a:r>
              <a:rPr sz="3600" spc="-340" dirty="0">
                <a:solidFill>
                  <a:srgbClr val="F4E9DA"/>
                </a:solidFill>
                <a:latin typeface="Georgia"/>
                <a:cs typeface="Georgia"/>
              </a:rPr>
              <a:t> </a:t>
            </a:r>
            <a:r>
              <a:rPr sz="3600" spc="50" dirty="0">
                <a:solidFill>
                  <a:srgbClr val="F4E9DA"/>
                </a:solidFill>
                <a:latin typeface="Georgia"/>
                <a:cs typeface="Georgia"/>
              </a:rPr>
              <a:t>here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Georgia"/>
              <a:cs typeface="Georgia"/>
            </a:endParaRPr>
          </a:p>
          <a:p>
            <a:pPr marL="53340" algn="ctr">
              <a:lnSpc>
                <a:spcPct val="100000"/>
              </a:lnSpc>
            </a:pPr>
            <a:r>
              <a:rPr sz="2800" spc="30" dirty="0">
                <a:solidFill>
                  <a:srgbClr val="F4E9DA"/>
                </a:solidFill>
                <a:latin typeface="Georgia"/>
                <a:cs typeface="Georgia"/>
              </a:rPr>
              <a:t>reallygreatsite.com</a:t>
            </a:r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23F45"/>
      </a:dk1>
      <a:lt1>
        <a:sysClr val="window" lastClr="E9EBE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323F45"/>
      </a:dk1>
      <a:lt1>
        <a:sysClr val="window" lastClr="E9EBE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323F45"/>
      </a:dk1>
      <a:lt1>
        <a:sysClr val="window" lastClr="E9EBE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175</Words>
  <Application>Microsoft Office PowerPoint</Application>
  <PresentationFormat>사용자 지정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Georgia</vt:lpstr>
      <vt:lpstr>Times New Roman</vt:lpstr>
      <vt:lpstr>Office Theme</vt:lpstr>
      <vt:lpstr>PowerPoint 프레젠테이션</vt:lpstr>
      <vt:lpstr>CONTENT</vt:lpstr>
      <vt:lpstr>회원가입 및 로그인</vt:lpstr>
      <vt:lpstr>PowerPoint 프레젠테이션</vt:lpstr>
      <vt:lpstr>ToolBox App 설치</vt:lpstr>
      <vt:lpstr>PowerPoint 프레젠테이션</vt:lpstr>
      <vt:lpstr>활성화코드 받기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Minimalist Digital Marketing Presentation</dc:title>
  <dc:creator>최수열</dc:creator>
  <cp:keywords>DAFewBUEVnQ,BAFewE2HqAo</cp:keywords>
  <cp:lastModifiedBy>Administrator</cp:lastModifiedBy>
  <cp:revision>22</cp:revision>
  <dcterms:created xsi:type="dcterms:W3CDTF">2023-03-31T08:40:35Z</dcterms:created>
  <dcterms:modified xsi:type="dcterms:W3CDTF">2023-05-30T07:09:57Z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2023-03-31T00:00:00Z</vt:filetime>
  </property>
</Properties>
</file>