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9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B044-DFA2-4A94-BE8D-16D501369217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247D-7D3E-4CC3-8376-7A323A331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to Texture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MJ Kim</a:t>
            </a:r>
          </a:p>
          <a:p>
            <a:r>
              <a:rPr lang="en-US" altLang="ko-KR" dirty="0" err="1" smtClean="0"/>
              <a:t>Seongho</a:t>
            </a:r>
            <a:r>
              <a:rPr lang="en-US" altLang="ko-KR" dirty="0" smtClean="0"/>
              <a:t> Cho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Our goal was….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5" y="1933282"/>
            <a:ext cx="5217051" cy="4187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08" y="1933281"/>
            <a:ext cx="5338692" cy="41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Our goal was…(2)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4" descr="C:/Users/Administrator/AppData/Roaming/PolarisOffice7/ETemp/2004_8612872/image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9715" y="4206875"/>
            <a:ext cx="1943735" cy="1943735"/>
          </a:xfrm>
          <a:prstGeom prst="rect">
            <a:avLst/>
          </a:prstGeom>
          <a:noFill/>
        </p:spPr>
      </p:pic>
      <p:pic>
        <p:nvPicPr>
          <p:cNvPr id="7" name="그림 5" descr="C:/Users/Administrator/AppData/Roaming/PolarisOffice7/ETemp/2004_8612872/image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010" y="4518025"/>
            <a:ext cx="1794510" cy="827405"/>
          </a:xfrm>
          <a:prstGeom prst="rect">
            <a:avLst/>
          </a:prstGeom>
          <a:noFill/>
        </p:spPr>
      </p:pic>
      <p:pic>
        <p:nvPicPr>
          <p:cNvPr id="8" name="그림 6" descr="C:/Users/Administrator/AppData/Roaming/PolarisOffice7/ETemp/2004_8612872/image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4450" y="4206875"/>
            <a:ext cx="1943735" cy="1943735"/>
          </a:xfrm>
          <a:prstGeom prst="rect">
            <a:avLst/>
          </a:prstGeom>
          <a:noFill/>
        </p:spPr>
      </p:pic>
      <p:pic>
        <p:nvPicPr>
          <p:cNvPr id="9" name="그림 7" descr="C:/Users/Administrator/AppData/Roaming/PolarisOffice7/ETemp/2004_8612872/image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9185" y="4392930"/>
            <a:ext cx="1572260" cy="1572260"/>
          </a:xfrm>
          <a:prstGeom prst="rect">
            <a:avLst/>
          </a:prstGeom>
          <a:noFill/>
        </p:spPr>
      </p:pic>
      <p:pic>
        <p:nvPicPr>
          <p:cNvPr id="10" name="그림 9" descr="C:/Users/Administrator/AppData/Roaming/PolarisOffice7/ETemp/2004_8612872/image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10600" y="1496060"/>
            <a:ext cx="1814195" cy="1816100"/>
          </a:xfrm>
          <a:prstGeom prst="rect">
            <a:avLst/>
          </a:prstGeom>
          <a:noFill/>
        </p:spPr>
      </p:pic>
      <p:cxnSp>
        <p:nvCxnSpPr>
          <p:cNvPr id="11" name="직선 화살표 연결선 11"/>
          <p:cNvCxnSpPr>
            <a:endCxn id="6" idx="0"/>
          </p:cNvCxnSpPr>
          <p:nvPr/>
        </p:nvCxnSpPr>
        <p:spPr>
          <a:xfrm>
            <a:off x="2500630" y="3469640"/>
            <a:ext cx="1270" cy="737870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3" name="직선 화살표 연결선 16"/>
          <p:cNvCxnSpPr>
            <a:stCxn id="6" idx="3"/>
            <a:endCxn id="8" idx="1"/>
          </p:cNvCxnSpPr>
          <p:nvPr/>
        </p:nvCxnSpPr>
        <p:spPr>
          <a:xfrm flipV="1">
            <a:off x="3472815" y="5178425"/>
            <a:ext cx="1652270" cy="635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4" name="직선 화살표 연결선 21"/>
          <p:cNvCxnSpPr>
            <a:stCxn id="8" idx="3"/>
            <a:endCxn id="9" idx="1"/>
          </p:cNvCxnSpPr>
          <p:nvPr/>
        </p:nvCxnSpPr>
        <p:spPr>
          <a:xfrm>
            <a:off x="7067550" y="5178425"/>
            <a:ext cx="1652270" cy="635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5" name="직선 화살표 연결선 25"/>
          <p:cNvCxnSpPr>
            <a:stCxn id="9" idx="0"/>
          </p:cNvCxnSpPr>
          <p:nvPr/>
        </p:nvCxnSpPr>
        <p:spPr>
          <a:xfrm flipV="1">
            <a:off x="9504680" y="3645535"/>
            <a:ext cx="22860" cy="748030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5" name="그림 3" descr="C:/Users/Administrator/AppData/Roaming/PolarisOffice7/ETemp/2004_8612872/image10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987550" y="1421130"/>
            <a:ext cx="1028065" cy="2077085"/>
          </a:xfrm>
          <a:prstGeom prst="rect">
            <a:avLst/>
          </a:prstGeom>
          <a:noFill/>
        </p:spPr>
      </p:pic>
      <p:sp>
        <p:nvSpPr>
          <p:cNvPr id="16" name="텍스트 상자 1"/>
          <p:cNvSpPr txBox="1">
            <a:spLocks noGrp="1" noChangeArrowheads="1"/>
          </p:cNvSpPr>
          <p:nvPr/>
        </p:nvSpPr>
        <p:spPr>
          <a:xfrm>
            <a:off x="1654810" y="3013075"/>
            <a:ext cx="1710055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Take a picture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7"/>
          <p:cNvSpPr txBox="1">
            <a:spLocks noGrp="1" noChangeArrowheads="1"/>
          </p:cNvSpPr>
          <p:nvPr/>
        </p:nvSpPr>
        <p:spPr>
          <a:xfrm>
            <a:off x="933450" y="6057900"/>
            <a:ext cx="3134995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Surface Feature Recognition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8"/>
          <p:cNvSpPr txBox="1">
            <a:spLocks noGrp="1" noChangeArrowheads="1"/>
          </p:cNvSpPr>
          <p:nvPr/>
        </p:nvSpPr>
        <p:spPr>
          <a:xfrm>
            <a:off x="5035550" y="6057900"/>
            <a:ext cx="2115820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Texture Rendering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9"/>
          <p:cNvSpPr txBox="1">
            <a:spLocks noGrp="1" noChangeArrowheads="1"/>
          </p:cNvSpPr>
          <p:nvPr/>
        </p:nvSpPr>
        <p:spPr>
          <a:xfrm>
            <a:off x="8733790" y="6057900"/>
            <a:ext cx="1552575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Haptic Effect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Grp="1" noChangeArrowheads="1"/>
          </p:cNvSpPr>
          <p:nvPr/>
        </p:nvSpPr>
        <p:spPr>
          <a:xfrm>
            <a:off x="9175115" y="3293110"/>
            <a:ext cx="706120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C:/Users/Administrator/AppData/Roaming/PolarisOffice7/ETemp/2004_8612872/fImage4292218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" y="104775"/>
            <a:ext cx="11905615" cy="660590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-2190750" y="5401945"/>
            <a:ext cx="11483975" cy="14458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Structure Design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838200" y="40005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Perspective of HCI principles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813435" y="1950720"/>
          <a:ext cx="10566400" cy="3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15"/>
                <a:gridCol w="2494280"/>
                <a:gridCol w="5678805"/>
              </a:tblGrid>
              <a:tr h="60769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Attributes</a:t>
                      </a:r>
                      <a:endParaRPr lang="ko-KR" altLang="en-US" sz="19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HCI principles</a:t>
                      </a:r>
                      <a:endParaRPr lang="ko-KR" altLang="en-US" sz="19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Impacts</a:t>
                      </a:r>
                      <a:endParaRPr lang="ko-KR" altLang="en-US" sz="19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70370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By hand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Usability, Usefulness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Easy to use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Don’t have to learn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Intuitive to use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Reachable distance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Could get virus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16230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By image to texture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Usefulness, Affective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Could feel the unreachable object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Affect of technology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Must have the haptic device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Have to feel the texture by unexperienced way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2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Demonstration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Hardware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 descr="https://cdn4.iconfinder.com/data/icons/smart-phones-technologies/512/android-phone-colo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" y="1866122"/>
            <a:ext cx="3995740" cy="39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.freepik.com/free-icon/server_318-466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24" y="1865930"/>
            <a:ext cx="3991394" cy="39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dml.stanford.edu/twiki/pub/Haptics/PHANToMs/LargePremium_1.5-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859" y="1855716"/>
            <a:ext cx="3295068" cy="37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Software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3" y="2166623"/>
            <a:ext cx="3174767" cy="190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56" y="2550424"/>
            <a:ext cx="1592013" cy="1099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49" y="2024775"/>
            <a:ext cx="3588499" cy="2019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6" y="2669750"/>
            <a:ext cx="1480856" cy="881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0" y="4472046"/>
            <a:ext cx="5790674" cy="1144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44" y="4511470"/>
            <a:ext cx="5581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2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Thank you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853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100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Image to Texture</vt:lpstr>
      <vt:lpstr>Our goal was….</vt:lpstr>
      <vt:lpstr>Our goal was…(2)</vt:lpstr>
      <vt:lpstr>Structure Design</vt:lpstr>
      <vt:lpstr>Perspective of HCI principles</vt:lpstr>
      <vt:lpstr>Demonstration</vt:lpstr>
      <vt:lpstr>Hardware</vt:lpstr>
      <vt:lpstr>Software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320</dc:creator>
  <cp:lastModifiedBy>320</cp:lastModifiedBy>
  <cp:revision>7</cp:revision>
  <dcterms:created xsi:type="dcterms:W3CDTF">2016-11-23T06:59:29Z</dcterms:created>
  <dcterms:modified xsi:type="dcterms:W3CDTF">2016-11-24T12:36:21Z</dcterms:modified>
</cp:coreProperties>
</file>