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9" r:id="rId4"/>
    <p:sldId id="261" r:id="rId5"/>
    <p:sldId id="260" r:id="rId6"/>
    <p:sldId id="265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>
        <p:scale>
          <a:sx n="66" d="100"/>
          <a:sy n="66" d="100"/>
        </p:scale>
        <p:origin x="6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1743-D582-4602-82EB-9AC3F551FA9A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CAAB78D-66D4-4CF3-8E98-70D9CC6BD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0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1743-D582-4602-82EB-9AC3F551FA9A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AAB78D-66D4-4CF3-8E98-70D9CC6BD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48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1743-D582-4602-82EB-9AC3F551FA9A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AAB78D-66D4-4CF3-8E98-70D9CC6BD9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1301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1743-D582-4602-82EB-9AC3F551FA9A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AAB78D-66D4-4CF3-8E98-70D9CC6BD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1743-D582-4602-82EB-9AC3F551FA9A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AAB78D-66D4-4CF3-8E98-70D9CC6BD9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1844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1743-D582-4602-82EB-9AC3F551FA9A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AAB78D-66D4-4CF3-8E98-70D9CC6BD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314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1743-D582-4602-82EB-9AC3F551FA9A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B78D-66D4-4CF3-8E98-70D9CC6BD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84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1743-D582-4602-82EB-9AC3F551FA9A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B78D-66D4-4CF3-8E98-70D9CC6BD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52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1743-D582-4602-82EB-9AC3F551FA9A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B78D-66D4-4CF3-8E98-70D9CC6BD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7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1743-D582-4602-82EB-9AC3F551FA9A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AAB78D-66D4-4CF3-8E98-70D9CC6BD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6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1743-D582-4602-82EB-9AC3F551FA9A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AAB78D-66D4-4CF3-8E98-70D9CC6BD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9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1743-D582-4602-82EB-9AC3F551FA9A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AAB78D-66D4-4CF3-8E98-70D9CC6BD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1743-D582-4602-82EB-9AC3F551FA9A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B78D-66D4-4CF3-8E98-70D9CC6BD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47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1743-D582-4602-82EB-9AC3F551FA9A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B78D-66D4-4CF3-8E98-70D9CC6BD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05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1743-D582-4602-82EB-9AC3F551FA9A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B78D-66D4-4CF3-8E98-70D9CC6BD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6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1743-D582-4602-82EB-9AC3F551FA9A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AAB78D-66D4-4CF3-8E98-70D9CC6BD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71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B1743-D582-4602-82EB-9AC3F551FA9A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CAAB78D-66D4-4CF3-8E98-70D9CC6BD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4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89213" y="1563624"/>
            <a:ext cx="8915399" cy="2262781"/>
          </a:xfrm>
        </p:spPr>
        <p:txBody>
          <a:bodyPr/>
          <a:lstStyle/>
          <a:p>
            <a:r>
              <a:rPr lang="en-US" altLang="ko-KR" dirty="0" smtClean="0"/>
              <a:t>Leap Motion</a:t>
            </a:r>
            <a:r>
              <a:rPr lang="ko-KR" altLang="en-US" dirty="0" smtClean="0"/>
              <a:t>을 활용한 </a:t>
            </a:r>
            <a:r>
              <a:rPr lang="en-US" altLang="ko-KR" dirty="0" smtClean="0"/>
              <a:t>Handshake </a:t>
            </a:r>
            <a:r>
              <a:rPr lang="ko-KR" altLang="en-US" dirty="0" smtClean="0"/>
              <a:t>번호교환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altLang="ko-KR" sz="3200" dirty="0" smtClean="0"/>
              <a:t>2010104030 </a:t>
            </a:r>
            <a:r>
              <a:rPr lang="ko-KR" altLang="en-US" sz="3200" dirty="0" smtClean="0"/>
              <a:t>김민지</a:t>
            </a:r>
            <a:endParaRPr lang="en-US" altLang="ko-KR" sz="3200" dirty="0" smtClean="0"/>
          </a:p>
          <a:p>
            <a:pPr algn="r"/>
            <a:r>
              <a:rPr lang="en-US" altLang="ko-KR" sz="3200" dirty="0" smtClean="0"/>
              <a:t>2010104045 </a:t>
            </a:r>
            <a:r>
              <a:rPr lang="ko-KR" altLang="en-US" sz="3200" dirty="0" err="1" smtClean="0"/>
              <a:t>문한얼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4100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heblaze.com/wp-content/uploads/2014/05/shutterstock_18233207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424" y="1661161"/>
            <a:ext cx="4322556" cy="419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 smtClean="0"/>
              <a:t>HandShaking</a:t>
            </a:r>
            <a:r>
              <a:rPr lang="en-US" altLang="ko-KR" dirty="0"/>
              <a:t> </a:t>
            </a:r>
            <a:r>
              <a:rPr lang="en-US" altLang="ko-KR" dirty="0" smtClean="0"/>
              <a:t>+ Leap Motion</a:t>
            </a:r>
            <a:endParaRPr lang="ko-KR" altLang="en-US" dirty="0"/>
          </a:p>
        </p:txBody>
      </p:sp>
      <p:pic>
        <p:nvPicPr>
          <p:cNvPr id="1028" name="Picture 4" descr="https://www.pubnub.com/blog/wp-content/uploads/2015/08/leap-motion-3d-motion-gesture-controller-10-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980" y="1661161"/>
            <a:ext cx="4888821" cy="419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6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User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1" y="1905000"/>
            <a:ext cx="8915400" cy="3777622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명을 대상으로  </a:t>
            </a:r>
            <a:r>
              <a:rPr lang="en-US" altLang="ko-KR" dirty="0" smtClean="0"/>
              <a:t>interview </a:t>
            </a:r>
            <a:r>
              <a:rPr lang="ko-KR" altLang="en-US" dirty="0" smtClean="0"/>
              <a:t>실시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사용자 분류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0" y="2481992"/>
            <a:ext cx="8356911" cy="14077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0" y="4774968"/>
            <a:ext cx="4667933" cy="9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1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문제점</a:t>
            </a:r>
            <a:r>
              <a:rPr lang="en-US" altLang="ko-KR" dirty="0" smtClean="0"/>
              <a:t>/</a:t>
            </a:r>
            <a:r>
              <a:rPr lang="ko-KR" altLang="en-US" dirty="0" smtClean="0"/>
              <a:t>개선방안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61603"/>
              </p:ext>
            </p:extLst>
          </p:nvPr>
        </p:nvGraphicFramePr>
        <p:xfrm>
          <a:off x="2322283" y="1517951"/>
          <a:ext cx="8737602" cy="4414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231"/>
                <a:gridCol w="5965371"/>
              </a:tblGrid>
              <a:tr h="4693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20365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문제점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정보 보안에 대한 문제가 가장 많이 언급 됨</a:t>
                      </a:r>
                      <a:endParaRPr lang="en-US" altLang="ko-KR" dirty="0" smtClean="0"/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악수를 한다고 해서 연락처를 교환하고 싶은 것은 아님</a:t>
                      </a:r>
                      <a:endParaRPr lang="en-US" altLang="ko-KR" dirty="0" smtClean="0"/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ko-KR" altLang="en-US" dirty="0" err="1" smtClean="0"/>
                        <a:t>립모션</a:t>
                      </a:r>
                      <a:r>
                        <a:rPr lang="ko-KR" altLang="en-US" dirty="0" smtClean="0"/>
                        <a:t> 디바이스가 필요하므로 항상 휴대해야 함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15045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개선방안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연락처 교환의  </a:t>
                      </a:r>
                      <a:r>
                        <a:rPr lang="en-US" altLang="ko-KR" dirty="0" smtClean="0"/>
                        <a:t>on/off </a:t>
                      </a:r>
                      <a:r>
                        <a:rPr lang="ko-KR" altLang="en-US" dirty="0" smtClean="0"/>
                        <a:t>기능 추가 구현</a:t>
                      </a:r>
                      <a:endParaRPr lang="en-US" altLang="ko-KR" dirty="0" smtClean="0"/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현재 기술로서는 </a:t>
                      </a:r>
                      <a:r>
                        <a:rPr lang="ko-KR" altLang="en-US" dirty="0" err="1" smtClean="0"/>
                        <a:t>립모션</a:t>
                      </a:r>
                      <a:r>
                        <a:rPr lang="ko-KR" altLang="en-US" dirty="0" smtClean="0"/>
                        <a:t> 디바이스의 휴대가 불가피함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08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8941" y="282734"/>
            <a:ext cx="8911687" cy="1280890"/>
          </a:xfrm>
        </p:spPr>
        <p:txBody>
          <a:bodyPr/>
          <a:lstStyle/>
          <a:p>
            <a:pPr algn="ctr"/>
            <a:r>
              <a:rPr lang="en-US" altLang="ko-KR" dirty="0" smtClean="0"/>
              <a:t>Task Analysis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816" y="1030224"/>
            <a:ext cx="3162300" cy="5486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326" y="1030224"/>
            <a:ext cx="38766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5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983" y="624110"/>
            <a:ext cx="8911687" cy="1280890"/>
          </a:xfrm>
        </p:spPr>
        <p:txBody>
          <a:bodyPr/>
          <a:lstStyle/>
          <a:p>
            <a:pPr algn="ctr"/>
            <a:r>
              <a:rPr lang="en-US" altLang="ko-KR" dirty="0" smtClean="0"/>
              <a:t>Influence Analysis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871" y="2376350"/>
            <a:ext cx="8633212" cy="322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2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8469" y="624110"/>
            <a:ext cx="8911687" cy="1280890"/>
          </a:xfrm>
        </p:spPr>
        <p:txBody>
          <a:bodyPr/>
          <a:lstStyle/>
          <a:p>
            <a:pPr algn="ctr"/>
            <a:r>
              <a:rPr lang="ko-KR" altLang="en-US" dirty="0" smtClean="0"/>
              <a:t>사용되는 </a:t>
            </a:r>
            <a:r>
              <a:rPr lang="en-US" altLang="ko-KR" dirty="0" smtClean="0"/>
              <a:t>S/W </a:t>
            </a:r>
            <a:r>
              <a:rPr lang="ko-KR" altLang="en-US" dirty="0" smtClean="0"/>
              <a:t>및</a:t>
            </a:r>
            <a:r>
              <a:rPr lang="en-US" altLang="ko-KR" dirty="0" smtClean="0"/>
              <a:t> H/W</a:t>
            </a:r>
            <a:endParaRPr lang="ko-KR" altLang="en-US" dirty="0"/>
          </a:p>
        </p:txBody>
      </p:sp>
      <p:pic>
        <p:nvPicPr>
          <p:cNvPr id="2050" name="Picture 2" descr="http://beebom.redkapmedia.netdna-cdn.com/wp-content/uploads/2015/04/ja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474" y="1738298"/>
            <a:ext cx="3097829" cy="228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0.gstatic.com/images?q=tbn:ANd9GcSqJyz94_2U3WdPa4Q_qAUr55OxZAQ0DkoG_9H9X5gELEHG6Jl2H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814" y="4022411"/>
            <a:ext cx="3837219" cy="233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blog.marines.co.kr/wp-content/uploads/2011/01/bluetooth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818" y="3932007"/>
            <a:ext cx="4441139" cy="109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o.aolcdn.com/hss/storage/adam/d01f316709b6adfbd1f1107944f8078/hpslat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815" y="1547845"/>
            <a:ext cx="3837219" cy="243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3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8183" y="624110"/>
            <a:ext cx="8911687" cy="1280890"/>
          </a:xfrm>
        </p:spPr>
        <p:txBody>
          <a:bodyPr/>
          <a:lstStyle/>
          <a:p>
            <a:pPr algn="ctr"/>
            <a:r>
              <a:rPr lang="ko-KR" altLang="en-US" dirty="0" smtClean="0"/>
              <a:t>동기 부여 및 기대 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/>
              <a:t>직관성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편리성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기존 기술들은 상용화되었지만 실사용 비율이 적음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Leap Motion device</a:t>
            </a:r>
            <a:r>
              <a:rPr lang="ko-KR" altLang="en-US" sz="2400" dirty="0" smtClean="0"/>
              <a:t>의 무선화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카메라의 동작인식 연구효과</a:t>
            </a:r>
            <a:endParaRPr lang="en-US" altLang="ko-KR" sz="24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02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34045" y="2562638"/>
            <a:ext cx="5380643" cy="1280890"/>
          </a:xfrm>
        </p:spPr>
        <p:txBody>
          <a:bodyPr>
            <a:noAutofit/>
          </a:bodyPr>
          <a:lstStyle/>
          <a:p>
            <a:r>
              <a:rPr lang="en-US" altLang="ko-KR" sz="8000" dirty="0" smtClean="0"/>
              <a:t>Thank you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51094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149</TotalTime>
  <Words>96</Words>
  <Application>Microsoft Office PowerPoint</Application>
  <PresentationFormat>와이드스크린</PresentationFormat>
  <Paragraphs>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HY중고딕</vt:lpstr>
      <vt:lpstr>Arial</vt:lpstr>
      <vt:lpstr>Century Gothic</vt:lpstr>
      <vt:lpstr>Wingdings 3</vt:lpstr>
      <vt:lpstr>줄기</vt:lpstr>
      <vt:lpstr>Leap Motion을 활용한 Handshake 번호교환</vt:lpstr>
      <vt:lpstr>HandShaking + Leap Motion</vt:lpstr>
      <vt:lpstr>User Analysis</vt:lpstr>
      <vt:lpstr>문제점/개선방안</vt:lpstr>
      <vt:lpstr>Task Analysis </vt:lpstr>
      <vt:lpstr>Influence Analysis</vt:lpstr>
      <vt:lpstr>사용되는 S/W 및 H/W</vt:lpstr>
      <vt:lpstr>동기 부여 및 기대 효과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</dc:creator>
  <cp:lastModifiedBy>MJ</cp:lastModifiedBy>
  <cp:revision>14</cp:revision>
  <dcterms:created xsi:type="dcterms:W3CDTF">2015-10-13T16:35:31Z</dcterms:created>
  <dcterms:modified xsi:type="dcterms:W3CDTF">2015-10-13T19:04:36Z</dcterms:modified>
</cp:coreProperties>
</file>