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3A1D9-DD8C-41FC-BB8C-60302E311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F665E7-96A2-4FC4-8C53-B6514DD16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2F753-182C-433F-B202-81889BD9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324-FCE8-43B6-B87E-1721588B80C7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7B154-691B-4AFF-B885-30044A75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1D7A4-BB39-4C61-B849-8B92CE99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4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A99C6-AC44-44C0-89B2-750AE50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B1BC5C-2CC3-4EFC-A3F5-F900EE825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6F800-9E3A-4C7F-B3D8-027A447E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324-FCE8-43B6-B87E-1721588B80C7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97D45-FD98-4A13-8120-BAD0286C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D8EA3-440F-4B03-8442-1731B3BA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841F54-78F5-49A4-8CE2-A0C7CDC2F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FA7D9-2EFC-429E-AB30-64B83B6F5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D38E8-0614-43FF-BD18-2A2CD386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324-FCE8-43B6-B87E-1721588B80C7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588A4-D6F8-47A5-B9F6-BE5C27EE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21A6F-CD2C-46F1-ADDA-6BC929BD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03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B35C3-1A3B-4A36-B6B1-3FD0116E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DECA0-5DB6-41C9-9FD2-2081491F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8A4FE-D8AE-4A6B-8980-1619FD72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324-FCE8-43B6-B87E-1721588B80C7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99B49-C779-4C76-9F24-369456B2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F5862-45AB-424F-9B56-32D2C478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8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FF9AB-370F-4251-9FDE-7211FA47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34E94-D157-412F-9E5C-2352EF6B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899F0-D6C9-4320-AA5F-A0853A30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324-FCE8-43B6-B87E-1721588B80C7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3AC7B-2C1E-4090-99CD-22A4E335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16B39-1643-4ABA-8B1F-1879E663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1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3D473-B549-4CB4-A868-A9311D9E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1C7F5-E4E8-407D-AD69-9AE91FBB8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CA0D2B-20C0-43B6-A33E-E39CEE555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E461A-3C8F-4D77-8BD7-4FA127EB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324-FCE8-43B6-B87E-1721588B80C7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3B08D-72E1-4C32-9BC2-ED21A49E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CE73A7-5527-49E3-A484-0F84C660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2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6CEFF-BD19-4623-AE27-FD800BD6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1EADD-D28B-431B-9261-28CF519B9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CED5F2-02E6-4513-88C5-C8557287F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7753C0-E31B-49F5-AB0F-DB972BBC5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670AAD-B9C3-47BE-9496-9E2A12459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76780E-8185-49C7-9EEC-E164E19D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324-FCE8-43B6-B87E-1721588B80C7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72AB1E-7482-4DEA-9743-1154799D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1EF9EE-AB36-4517-85A7-D112DCE6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89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856A6-2676-4F1C-A35A-7E300628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E6BF2E-03EF-4CBB-A60D-6E455322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324-FCE8-43B6-B87E-1721588B80C7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14FC10-D91F-471D-B52C-AAD6FE2D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687CD-AADB-432A-A40C-AC11B035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7C259E-B273-43B3-9EC3-B2C37FF5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324-FCE8-43B6-B87E-1721588B80C7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5F2DFD-2BA7-466A-82EF-A52EE9F8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5AAE7-A598-4CC6-BD1B-8FC9A0E7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9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95E52-5B6E-4823-A9F1-37D08464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A8B9D-8A3E-4295-BD06-2797B6973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F66610-F130-47D7-9916-6F8FE5E2D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94386-6FA6-4792-8B0B-07E90FAD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324-FCE8-43B6-B87E-1721588B80C7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B44A88-2862-4F8C-8BBF-EBF641D4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74150-B2D5-435C-BF28-30C6F197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50F51-352A-4E17-AE94-48577E11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D1114A-EADC-43E9-8A72-34E091EB5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9EC45-9D60-4213-A949-7F861E2B3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2DF5C5-7024-4DB7-86B5-C5DC92B6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5324-FCE8-43B6-B87E-1721588B80C7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127A30-35FB-4CE5-8927-9A2E4A8E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AAD03-261C-43A1-87E7-297734FC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4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779AAD-9246-40DF-A5D4-C498DF38B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BCC125-A9EF-42DE-B834-2088027A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4C6C8-124E-4191-ACBD-C9B06758A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B5324-FCE8-43B6-B87E-1721588B80C7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315D5-C2DE-40D0-89C1-40DCBB3B1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7C0E1-EF93-4DE4-A049-A6593EBB4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86666-71E5-47B0-9E9D-3461A02B9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2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2FE72-6F69-40E8-935A-938F03882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문서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A8B33F-C371-49E4-91BD-3D7814D2C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김민지</a:t>
            </a:r>
          </a:p>
        </p:txBody>
      </p:sp>
    </p:spTree>
    <p:extLst>
      <p:ext uri="{BB962C8B-B14F-4D97-AF65-F5344CB8AC3E}">
        <p14:creationId xmlns:p14="http://schemas.microsoft.com/office/powerpoint/2010/main" val="347186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393C1-0FDE-49D5-9179-0EA6D55E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흐름도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F2BD07-2CD6-45FD-9334-D3817B02276F}"/>
              </a:ext>
            </a:extLst>
          </p:cNvPr>
          <p:cNvSpPr/>
          <p:nvPr/>
        </p:nvSpPr>
        <p:spPr>
          <a:xfrm>
            <a:off x="5137150" y="1880791"/>
            <a:ext cx="1917700" cy="711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페이지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CF6457-3306-4369-8637-894A3A4EE3F1}"/>
              </a:ext>
            </a:extLst>
          </p:cNvPr>
          <p:cNvSpPr/>
          <p:nvPr/>
        </p:nvSpPr>
        <p:spPr>
          <a:xfrm>
            <a:off x="736600" y="3392487"/>
            <a:ext cx="2984500" cy="71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주변 </a:t>
            </a:r>
            <a:r>
              <a:rPr lang="ko-KR" altLang="en-US" dirty="0" err="1"/>
              <a:t>방탈출</a:t>
            </a:r>
            <a:r>
              <a:rPr lang="ko-KR" altLang="en-US" dirty="0"/>
              <a:t> 검색 페이지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FB7020D-7FE1-4F82-A5D9-524E5B3882A4}"/>
              </a:ext>
            </a:extLst>
          </p:cNvPr>
          <p:cNvSpPr/>
          <p:nvPr/>
        </p:nvSpPr>
        <p:spPr>
          <a:xfrm>
            <a:off x="4597400" y="3392487"/>
            <a:ext cx="2984500" cy="71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방탈출</a:t>
            </a:r>
            <a:r>
              <a:rPr lang="ko-KR" altLang="en-US" dirty="0"/>
              <a:t> 즉석 모임 페이지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240A75-C91E-4958-BEB4-776F94C6EFBD}"/>
              </a:ext>
            </a:extLst>
          </p:cNvPr>
          <p:cNvSpPr/>
          <p:nvPr/>
        </p:nvSpPr>
        <p:spPr>
          <a:xfrm>
            <a:off x="8458200" y="3392487"/>
            <a:ext cx="2984500" cy="71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방탈출</a:t>
            </a:r>
            <a:r>
              <a:rPr lang="ko-KR" altLang="en-US" dirty="0"/>
              <a:t> 후기 페이지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A5A4016-28E5-46DB-9320-8850FE1DAA62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228850" y="2236391"/>
            <a:ext cx="2908300" cy="115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1D8199-1A0C-4CAE-9279-909CC0B3F5B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6089650" y="2591991"/>
            <a:ext cx="6350" cy="80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5EB280D-9467-4CE1-8E79-F2CCBF317482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7054850" y="2236391"/>
            <a:ext cx="2895600" cy="115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16D44B-0142-4392-B2D7-84471AE87D27}"/>
              </a:ext>
            </a:extLst>
          </p:cNvPr>
          <p:cNvSpPr/>
          <p:nvPr/>
        </p:nvSpPr>
        <p:spPr>
          <a:xfrm>
            <a:off x="9124950" y="4495800"/>
            <a:ext cx="1651000" cy="71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후기 열람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418AAC9-1598-4441-9ED8-327CE7CC1337}"/>
              </a:ext>
            </a:extLst>
          </p:cNvPr>
          <p:cNvSpPr/>
          <p:nvPr/>
        </p:nvSpPr>
        <p:spPr>
          <a:xfrm>
            <a:off x="1403350" y="4495800"/>
            <a:ext cx="1651000" cy="71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키워드 검색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E986FD7-CA13-4FFA-89FE-791A6E2FF9AA}"/>
              </a:ext>
            </a:extLst>
          </p:cNvPr>
          <p:cNvSpPr/>
          <p:nvPr/>
        </p:nvSpPr>
        <p:spPr>
          <a:xfrm>
            <a:off x="1403350" y="5599113"/>
            <a:ext cx="1651000" cy="71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장소 보기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76F5363-3976-46C3-AAB5-2C6FC7FCB9F0}"/>
              </a:ext>
            </a:extLst>
          </p:cNvPr>
          <p:cNvSpPr/>
          <p:nvPr/>
        </p:nvSpPr>
        <p:spPr>
          <a:xfrm>
            <a:off x="6229352" y="4691856"/>
            <a:ext cx="1651000" cy="71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모임 글 작성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5DF892-AB4C-4E87-82C9-2AD8FADC22A1}"/>
              </a:ext>
            </a:extLst>
          </p:cNvPr>
          <p:cNvCxnSpPr>
            <a:stCxn id="5" idx="2"/>
            <a:endCxn id="18" idx="0"/>
          </p:cNvCxnSpPr>
          <p:nvPr/>
        </p:nvCxnSpPr>
        <p:spPr>
          <a:xfrm>
            <a:off x="2228850" y="4103687"/>
            <a:ext cx="0" cy="39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741C09-0200-48C9-9953-0144D48B8681}"/>
              </a:ext>
            </a:extLst>
          </p:cNvPr>
          <p:cNvCxnSpPr/>
          <p:nvPr/>
        </p:nvCxnSpPr>
        <p:spPr>
          <a:xfrm>
            <a:off x="2235200" y="5207000"/>
            <a:ext cx="0" cy="39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56AF518-8305-43B1-8DF1-1CEB81D7C5AD}"/>
              </a:ext>
            </a:extLst>
          </p:cNvPr>
          <p:cNvCxnSpPr>
            <a:cxnSpLocks/>
          </p:cNvCxnSpPr>
          <p:nvPr/>
        </p:nvCxnSpPr>
        <p:spPr>
          <a:xfrm>
            <a:off x="5149850" y="4103686"/>
            <a:ext cx="0" cy="58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3B59653-59DA-44BC-8E75-A79CD422472B}"/>
              </a:ext>
            </a:extLst>
          </p:cNvPr>
          <p:cNvCxnSpPr/>
          <p:nvPr/>
        </p:nvCxnSpPr>
        <p:spPr>
          <a:xfrm>
            <a:off x="9956800" y="4103687"/>
            <a:ext cx="0" cy="39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1F4107C-BEBE-499B-8D38-A8F65B13808E}"/>
              </a:ext>
            </a:extLst>
          </p:cNvPr>
          <p:cNvSpPr/>
          <p:nvPr/>
        </p:nvSpPr>
        <p:spPr>
          <a:xfrm>
            <a:off x="4311650" y="4691856"/>
            <a:ext cx="1651000" cy="71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모임 글 열람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6556A53-E4F7-4412-A96B-BD539FA80FDB}"/>
              </a:ext>
            </a:extLst>
          </p:cNvPr>
          <p:cNvCxnSpPr>
            <a:cxnSpLocks/>
          </p:cNvCxnSpPr>
          <p:nvPr/>
        </p:nvCxnSpPr>
        <p:spPr>
          <a:xfrm>
            <a:off x="7029450" y="4098129"/>
            <a:ext cx="0" cy="58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34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393C1-0FDE-49D5-9179-0EA6D55E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1E756A-5BA3-4CBA-AAA5-D500DA788E7E}"/>
              </a:ext>
            </a:extLst>
          </p:cNvPr>
          <p:cNvSpPr/>
          <p:nvPr/>
        </p:nvSpPr>
        <p:spPr>
          <a:xfrm>
            <a:off x="5137150" y="1880791"/>
            <a:ext cx="1917700" cy="711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B8C0DE-36F6-4EF5-9705-EF83AAB09BE7}"/>
              </a:ext>
            </a:extLst>
          </p:cNvPr>
          <p:cNvSpPr/>
          <p:nvPr/>
        </p:nvSpPr>
        <p:spPr>
          <a:xfrm>
            <a:off x="992187" y="3429000"/>
            <a:ext cx="2486025" cy="71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주변 </a:t>
            </a:r>
            <a:r>
              <a:rPr lang="ko-KR" altLang="en-US" dirty="0" err="1"/>
              <a:t>방탈출</a:t>
            </a:r>
            <a:r>
              <a:rPr lang="ko-KR" altLang="en-US" dirty="0"/>
              <a:t> 검색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48A77A-ABE9-438C-91CD-9FEFAAB55AE7}"/>
              </a:ext>
            </a:extLst>
          </p:cNvPr>
          <p:cNvSpPr/>
          <p:nvPr/>
        </p:nvSpPr>
        <p:spPr>
          <a:xfrm>
            <a:off x="4852987" y="3429000"/>
            <a:ext cx="2486025" cy="71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방탈출</a:t>
            </a:r>
            <a:r>
              <a:rPr lang="ko-KR" altLang="en-US" dirty="0"/>
              <a:t> 즉석 모임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8C9E752-723A-47EC-8642-5B4032FCACED}"/>
              </a:ext>
            </a:extLst>
          </p:cNvPr>
          <p:cNvSpPr/>
          <p:nvPr/>
        </p:nvSpPr>
        <p:spPr>
          <a:xfrm>
            <a:off x="8713787" y="3429000"/>
            <a:ext cx="2486025" cy="71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방탈출</a:t>
            </a:r>
            <a:r>
              <a:rPr lang="ko-KR" altLang="en-US" dirty="0"/>
              <a:t> 후기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AECB75A-1836-4CA2-A40B-1DEDCF6B9DCB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235200" y="2236390"/>
            <a:ext cx="2901950" cy="11926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9FC55DB-EDE7-42D9-971E-4BA72EB2B2E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6000" y="2591991"/>
            <a:ext cx="0" cy="83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315DFEB-3419-407E-95BC-92596BDF9506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7054850" y="2236391"/>
            <a:ext cx="2901950" cy="11926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AE6F64B-0A04-4A08-8439-B8BE3809F7BD}"/>
              </a:ext>
            </a:extLst>
          </p:cNvPr>
          <p:cNvSpPr/>
          <p:nvPr/>
        </p:nvSpPr>
        <p:spPr>
          <a:xfrm>
            <a:off x="1222375" y="4356100"/>
            <a:ext cx="2038350" cy="71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카카오 지도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FCD5FCE-AF7E-4A1B-A618-0E9DBC70469B}"/>
              </a:ext>
            </a:extLst>
          </p:cNvPr>
          <p:cNvSpPr/>
          <p:nvPr/>
        </p:nvSpPr>
        <p:spPr>
          <a:xfrm>
            <a:off x="8943975" y="4356100"/>
            <a:ext cx="2038350" cy="71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 글 정보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4673FE1-FA1E-46A7-B0A2-7315F3EF9E47}"/>
              </a:ext>
            </a:extLst>
          </p:cNvPr>
          <p:cNvSpPr/>
          <p:nvPr/>
        </p:nvSpPr>
        <p:spPr>
          <a:xfrm>
            <a:off x="5083175" y="4356100"/>
            <a:ext cx="2038350" cy="711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번개 글 정보</a:t>
            </a:r>
          </a:p>
        </p:txBody>
      </p:sp>
    </p:spTree>
    <p:extLst>
      <p:ext uri="{BB962C8B-B14F-4D97-AF65-F5344CB8AC3E}">
        <p14:creationId xmlns:p14="http://schemas.microsoft.com/office/powerpoint/2010/main" val="352379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393C1-0FDE-49D5-9179-0EA6D55E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149225"/>
            <a:ext cx="5257800" cy="72707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화면 코드 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9200F-F91C-4525-9B52-CC1272D71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500" y="1079500"/>
            <a:ext cx="3670300" cy="5629275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ko-KR" dirty="0"/>
              <a:t>Description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D</a:t>
            </a:r>
          </a:p>
          <a:p>
            <a:pPr marL="514350" indent="-514350">
              <a:buAutoNum type="arabicPeriod"/>
            </a:pPr>
            <a:r>
              <a:rPr lang="en-US" altLang="ko-KR" dirty="0"/>
              <a:t>Sd</a:t>
            </a:r>
          </a:p>
          <a:p>
            <a:pPr marL="514350" indent="-514350">
              <a:buAutoNum type="arabicPeriod"/>
            </a:pPr>
            <a:r>
              <a:rPr lang="en-US" altLang="ko-KR" dirty="0"/>
              <a:t>Sd</a:t>
            </a:r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D3408AA-67B3-4EBB-99C4-9A8815614107}"/>
              </a:ext>
            </a:extLst>
          </p:cNvPr>
          <p:cNvSpPr txBox="1">
            <a:spLocks/>
          </p:cNvSpPr>
          <p:nvPr/>
        </p:nvSpPr>
        <p:spPr>
          <a:xfrm>
            <a:off x="6794500" y="149225"/>
            <a:ext cx="52578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화면 경로 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450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60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UI 설계 문서</vt:lpstr>
      <vt:lpstr>화면 흐름도</vt:lpstr>
      <vt:lpstr>화면 구성도</vt:lpstr>
      <vt:lpstr>화면 코드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설계 문서</dc:title>
  <dc:creator>김 민지</dc:creator>
  <cp:lastModifiedBy>김 민지</cp:lastModifiedBy>
  <cp:revision>20</cp:revision>
  <dcterms:created xsi:type="dcterms:W3CDTF">2021-08-15T13:38:49Z</dcterms:created>
  <dcterms:modified xsi:type="dcterms:W3CDTF">2021-08-19T01:10:08Z</dcterms:modified>
</cp:coreProperties>
</file>