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A1D9-DD8C-41FC-BB8C-60302E31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665E7-96A2-4FC4-8C53-B6514DD1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F753-182C-433F-B202-81889BD9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7B154-691B-4AFF-B885-30044A75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1D7A4-BB39-4C61-B849-8B92CE99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99C6-AC44-44C0-89B2-750AE50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1BC5C-2CC3-4EFC-A3F5-F900EE825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6F800-9E3A-4C7F-B3D8-027A447E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97D45-FD98-4A13-8120-BAD0286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D8EA3-440F-4B03-8442-1731B3BA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841F54-78F5-49A4-8CE2-A0C7CDC2F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FA7D9-2EFC-429E-AB30-64B83B6F5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D38E8-0614-43FF-BD18-2A2CD386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588A4-D6F8-47A5-B9F6-BE5C27E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21A6F-CD2C-46F1-ADDA-6BC929B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3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35C3-1A3B-4A36-B6B1-3FD0116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DECA0-5DB6-41C9-9FD2-2081491F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8A4FE-D8AE-4A6B-8980-1619FD7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99B49-C779-4C76-9F24-369456B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F5862-45AB-424F-9B56-32D2C47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8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F9AB-370F-4251-9FDE-7211FA47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34E94-D157-412F-9E5C-2352EF6B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899F0-D6C9-4320-AA5F-A0853A30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3AC7B-2C1E-4090-99CD-22A4E335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16B39-1643-4ABA-8B1F-1879E663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3D473-B549-4CB4-A868-A9311D9E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1C7F5-E4E8-407D-AD69-9AE91FBB8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CA0D2B-20C0-43B6-A33E-E39CEE55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E461A-3C8F-4D77-8BD7-4FA127EB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3B08D-72E1-4C32-9BC2-ED21A49E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E73A7-5527-49E3-A484-0F84C660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CEFF-BD19-4623-AE27-FD800BD6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EADD-D28B-431B-9261-28CF519B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ED5F2-02E6-4513-88C5-C8557287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753C0-E31B-49F5-AB0F-DB972BBC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70AAD-B9C3-47BE-9496-9E2A12459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76780E-8185-49C7-9EEC-E164E19D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72AB1E-7482-4DEA-9743-1154799D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1EF9EE-AB36-4517-85A7-D112DCE6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856A6-2676-4F1C-A35A-7E300628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E6BF2E-03EF-4CBB-A60D-6E455322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4FC10-D91F-471D-B52C-AAD6FE2D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687CD-AADB-432A-A40C-AC11B03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7C259E-B273-43B3-9EC3-B2C37FF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F2DFD-2BA7-466A-82EF-A52EE9F8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5AAE7-A598-4CC6-BD1B-8FC9A0E7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5E52-5B6E-4823-A9F1-37D084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A8B9D-8A3E-4295-BD06-2797B697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66610-F130-47D7-9916-6F8FE5E2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94386-6FA6-4792-8B0B-07E90FAD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44A88-2862-4F8C-8BBF-EBF641D4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74150-B2D5-435C-BF28-30C6F197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50F51-352A-4E17-AE94-48577E1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1114A-EADC-43E9-8A72-34E091EB5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9EC45-9D60-4213-A949-7F861E2B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DF5C5-7024-4DB7-86B5-C5DC92B6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27A30-35FB-4CE5-8927-9A2E4A8E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AAD03-261C-43A1-87E7-297734FC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4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79AAD-9246-40DF-A5D4-C498DF38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CC125-A9EF-42DE-B834-2088027A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4C6C8-124E-4191-ACBD-C9B06758A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5324-FCE8-43B6-B87E-1721588B80C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315D5-C2DE-40D0-89C1-40DCBB3B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7C0E1-EF93-4DE4-A049-A6593EBB4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FE72-6F69-40E8-935A-938F03882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A8B33F-C371-49E4-91BD-3D7814D2C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김민지</a:t>
            </a:r>
          </a:p>
        </p:txBody>
      </p:sp>
    </p:spTree>
    <p:extLst>
      <p:ext uri="{BB962C8B-B14F-4D97-AF65-F5344CB8AC3E}">
        <p14:creationId xmlns:p14="http://schemas.microsoft.com/office/powerpoint/2010/main" val="347186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93C1-0FDE-49D5-9179-0EA6D55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흐름도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2BD07-2CD6-45FD-9334-D3817B02276F}"/>
              </a:ext>
            </a:extLst>
          </p:cNvPr>
          <p:cNvSpPr/>
          <p:nvPr/>
        </p:nvSpPr>
        <p:spPr>
          <a:xfrm>
            <a:off x="5137150" y="1880791"/>
            <a:ext cx="1917700" cy="711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F6457-3306-4369-8637-894A3A4EE3F1}"/>
              </a:ext>
            </a:extLst>
          </p:cNvPr>
          <p:cNvSpPr/>
          <p:nvPr/>
        </p:nvSpPr>
        <p:spPr>
          <a:xfrm>
            <a:off x="736600" y="3392487"/>
            <a:ext cx="2984500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주변 </a:t>
            </a:r>
            <a:r>
              <a:rPr lang="ko-KR" altLang="en-US" dirty="0" err="1"/>
              <a:t>방탈출</a:t>
            </a:r>
            <a:r>
              <a:rPr lang="ko-KR" altLang="en-US" dirty="0"/>
              <a:t> 검색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B7020D-7FE1-4F82-A5D9-524E5B3882A4}"/>
              </a:ext>
            </a:extLst>
          </p:cNvPr>
          <p:cNvSpPr/>
          <p:nvPr/>
        </p:nvSpPr>
        <p:spPr>
          <a:xfrm>
            <a:off x="4597400" y="3392487"/>
            <a:ext cx="2984500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즉석 모임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240A75-C91E-4958-BEB4-776F94C6EFBD}"/>
              </a:ext>
            </a:extLst>
          </p:cNvPr>
          <p:cNvSpPr/>
          <p:nvPr/>
        </p:nvSpPr>
        <p:spPr>
          <a:xfrm>
            <a:off x="8458200" y="3392487"/>
            <a:ext cx="2984500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후기 페이지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A5A4016-28E5-46DB-9320-8850FE1DAA62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228850" y="2236391"/>
            <a:ext cx="2908300" cy="1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1D8199-1A0C-4CAE-9279-909CC0B3F5B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89650" y="2591991"/>
            <a:ext cx="6350" cy="8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EB280D-9467-4CE1-8E79-F2CCBF31748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054850" y="2236391"/>
            <a:ext cx="2895600" cy="1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16D44B-0142-4392-B2D7-84471AE87D27}"/>
              </a:ext>
            </a:extLst>
          </p:cNvPr>
          <p:cNvSpPr/>
          <p:nvPr/>
        </p:nvSpPr>
        <p:spPr>
          <a:xfrm>
            <a:off x="9124950" y="4495800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후기 열람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18AAC9-1598-4441-9ED8-327CE7CC1337}"/>
              </a:ext>
            </a:extLst>
          </p:cNvPr>
          <p:cNvSpPr/>
          <p:nvPr/>
        </p:nvSpPr>
        <p:spPr>
          <a:xfrm>
            <a:off x="1403350" y="4495800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 검색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986FD7-CA13-4FFA-89FE-791A6E2FF9AA}"/>
              </a:ext>
            </a:extLst>
          </p:cNvPr>
          <p:cNvSpPr/>
          <p:nvPr/>
        </p:nvSpPr>
        <p:spPr>
          <a:xfrm>
            <a:off x="1403350" y="5599113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 보기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76F5363-3976-46C3-AAB5-2C6FC7FCB9F0}"/>
              </a:ext>
            </a:extLst>
          </p:cNvPr>
          <p:cNvSpPr/>
          <p:nvPr/>
        </p:nvSpPr>
        <p:spPr>
          <a:xfrm>
            <a:off x="6229352" y="4691856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글 작성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DF892-AB4C-4E87-82C9-2AD8FADC22A1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228850" y="4103687"/>
            <a:ext cx="0" cy="3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741C09-0200-48C9-9953-0144D48B8681}"/>
              </a:ext>
            </a:extLst>
          </p:cNvPr>
          <p:cNvCxnSpPr/>
          <p:nvPr/>
        </p:nvCxnSpPr>
        <p:spPr>
          <a:xfrm>
            <a:off x="2235200" y="5207000"/>
            <a:ext cx="0" cy="3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6AF518-8305-43B1-8DF1-1CEB81D7C5AD}"/>
              </a:ext>
            </a:extLst>
          </p:cNvPr>
          <p:cNvCxnSpPr>
            <a:cxnSpLocks/>
          </p:cNvCxnSpPr>
          <p:nvPr/>
        </p:nvCxnSpPr>
        <p:spPr>
          <a:xfrm>
            <a:off x="5149850" y="4103686"/>
            <a:ext cx="0" cy="5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B59653-59DA-44BC-8E75-A79CD422472B}"/>
              </a:ext>
            </a:extLst>
          </p:cNvPr>
          <p:cNvCxnSpPr/>
          <p:nvPr/>
        </p:nvCxnSpPr>
        <p:spPr>
          <a:xfrm>
            <a:off x="9956800" y="4103687"/>
            <a:ext cx="0" cy="3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F4107C-BEBE-499B-8D38-A8F65B13808E}"/>
              </a:ext>
            </a:extLst>
          </p:cNvPr>
          <p:cNvSpPr/>
          <p:nvPr/>
        </p:nvSpPr>
        <p:spPr>
          <a:xfrm>
            <a:off x="4311650" y="4691856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글 열람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556A53-E4F7-4412-A96B-BD539FA80FDB}"/>
              </a:ext>
            </a:extLst>
          </p:cNvPr>
          <p:cNvCxnSpPr>
            <a:cxnSpLocks/>
          </p:cNvCxnSpPr>
          <p:nvPr/>
        </p:nvCxnSpPr>
        <p:spPr>
          <a:xfrm>
            <a:off x="7029450" y="4098129"/>
            <a:ext cx="0" cy="5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93C1-0FDE-49D5-9179-0EA6D55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1E756A-5BA3-4CBA-AAA5-D500DA788E7E}"/>
              </a:ext>
            </a:extLst>
          </p:cNvPr>
          <p:cNvSpPr/>
          <p:nvPr/>
        </p:nvSpPr>
        <p:spPr>
          <a:xfrm>
            <a:off x="5137150" y="1880791"/>
            <a:ext cx="1917700" cy="711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B8C0DE-36F6-4EF5-9705-EF83AAB09BE7}"/>
              </a:ext>
            </a:extLst>
          </p:cNvPr>
          <p:cNvSpPr/>
          <p:nvPr/>
        </p:nvSpPr>
        <p:spPr>
          <a:xfrm>
            <a:off x="992187" y="3429000"/>
            <a:ext cx="24860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주변 </a:t>
            </a:r>
            <a:r>
              <a:rPr lang="ko-KR" altLang="en-US" dirty="0" err="1"/>
              <a:t>방탈출</a:t>
            </a:r>
            <a:r>
              <a:rPr lang="ko-KR" altLang="en-US" dirty="0"/>
              <a:t> 검색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48A77A-ABE9-438C-91CD-9FEFAAB55AE7}"/>
              </a:ext>
            </a:extLst>
          </p:cNvPr>
          <p:cNvSpPr/>
          <p:nvPr/>
        </p:nvSpPr>
        <p:spPr>
          <a:xfrm>
            <a:off x="4852987" y="3429000"/>
            <a:ext cx="24860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즉석 모임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C9E752-723A-47EC-8642-5B4032FCACED}"/>
              </a:ext>
            </a:extLst>
          </p:cNvPr>
          <p:cNvSpPr/>
          <p:nvPr/>
        </p:nvSpPr>
        <p:spPr>
          <a:xfrm>
            <a:off x="8713787" y="3429000"/>
            <a:ext cx="24860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후기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AECB75A-1836-4CA2-A40B-1DEDCF6B9DC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235200" y="2236390"/>
            <a:ext cx="2901950" cy="1192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FC55DB-EDE7-42D9-971E-4BA72EB2B2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2591991"/>
            <a:ext cx="0" cy="83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315DFEB-3419-407E-95BC-92596BDF9506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054850" y="2236391"/>
            <a:ext cx="2901950" cy="1192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AE6F64B-0A04-4A08-8439-B8BE3809F7BD}"/>
              </a:ext>
            </a:extLst>
          </p:cNvPr>
          <p:cNvSpPr/>
          <p:nvPr/>
        </p:nvSpPr>
        <p:spPr>
          <a:xfrm>
            <a:off x="1222375" y="43561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 지도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CD5FCE-AF7E-4A1B-A618-0E9DBC70469B}"/>
              </a:ext>
            </a:extLst>
          </p:cNvPr>
          <p:cNvSpPr/>
          <p:nvPr/>
        </p:nvSpPr>
        <p:spPr>
          <a:xfrm>
            <a:off x="8943975" y="43561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글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4673FE1-FA1E-46A7-B0A2-7315F3EF9E47}"/>
              </a:ext>
            </a:extLst>
          </p:cNvPr>
          <p:cNvSpPr/>
          <p:nvPr/>
        </p:nvSpPr>
        <p:spPr>
          <a:xfrm>
            <a:off x="5083175" y="43561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번개 글 작성 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D1D5FD-185D-4AB0-8A52-F68C0CF6C531}"/>
              </a:ext>
            </a:extLst>
          </p:cNvPr>
          <p:cNvSpPr/>
          <p:nvPr/>
        </p:nvSpPr>
        <p:spPr>
          <a:xfrm>
            <a:off x="5076824" y="52832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번개 글 정보</a:t>
            </a:r>
          </a:p>
        </p:txBody>
      </p:sp>
    </p:spTree>
    <p:extLst>
      <p:ext uri="{BB962C8B-B14F-4D97-AF65-F5344CB8AC3E}">
        <p14:creationId xmlns:p14="http://schemas.microsoft.com/office/powerpoint/2010/main" val="35237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CFB42D4-C515-4CDF-A5A8-BFB1536AF990}"/>
              </a:ext>
            </a:extLst>
          </p:cNvPr>
          <p:cNvSpPr txBox="1">
            <a:spLocks/>
          </p:cNvSpPr>
          <p:nvPr/>
        </p:nvSpPr>
        <p:spPr>
          <a:xfrm>
            <a:off x="1397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코드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 홈페이지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B2993F1-BC6E-473D-8DF3-41B96C9EF94F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경로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 </a:t>
            </a:r>
            <a:r>
              <a:rPr lang="en-US" altLang="ko-KR" sz="1800" dirty="0"/>
              <a:t>index</a:t>
            </a:r>
            <a:endParaRPr lang="ko-KR" altLang="en-US" sz="18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3B76F34-F58C-4732-B8DA-80F70CA750E1}"/>
              </a:ext>
            </a:extLst>
          </p:cNvPr>
          <p:cNvSpPr txBox="1">
            <a:spLocks/>
          </p:cNvSpPr>
          <p:nvPr/>
        </p:nvSpPr>
        <p:spPr>
          <a:xfrm>
            <a:off x="9829800" y="1079500"/>
            <a:ext cx="2286000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메뉴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상단에 고정되어 위치한 메뉴로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페이지로 이동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왼쪽 </a:t>
            </a:r>
            <a:r>
              <a:rPr lang="en-US" altLang="ko-KR" sz="1400" dirty="0"/>
              <a:t>‘</a:t>
            </a:r>
            <a:r>
              <a:rPr lang="ko-KR" altLang="en-US" sz="1400" dirty="0"/>
              <a:t>가지탈출</a:t>
            </a:r>
            <a:r>
              <a:rPr lang="en-US" altLang="ko-KR" sz="1400" dirty="0"/>
              <a:t>’</a:t>
            </a:r>
            <a:r>
              <a:rPr lang="ko-KR" altLang="en-US" sz="1400" dirty="0"/>
              <a:t> 문구가 존재하여 클릭할 시 바로 메인 페이지로 이동한다</a:t>
            </a:r>
            <a:r>
              <a:rPr lang="en-US" altLang="ko-KR" sz="1400" dirty="0"/>
              <a:t>. </a:t>
            </a:r>
            <a:r>
              <a:rPr lang="ko-KR" altLang="en-US" sz="1400" dirty="0"/>
              <a:t>오른쪽의 햄버거 메뉴 버튼을 통해 메뉴를 볼 수 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홈페이지 설명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홈페이지에 대한 세 가지 설명 서술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Footer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하단에 위치한 </a:t>
            </a:r>
            <a:r>
              <a:rPr lang="en-US" altLang="ko-KR" sz="1400" dirty="0"/>
              <a:t>footer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/>
              <a:t>제작자 이메일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주소와 </a:t>
            </a:r>
            <a:r>
              <a:rPr lang="en-US" altLang="ko-KR" sz="1400" dirty="0"/>
              <a:t>SNS </a:t>
            </a:r>
            <a:r>
              <a:rPr lang="ko-KR" altLang="en-US" sz="1400" dirty="0"/>
              <a:t>아이콘이 있다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A01A6-6F28-477D-B109-C72EE252DC2F}"/>
              </a:ext>
            </a:extLst>
          </p:cNvPr>
          <p:cNvSpPr/>
          <p:nvPr/>
        </p:nvSpPr>
        <p:spPr>
          <a:xfrm>
            <a:off x="1041400" y="1079500"/>
            <a:ext cx="7531100" cy="447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A1D8A7-AAA8-4243-B514-DB82FC6DAC70}"/>
              </a:ext>
            </a:extLst>
          </p:cNvPr>
          <p:cNvSpPr/>
          <p:nvPr/>
        </p:nvSpPr>
        <p:spPr>
          <a:xfrm>
            <a:off x="1041400" y="1527175"/>
            <a:ext cx="7531100" cy="4479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F0C041-2A5D-4FE5-A2A9-30E8B50A5655}"/>
              </a:ext>
            </a:extLst>
          </p:cNvPr>
          <p:cNvSpPr/>
          <p:nvPr/>
        </p:nvSpPr>
        <p:spPr>
          <a:xfrm>
            <a:off x="1041400" y="5997575"/>
            <a:ext cx="7531100" cy="447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EACC7-E739-4C46-8FD9-9F943AD84BAC}"/>
              </a:ext>
            </a:extLst>
          </p:cNvPr>
          <p:cNvSpPr/>
          <p:nvPr/>
        </p:nvSpPr>
        <p:spPr>
          <a:xfrm>
            <a:off x="844550" y="763587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2D8FE9-550D-469C-9913-9BBC78049BF4}"/>
              </a:ext>
            </a:extLst>
          </p:cNvPr>
          <p:cNvSpPr/>
          <p:nvPr/>
        </p:nvSpPr>
        <p:spPr>
          <a:xfrm>
            <a:off x="844550" y="1470025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8CD7BC-55DB-4AD6-B30C-78D5FBB7C710}"/>
              </a:ext>
            </a:extLst>
          </p:cNvPr>
          <p:cNvSpPr/>
          <p:nvPr/>
        </p:nvSpPr>
        <p:spPr>
          <a:xfrm>
            <a:off x="844550" y="5783262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E9D581-2224-4B80-B6AC-3C23299BDFDC}"/>
              </a:ext>
            </a:extLst>
          </p:cNvPr>
          <p:cNvSpPr/>
          <p:nvPr/>
        </p:nvSpPr>
        <p:spPr>
          <a:xfrm>
            <a:off x="5314950" y="1765300"/>
            <a:ext cx="2330450" cy="1139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45BA86-17BA-408B-B243-84D9F27CE1C6}"/>
              </a:ext>
            </a:extLst>
          </p:cNvPr>
          <p:cNvSpPr/>
          <p:nvPr/>
        </p:nvSpPr>
        <p:spPr>
          <a:xfrm>
            <a:off x="5314950" y="3192462"/>
            <a:ext cx="2330450" cy="1139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051782-772D-4EF0-943B-DC6902295A1C}"/>
              </a:ext>
            </a:extLst>
          </p:cNvPr>
          <p:cNvSpPr/>
          <p:nvPr/>
        </p:nvSpPr>
        <p:spPr>
          <a:xfrm>
            <a:off x="5314950" y="4595018"/>
            <a:ext cx="2330450" cy="1139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878BDED-C046-4040-B73D-3BE8B6D78FD2}"/>
              </a:ext>
            </a:extLst>
          </p:cNvPr>
          <p:cNvCxnSpPr/>
          <p:nvPr/>
        </p:nvCxnSpPr>
        <p:spPr>
          <a:xfrm flipH="1">
            <a:off x="5314950" y="1765300"/>
            <a:ext cx="2330450" cy="11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4E6A33B-6CF5-4A28-B7C4-0E604B2219BF}"/>
              </a:ext>
            </a:extLst>
          </p:cNvPr>
          <p:cNvCxnSpPr/>
          <p:nvPr/>
        </p:nvCxnSpPr>
        <p:spPr>
          <a:xfrm flipH="1">
            <a:off x="5314950" y="3163887"/>
            <a:ext cx="2330450" cy="11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C7157B-8C6F-44DF-9092-C949763C11AA}"/>
              </a:ext>
            </a:extLst>
          </p:cNvPr>
          <p:cNvCxnSpPr/>
          <p:nvPr/>
        </p:nvCxnSpPr>
        <p:spPr>
          <a:xfrm flipH="1">
            <a:off x="5314950" y="4596605"/>
            <a:ext cx="2330450" cy="11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17CA4A-A76A-4671-BD95-DF1DDDDE899A}"/>
              </a:ext>
            </a:extLst>
          </p:cNvPr>
          <p:cNvSpPr txBox="1"/>
          <p:nvPr/>
        </p:nvSpPr>
        <p:spPr>
          <a:xfrm>
            <a:off x="2032000" y="1967597"/>
            <a:ext cx="18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당신 근처의</a:t>
            </a:r>
            <a:endParaRPr lang="en-US" altLang="ko-KR" dirty="0"/>
          </a:p>
          <a:p>
            <a:r>
              <a:rPr lang="ko-KR" altLang="en-US" dirty="0"/>
              <a:t>탈출 시설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E01A9-25A4-41A2-B836-A58A12FDD1A0}"/>
              </a:ext>
            </a:extLst>
          </p:cNvPr>
          <p:cNvSpPr txBox="1"/>
          <p:nvPr/>
        </p:nvSpPr>
        <p:spPr>
          <a:xfrm>
            <a:off x="2032000" y="3241675"/>
            <a:ext cx="18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 동네</a:t>
            </a:r>
            <a:endParaRPr lang="en-US" altLang="ko-KR" dirty="0"/>
          </a:p>
          <a:p>
            <a:r>
              <a:rPr lang="ko-KR" altLang="en-US" dirty="0"/>
              <a:t>탈출 시설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F4B97-815C-4C25-893C-08224B40527E}"/>
              </a:ext>
            </a:extLst>
          </p:cNvPr>
          <p:cNvSpPr txBox="1"/>
          <p:nvPr/>
        </p:nvSpPr>
        <p:spPr>
          <a:xfrm>
            <a:off x="2032000" y="4619625"/>
            <a:ext cx="18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탈출러와</a:t>
            </a:r>
            <a:r>
              <a:rPr lang="ko-KR" altLang="en-US" dirty="0"/>
              <a:t> 함께 하는 </a:t>
            </a:r>
            <a:r>
              <a:rPr lang="ko-KR" altLang="en-US" dirty="0" err="1"/>
              <a:t>탈출기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50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CFB42D4-C515-4CDF-A5A8-BFB1536AF990}"/>
              </a:ext>
            </a:extLst>
          </p:cNvPr>
          <p:cNvSpPr txBox="1">
            <a:spLocks/>
          </p:cNvSpPr>
          <p:nvPr/>
        </p:nvSpPr>
        <p:spPr>
          <a:xfrm>
            <a:off x="1397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코드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 홈페이지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B2993F1-BC6E-473D-8DF3-41B96C9EF94F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경로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 </a:t>
            </a:r>
            <a:r>
              <a:rPr lang="en-US" altLang="ko-KR" sz="1800" dirty="0"/>
              <a:t>index</a:t>
            </a:r>
            <a:endParaRPr lang="ko-KR" altLang="en-US" sz="18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3B76F34-F58C-4732-B8DA-80F70CA750E1}"/>
              </a:ext>
            </a:extLst>
          </p:cNvPr>
          <p:cNvSpPr txBox="1">
            <a:spLocks/>
          </p:cNvSpPr>
          <p:nvPr/>
        </p:nvSpPr>
        <p:spPr>
          <a:xfrm>
            <a:off x="9829800" y="1079500"/>
            <a:ext cx="2286000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800" dirty="0"/>
              <a:t>모바일 버전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메뉴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기본으로 펼쳐진 상태로 보인다</a:t>
            </a:r>
            <a:r>
              <a:rPr lang="en-US" altLang="ko-KR" sz="1400" dirty="0"/>
              <a:t>.</a:t>
            </a:r>
          </a:p>
          <a:p>
            <a:pPr marL="342900" indent="-342900" algn="r">
              <a:buFont typeface="Arial" panose="020B0604020202020204" pitchFamily="34" charset="0"/>
              <a:buAutoNum type="arabicPeriod"/>
            </a:pPr>
            <a:endParaRPr lang="en-US" altLang="ko-KR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A1D8A7-AAA8-4243-B514-DB82FC6DAC70}"/>
              </a:ext>
            </a:extLst>
          </p:cNvPr>
          <p:cNvSpPr/>
          <p:nvPr/>
        </p:nvSpPr>
        <p:spPr>
          <a:xfrm>
            <a:off x="3162300" y="1790700"/>
            <a:ext cx="3306762" cy="4479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F0C041-2A5D-4FE5-A2A9-30E8B50A5655}"/>
              </a:ext>
            </a:extLst>
          </p:cNvPr>
          <p:cNvSpPr/>
          <p:nvPr/>
        </p:nvSpPr>
        <p:spPr>
          <a:xfrm>
            <a:off x="3162300" y="6261100"/>
            <a:ext cx="3306762" cy="447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8CD7BC-55DB-4AD6-B30C-78D5FBB7C710}"/>
              </a:ext>
            </a:extLst>
          </p:cNvPr>
          <p:cNvSpPr/>
          <p:nvPr/>
        </p:nvSpPr>
        <p:spPr>
          <a:xfrm>
            <a:off x="2965450" y="6215062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E9D581-2224-4B80-B6AC-3C23299BDFDC}"/>
              </a:ext>
            </a:extLst>
          </p:cNvPr>
          <p:cNvSpPr/>
          <p:nvPr/>
        </p:nvSpPr>
        <p:spPr>
          <a:xfrm>
            <a:off x="4036218" y="3671667"/>
            <a:ext cx="1390650" cy="1139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878BDED-C046-4040-B73D-3BE8B6D78FD2}"/>
              </a:ext>
            </a:extLst>
          </p:cNvPr>
          <p:cNvCxnSpPr>
            <a:cxnSpLocks/>
          </p:cNvCxnSpPr>
          <p:nvPr/>
        </p:nvCxnSpPr>
        <p:spPr>
          <a:xfrm flipH="1">
            <a:off x="4062412" y="3671666"/>
            <a:ext cx="1377950" cy="113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17CA4A-A76A-4671-BD95-DF1DDDDE899A}"/>
              </a:ext>
            </a:extLst>
          </p:cNvPr>
          <p:cNvSpPr txBox="1"/>
          <p:nvPr/>
        </p:nvSpPr>
        <p:spPr>
          <a:xfrm>
            <a:off x="4002880" y="2863630"/>
            <a:ext cx="18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당신 근처의</a:t>
            </a:r>
            <a:endParaRPr lang="en-US" altLang="ko-KR" dirty="0"/>
          </a:p>
          <a:p>
            <a:r>
              <a:rPr lang="ko-KR" altLang="en-US" dirty="0"/>
              <a:t>탈출 시설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E01A9-25A4-41A2-B836-A58A12FDD1A0}"/>
              </a:ext>
            </a:extLst>
          </p:cNvPr>
          <p:cNvSpPr txBox="1"/>
          <p:nvPr/>
        </p:nvSpPr>
        <p:spPr>
          <a:xfrm>
            <a:off x="3802062" y="5259166"/>
            <a:ext cx="189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A01A6-6F28-477D-B109-C72EE252DC2F}"/>
              </a:ext>
            </a:extLst>
          </p:cNvPr>
          <p:cNvSpPr/>
          <p:nvPr/>
        </p:nvSpPr>
        <p:spPr>
          <a:xfrm>
            <a:off x="3162300" y="1114425"/>
            <a:ext cx="3306762" cy="1495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EACC7-E739-4C46-8FD9-9F943AD84BAC}"/>
              </a:ext>
            </a:extLst>
          </p:cNvPr>
          <p:cNvSpPr/>
          <p:nvPr/>
        </p:nvSpPr>
        <p:spPr>
          <a:xfrm>
            <a:off x="2965450" y="840604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2D8FE9-550D-469C-9913-9BBC78049BF4}"/>
              </a:ext>
            </a:extLst>
          </p:cNvPr>
          <p:cNvSpPr/>
          <p:nvPr/>
        </p:nvSpPr>
        <p:spPr>
          <a:xfrm>
            <a:off x="2965450" y="2480226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0F0530-76CC-4E47-B43B-3E57BCB02422}"/>
              </a:ext>
            </a:extLst>
          </p:cNvPr>
          <p:cNvCxnSpPr/>
          <p:nvPr/>
        </p:nvCxnSpPr>
        <p:spPr>
          <a:xfrm>
            <a:off x="3162300" y="1562100"/>
            <a:ext cx="3306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8E8ED01-CFBD-4379-BD75-D45D9F3CACA6}"/>
              </a:ext>
            </a:extLst>
          </p:cNvPr>
          <p:cNvCxnSpPr/>
          <p:nvPr/>
        </p:nvCxnSpPr>
        <p:spPr>
          <a:xfrm>
            <a:off x="3162300" y="1900127"/>
            <a:ext cx="3306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31CABF4-1838-4828-B1AE-4095C8D12513}"/>
              </a:ext>
            </a:extLst>
          </p:cNvPr>
          <p:cNvCxnSpPr/>
          <p:nvPr/>
        </p:nvCxnSpPr>
        <p:spPr>
          <a:xfrm>
            <a:off x="3162300" y="2247900"/>
            <a:ext cx="3306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B87C9-9972-4810-92A6-4A6F9ADF4FA4}"/>
              </a:ext>
            </a:extLst>
          </p:cNvPr>
          <p:cNvSpPr txBox="1"/>
          <p:nvPr/>
        </p:nvSpPr>
        <p:spPr>
          <a:xfrm>
            <a:off x="3564298" y="11404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타이틀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5615BD-449B-4543-A7DC-9C4D635C2D7E}"/>
              </a:ext>
            </a:extLst>
          </p:cNvPr>
          <p:cNvSpPr txBox="1"/>
          <p:nvPr/>
        </p:nvSpPr>
        <p:spPr>
          <a:xfrm>
            <a:off x="4388320" y="192010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C086CA-B263-4E58-A427-124E3D44673C}"/>
              </a:ext>
            </a:extLst>
          </p:cNvPr>
          <p:cNvSpPr txBox="1"/>
          <p:nvPr/>
        </p:nvSpPr>
        <p:spPr>
          <a:xfrm>
            <a:off x="4388320" y="156690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BAAC9-7111-47D4-B477-540AF5E5A6F5}"/>
              </a:ext>
            </a:extLst>
          </p:cNvPr>
          <p:cNvSpPr txBox="1"/>
          <p:nvPr/>
        </p:nvSpPr>
        <p:spPr>
          <a:xfrm>
            <a:off x="4388320" y="225028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59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442F7D-7B87-4DE5-ADD9-44E063241428}"/>
              </a:ext>
            </a:extLst>
          </p:cNvPr>
          <p:cNvSpPr/>
          <p:nvPr/>
        </p:nvSpPr>
        <p:spPr>
          <a:xfrm>
            <a:off x="990600" y="876300"/>
            <a:ext cx="7848600" cy="644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8393C1-0FDE-49D5-9179-0EA6D55E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49225"/>
            <a:ext cx="5257800" cy="4476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화면 코드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장소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9200F-F91C-4525-9B52-CC1272D7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800" y="1079500"/>
            <a:ext cx="2286000" cy="56292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/>
              <a:t>지도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검색한 장소 주변에 있는 </a:t>
            </a:r>
            <a:r>
              <a:rPr lang="ko-KR" altLang="en-US" sz="1400" dirty="0" err="1"/>
              <a:t>방탈출</a:t>
            </a:r>
            <a:r>
              <a:rPr lang="ko-KR" altLang="en-US" sz="1400" dirty="0"/>
              <a:t> 위치가 마커로 체크된다</a:t>
            </a:r>
            <a:r>
              <a:rPr lang="en-US" altLang="ko-KR" sz="14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키워드 검색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지역 이름으로 검색할 수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꼭 지역이 아니어도 됨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514350" indent="-514350">
              <a:buAutoNum type="arabicPeriod"/>
            </a:pPr>
            <a:r>
              <a:rPr lang="ko-KR" altLang="en-US" sz="1800" dirty="0"/>
              <a:t>검색 목록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검색한 장소의 목록이 뜬다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/>
              <a:t>해당 장소의 이름과 주소지를 볼 수 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3408AA-67B3-4EBB-99C4-9A8815614107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경로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 </a:t>
            </a:r>
            <a:r>
              <a:rPr lang="en-US" altLang="ko-KR" sz="1800" dirty="0"/>
              <a:t>&gt; </a:t>
            </a:r>
            <a:r>
              <a:rPr lang="ko-KR" altLang="en-US" sz="1800" dirty="0"/>
              <a:t>주변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CF6C-11EC-4470-983C-5A12439AF389}"/>
              </a:ext>
            </a:extLst>
          </p:cNvPr>
          <p:cNvSpPr/>
          <p:nvPr/>
        </p:nvSpPr>
        <p:spPr>
          <a:xfrm>
            <a:off x="990600" y="1520825"/>
            <a:ext cx="7848600" cy="298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DF2BA-00AA-4A16-A3C8-5B4E3ABF3949}"/>
              </a:ext>
            </a:extLst>
          </p:cNvPr>
          <p:cNvSpPr/>
          <p:nvPr/>
        </p:nvSpPr>
        <p:spPr>
          <a:xfrm>
            <a:off x="990600" y="4505325"/>
            <a:ext cx="7848600" cy="2203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B0884-E427-46A7-98CC-326A34F67188}"/>
              </a:ext>
            </a:extLst>
          </p:cNvPr>
          <p:cNvSpPr/>
          <p:nvPr/>
        </p:nvSpPr>
        <p:spPr>
          <a:xfrm>
            <a:off x="704850" y="1520825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80965-E4C2-4153-99B5-EB19E23AD3BF}"/>
              </a:ext>
            </a:extLst>
          </p:cNvPr>
          <p:cNvSpPr/>
          <p:nvPr/>
        </p:nvSpPr>
        <p:spPr>
          <a:xfrm>
            <a:off x="704850" y="4505325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167DAB-D78C-4B89-9612-A76A53289D2F}"/>
              </a:ext>
            </a:extLst>
          </p:cNvPr>
          <p:cNvSpPr/>
          <p:nvPr/>
        </p:nvSpPr>
        <p:spPr>
          <a:xfrm>
            <a:off x="3759200" y="4505325"/>
            <a:ext cx="2311400" cy="539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7EA8F-A0FD-433A-A336-D26B0C46DFBC}"/>
              </a:ext>
            </a:extLst>
          </p:cNvPr>
          <p:cNvSpPr/>
          <p:nvPr/>
        </p:nvSpPr>
        <p:spPr>
          <a:xfrm>
            <a:off x="3568700" y="4292600"/>
            <a:ext cx="425450" cy="415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03D1FA8-D649-43F7-9DD4-2E329FAD4224}"/>
              </a:ext>
            </a:extLst>
          </p:cNvPr>
          <p:cNvCxnSpPr/>
          <p:nvPr/>
        </p:nvCxnSpPr>
        <p:spPr>
          <a:xfrm flipH="1">
            <a:off x="990600" y="1520825"/>
            <a:ext cx="7848600" cy="298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793F607-4974-4371-9876-BA262CBCDC4F}"/>
              </a:ext>
            </a:extLst>
          </p:cNvPr>
          <p:cNvSpPr txBox="1">
            <a:spLocks/>
          </p:cNvSpPr>
          <p:nvPr/>
        </p:nvSpPr>
        <p:spPr>
          <a:xfrm>
            <a:off x="1397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코드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번개 모임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16EA91A-5CEC-48C6-AD0C-402677C5C453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경로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 </a:t>
            </a:r>
            <a:r>
              <a:rPr lang="en-US" altLang="ko-KR" sz="1800" dirty="0"/>
              <a:t>&gt;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번개 모임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945820-C324-4A98-9B31-A8EDCD7C6554}"/>
              </a:ext>
            </a:extLst>
          </p:cNvPr>
          <p:cNvSpPr/>
          <p:nvPr/>
        </p:nvSpPr>
        <p:spPr>
          <a:xfrm>
            <a:off x="990600" y="876300"/>
            <a:ext cx="7848600" cy="644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9B095B-52BD-4A38-B765-C11B1CF45513}"/>
              </a:ext>
            </a:extLst>
          </p:cNvPr>
          <p:cNvSpPr/>
          <p:nvPr/>
        </p:nvSpPr>
        <p:spPr>
          <a:xfrm>
            <a:off x="990600" y="1520825"/>
            <a:ext cx="7848600" cy="1743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1F0EC8-2D9A-4FCA-AEC7-743E6D33D88B}"/>
              </a:ext>
            </a:extLst>
          </p:cNvPr>
          <p:cNvSpPr/>
          <p:nvPr/>
        </p:nvSpPr>
        <p:spPr>
          <a:xfrm>
            <a:off x="990600" y="3263900"/>
            <a:ext cx="7848600" cy="3444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061243-8CD1-49FC-8868-FB1F0063B994}"/>
              </a:ext>
            </a:extLst>
          </p:cNvPr>
          <p:cNvSpPr/>
          <p:nvPr/>
        </p:nvSpPr>
        <p:spPr>
          <a:xfrm>
            <a:off x="704850" y="1520825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A2313D-9FBB-47A3-8090-C1EA46C419D9}"/>
              </a:ext>
            </a:extLst>
          </p:cNvPr>
          <p:cNvSpPr/>
          <p:nvPr/>
        </p:nvSpPr>
        <p:spPr>
          <a:xfrm>
            <a:off x="704850" y="3263900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76271A9-B97D-4500-A50D-C2E6C4AF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800" y="1079500"/>
            <a:ext cx="2286000" cy="56292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/>
              <a:t>입력 </a:t>
            </a:r>
            <a:r>
              <a:rPr lang="en-US" altLang="ko-KR" sz="1800" dirty="0"/>
              <a:t>form</a:t>
            </a:r>
          </a:p>
          <a:p>
            <a:pPr marL="457200" lvl="1" indent="0">
              <a:buNone/>
            </a:pPr>
            <a:r>
              <a:rPr lang="ko-KR" altLang="en-US" sz="1400" dirty="0"/>
              <a:t>즉석 모임 구함 글을 작성할 수 있는 </a:t>
            </a:r>
            <a:r>
              <a:rPr lang="en-US" altLang="ko-KR" sz="1400" dirty="0"/>
              <a:t>form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/>
              <a:t>지역</a:t>
            </a:r>
            <a:r>
              <a:rPr lang="en-US" altLang="ko-KR" sz="1400" dirty="0"/>
              <a:t>, </a:t>
            </a:r>
            <a:r>
              <a:rPr lang="ko-KR" altLang="en-US" sz="1400" dirty="0"/>
              <a:t>모집 인원</a:t>
            </a:r>
            <a:r>
              <a:rPr lang="en-US" altLang="ko-KR" sz="1400" dirty="0"/>
              <a:t>, </a:t>
            </a:r>
            <a:r>
              <a:rPr lang="ko-KR" altLang="en-US" sz="1400" dirty="0"/>
              <a:t>장르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</a:t>
            </a:r>
            <a:r>
              <a:rPr lang="en-US" altLang="ko-KR" sz="1400" dirty="0"/>
              <a:t>, </a:t>
            </a:r>
            <a:r>
              <a:rPr lang="ko-KR" altLang="en-US" sz="1400" dirty="0"/>
              <a:t>글 내용이 들어간다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514350" indent="-514350">
              <a:buAutoNum type="arabicPeriod"/>
            </a:pPr>
            <a:r>
              <a:rPr lang="ko-KR" altLang="en-US" sz="1800" dirty="0"/>
              <a:t>게시 글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위 </a:t>
            </a:r>
            <a:r>
              <a:rPr lang="en-US" altLang="ko-KR" sz="1400" dirty="0"/>
              <a:t>form</a:t>
            </a:r>
            <a:r>
              <a:rPr lang="ko-KR" altLang="en-US" sz="1400" dirty="0"/>
              <a:t>을 통해 작성된 게시글을 볼 수 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/>
              <a:t>HTML, CSS, JS</a:t>
            </a:r>
            <a:r>
              <a:rPr lang="ko-KR" altLang="en-US" sz="1400" dirty="0"/>
              <a:t>로만 작성하는 페이지이므로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의 </a:t>
            </a:r>
            <a:r>
              <a:rPr lang="en-US" altLang="ko-KR" sz="1400" dirty="0"/>
              <a:t>append </a:t>
            </a:r>
            <a:r>
              <a:rPr lang="ko-KR" altLang="en-US" sz="1400" dirty="0"/>
              <a:t>메소드를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페이지를 </a:t>
            </a:r>
            <a:r>
              <a:rPr lang="ko-KR" altLang="en-US" sz="1400" dirty="0" err="1"/>
              <a:t>새로고침하면</a:t>
            </a:r>
            <a:r>
              <a:rPr lang="ko-KR" altLang="en-US" sz="1400" dirty="0"/>
              <a:t> 기존에 작성된 글은 사라진다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46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7112F6-6876-42C3-82ED-104BF697D101}"/>
              </a:ext>
            </a:extLst>
          </p:cNvPr>
          <p:cNvSpPr txBox="1">
            <a:spLocks/>
          </p:cNvSpPr>
          <p:nvPr/>
        </p:nvSpPr>
        <p:spPr>
          <a:xfrm>
            <a:off x="1397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코드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후기 모음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217EAB2-135A-4C95-90EC-D5988BF7159B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경로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</a:t>
            </a:r>
            <a:r>
              <a:rPr lang="en-US" altLang="ko-KR" sz="1800" dirty="0"/>
              <a:t> &gt;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후기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B21920D-B511-4870-A1C1-AF30D1F3C078}"/>
              </a:ext>
            </a:extLst>
          </p:cNvPr>
          <p:cNvSpPr txBox="1">
            <a:spLocks/>
          </p:cNvSpPr>
          <p:nvPr/>
        </p:nvSpPr>
        <p:spPr>
          <a:xfrm>
            <a:off x="9829800" y="1079500"/>
            <a:ext cx="2286000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후기 글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개인이 작성한 후기 글들을 볼 수 있다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1512D7-4412-47A7-83C9-6E40195EEC2C}"/>
              </a:ext>
            </a:extLst>
          </p:cNvPr>
          <p:cNvSpPr/>
          <p:nvPr/>
        </p:nvSpPr>
        <p:spPr>
          <a:xfrm>
            <a:off x="990600" y="876300"/>
            <a:ext cx="7848600" cy="644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71067C-6859-4E98-8557-4709FC924772}"/>
              </a:ext>
            </a:extLst>
          </p:cNvPr>
          <p:cNvSpPr/>
          <p:nvPr/>
        </p:nvSpPr>
        <p:spPr>
          <a:xfrm>
            <a:off x="1041400" y="1701800"/>
            <a:ext cx="2451100" cy="2352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07260-D7C1-4FD2-BB9F-0194610807AB}"/>
              </a:ext>
            </a:extLst>
          </p:cNvPr>
          <p:cNvSpPr/>
          <p:nvPr/>
        </p:nvSpPr>
        <p:spPr>
          <a:xfrm>
            <a:off x="704850" y="1520825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16657-2D28-473C-8B5A-2B3D708C16FA}"/>
              </a:ext>
            </a:extLst>
          </p:cNvPr>
          <p:cNvSpPr/>
          <p:nvPr/>
        </p:nvSpPr>
        <p:spPr>
          <a:xfrm>
            <a:off x="3689350" y="1711325"/>
            <a:ext cx="2451100" cy="2352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99F11-2FCF-452B-A2AF-FB696B1E7D74}"/>
              </a:ext>
            </a:extLst>
          </p:cNvPr>
          <p:cNvSpPr/>
          <p:nvPr/>
        </p:nvSpPr>
        <p:spPr>
          <a:xfrm>
            <a:off x="6330950" y="1701800"/>
            <a:ext cx="2451100" cy="2352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1583A4-DD9D-4B58-8757-D9423BEB3E5B}"/>
              </a:ext>
            </a:extLst>
          </p:cNvPr>
          <p:cNvSpPr/>
          <p:nvPr/>
        </p:nvSpPr>
        <p:spPr>
          <a:xfrm>
            <a:off x="1022350" y="4235450"/>
            <a:ext cx="2451100" cy="2352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931EB-DE5B-4A2B-B3D2-9E0FB52119FB}"/>
              </a:ext>
            </a:extLst>
          </p:cNvPr>
          <p:cNvSpPr/>
          <p:nvPr/>
        </p:nvSpPr>
        <p:spPr>
          <a:xfrm>
            <a:off x="3670300" y="4244975"/>
            <a:ext cx="2451100" cy="2352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FAE8D3-786D-4B48-9B0B-780E762B9387}"/>
              </a:ext>
            </a:extLst>
          </p:cNvPr>
          <p:cNvSpPr/>
          <p:nvPr/>
        </p:nvSpPr>
        <p:spPr>
          <a:xfrm>
            <a:off x="6311900" y="4235450"/>
            <a:ext cx="2451100" cy="2352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9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314A75-558F-4A4E-83A2-F8C7C6138347}"/>
              </a:ext>
            </a:extLst>
          </p:cNvPr>
          <p:cNvSpPr/>
          <p:nvPr/>
        </p:nvSpPr>
        <p:spPr>
          <a:xfrm>
            <a:off x="2743200" y="762000"/>
            <a:ext cx="2895600" cy="5946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7112F6-6876-42C3-82ED-104BF697D101}"/>
              </a:ext>
            </a:extLst>
          </p:cNvPr>
          <p:cNvSpPr txBox="1">
            <a:spLocks/>
          </p:cNvSpPr>
          <p:nvPr/>
        </p:nvSpPr>
        <p:spPr>
          <a:xfrm>
            <a:off x="1397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코드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후기 모음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217EAB2-135A-4C95-90EC-D5988BF7159B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44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화면 경로 </a:t>
            </a:r>
            <a:r>
              <a:rPr lang="en-US" altLang="ko-KR" sz="1800" dirty="0"/>
              <a:t>: </a:t>
            </a:r>
            <a:r>
              <a:rPr lang="ko-KR" altLang="en-US" sz="1800" dirty="0"/>
              <a:t>메인</a:t>
            </a:r>
            <a:r>
              <a:rPr lang="en-US" altLang="ko-KR" sz="1800" dirty="0"/>
              <a:t> &gt; </a:t>
            </a:r>
            <a:r>
              <a:rPr lang="ko-KR" altLang="en-US" sz="1800" dirty="0" err="1"/>
              <a:t>방탈출</a:t>
            </a:r>
            <a:r>
              <a:rPr lang="ko-KR" altLang="en-US" sz="1800" dirty="0"/>
              <a:t> 후기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B21920D-B511-4870-A1C1-AF30D1F3C078}"/>
              </a:ext>
            </a:extLst>
          </p:cNvPr>
          <p:cNvSpPr txBox="1">
            <a:spLocks/>
          </p:cNvSpPr>
          <p:nvPr/>
        </p:nvSpPr>
        <p:spPr>
          <a:xfrm>
            <a:off x="9829800" y="1079500"/>
            <a:ext cx="2286000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800" dirty="0"/>
              <a:t>모바일 버전</a:t>
            </a:r>
            <a:endParaRPr lang="en-US" altLang="ko-KR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1800" dirty="0"/>
              <a:t>후기 글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400" dirty="0"/>
              <a:t>일렬로 나열된다</a:t>
            </a:r>
            <a:r>
              <a:rPr lang="en-US" altLang="ko-KR" sz="14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1512D7-4412-47A7-83C9-6E40195EEC2C}"/>
              </a:ext>
            </a:extLst>
          </p:cNvPr>
          <p:cNvSpPr/>
          <p:nvPr/>
        </p:nvSpPr>
        <p:spPr>
          <a:xfrm>
            <a:off x="2743200" y="765175"/>
            <a:ext cx="2895600" cy="1438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16657-2D28-473C-8B5A-2B3D708C16FA}"/>
              </a:ext>
            </a:extLst>
          </p:cNvPr>
          <p:cNvSpPr/>
          <p:nvPr/>
        </p:nvSpPr>
        <p:spPr>
          <a:xfrm>
            <a:off x="3289300" y="2368550"/>
            <a:ext cx="1847850" cy="1958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4EB09D-B8DB-4EE8-8E81-A584E4AEF47A}"/>
              </a:ext>
            </a:extLst>
          </p:cNvPr>
          <p:cNvSpPr/>
          <p:nvPr/>
        </p:nvSpPr>
        <p:spPr>
          <a:xfrm>
            <a:off x="3289300" y="4486275"/>
            <a:ext cx="1847850" cy="1958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07260-D7C1-4FD2-BB9F-0194610807AB}"/>
              </a:ext>
            </a:extLst>
          </p:cNvPr>
          <p:cNvSpPr/>
          <p:nvPr/>
        </p:nvSpPr>
        <p:spPr>
          <a:xfrm>
            <a:off x="3003550" y="2309812"/>
            <a:ext cx="571500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61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349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UI 설계 문서</vt:lpstr>
      <vt:lpstr>화면 흐름도</vt:lpstr>
      <vt:lpstr>화면 구성도</vt:lpstr>
      <vt:lpstr>PowerPoint 프레젠테이션</vt:lpstr>
      <vt:lpstr>PowerPoint 프레젠테이션</vt:lpstr>
      <vt:lpstr>화면 코드 : 방탈출 장소 검색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 문서</dc:title>
  <dc:creator>김 민지</dc:creator>
  <cp:lastModifiedBy>김 민지</cp:lastModifiedBy>
  <cp:revision>66</cp:revision>
  <dcterms:created xsi:type="dcterms:W3CDTF">2021-08-15T13:38:49Z</dcterms:created>
  <dcterms:modified xsi:type="dcterms:W3CDTF">2021-08-21T13:04:44Z</dcterms:modified>
</cp:coreProperties>
</file>