
<file path=[Content_Types].xml><?xml version="1.0" encoding="utf-8"?>
<Types xmlns="http://schemas.openxmlformats.org/package/2006/content-types">
  <Default Extension="gif&amp;ehk=qr2eyoq5OLBWHaiyIqj8CQ&amp;r=0&amp;pid=OfficeInsert" ContentType="image/gif"/>
  <Default Extension="jpeg" ContentType="image/jpeg"/>
  <Default Extension="jpg" ContentType="image/jpeg"/>
  <Default Extension="jpg&amp;ehk=g8feuXrFrU1nX" ContentType="image/jpeg"/>
  <Default Extension="png" ContentType="image/png"/>
  <Default Extension="png&amp;ehk=5dRNE4zW5ldVp9I8Z9t" ContentType="image/png"/>
  <Default Extension="png&amp;ehk=6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5"/>
  </p:notesMasterIdLst>
  <p:sldIdLst>
    <p:sldId id="256" r:id="rId3"/>
    <p:sldId id="260" r:id="rId4"/>
    <p:sldId id="261" r:id="rId5"/>
    <p:sldId id="263" r:id="rId6"/>
    <p:sldId id="264" r:id="rId7"/>
    <p:sldId id="262" r:id="rId8"/>
    <p:sldId id="267" r:id="rId9"/>
    <p:sldId id="265" r:id="rId10"/>
    <p:sldId id="266" r:id="rId11"/>
    <p:sldId id="268" r:id="rId12"/>
    <p:sldId id="258" r:id="rId13"/>
    <p:sldId id="269" r:id="rId1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66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&amp;ehk=g8feuXrFrU1nX"/><Relationship Id="rId2" Type="http://schemas.openxmlformats.org/officeDocument/2006/relationships/image" Target="../media/image14.png&amp;ehk=6"/><Relationship Id="rId1" Type="http://schemas.openxmlformats.org/officeDocument/2006/relationships/image" Target="../media/image13.png&amp;ehk=5dRNE4zW5ldVp9I8Z9t"/><Relationship Id="rId6" Type="http://schemas.openxmlformats.org/officeDocument/2006/relationships/hyperlink" Target="http://work-girl.blogspot.com/2011/01/weekends-are-for-living.html" TargetMode="External"/><Relationship Id="rId5" Type="http://schemas.openxmlformats.org/officeDocument/2006/relationships/image" Target="../media/image16.gif&amp;ehk=qr2eyoq5OLBWHaiyIqj8CQ&amp;r=0&amp;pid=OfficeInsert"/><Relationship Id="rId4" Type="http://schemas.openxmlformats.org/officeDocument/2006/relationships/hyperlink" Target="http://www.internationaljettrash.com/2010/11/fun-fun-fun-on-the-lower-east-side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&amp;ehk=g8feuXrFrU1nX"/><Relationship Id="rId2" Type="http://schemas.openxmlformats.org/officeDocument/2006/relationships/image" Target="../media/image14.png&amp;ehk=6"/><Relationship Id="rId1" Type="http://schemas.openxmlformats.org/officeDocument/2006/relationships/image" Target="../media/image13.png&amp;ehk=5dRNE4zW5ldVp9I8Z9t"/><Relationship Id="rId6" Type="http://schemas.openxmlformats.org/officeDocument/2006/relationships/hyperlink" Target="http://work-girl.blogspot.com/2011/01/weekends-are-for-living.html" TargetMode="External"/><Relationship Id="rId5" Type="http://schemas.openxmlformats.org/officeDocument/2006/relationships/image" Target="../media/image16.gif&amp;ehk=qr2eyoq5OLBWHaiyIqj8CQ&amp;r=0&amp;pid=OfficeInsert"/><Relationship Id="rId4" Type="http://schemas.openxmlformats.org/officeDocument/2006/relationships/hyperlink" Target="http://www.internationaljettrash.com/2010/11/fun-fun-fun-on-the-lower-east-sid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91464-A847-4377-B85E-C87F0EA54BA8}" type="doc">
      <dgm:prSet loTypeId="urn:microsoft.com/office/officeart/2005/8/layout/vList3" loCatId="picture" qsTypeId="urn:microsoft.com/office/officeart/2005/8/quickstyle/simple3" qsCatId="simple" csTypeId="urn:microsoft.com/office/officeart/2005/8/colors/colorful5" csCatId="colorful" phldr="1"/>
      <dgm:spPr/>
    </dgm:pt>
    <dgm:pt modelId="{58575CD9-4DF6-405B-B667-F4F32EBD035A}">
      <dgm:prSet phldrT="[Text]"/>
      <dgm:spPr/>
      <dgm:t>
        <a:bodyPr/>
        <a:lstStyle/>
        <a:p>
          <a:pPr>
            <a:buClrTx/>
            <a:buFontTx/>
            <a:buNone/>
          </a:pPr>
          <a:r>
            <a:rPr lang="en-US" altLang="en-US" dirty="0">
              <a:latin typeface="Arial" panose="020B0604020202020204" pitchFamily="34" charset="0"/>
            </a:rPr>
            <a:t>Top hot spots</a:t>
          </a:r>
          <a:endParaRPr lang="en-US" dirty="0"/>
        </a:p>
      </dgm:t>
    </dgm:pt>
    <dgm:pt modelId="{4DF447F6-E3B7-4B3F-B8C7-643DEBE87A07}" type="parTrans" cxnId="{B848C37B-0D32-414D-AE1F-8A209B97679A}">
      <dgm:prSet/>
      <dgm:spPr/>
      <dgm:t>
        <a:bodyPr/>
        <a:lstStyle/>
        <a:p>
          <a:endParaRPr lang="en-US"/>
        </a:p>
      </dgm:t>
    </dgm:pt>
    <dgm:pt modelId="{C79DE921-54CB-48E9-9432-C6005855B267}" type="sibTrans" cxnId="{B848C37B-0D32-414D-AE1F-8A209B97679A}">
      <dgm:prSet/>
      <dgm:spPr/>
      <dgm:t>
        <a:bodyPr/>
        <a:lstStyle/>
        <a:p>
          <a:endParaRPr lang="en-US"/>
        </a:p>
      </dgm:t>
    </dgm:pt>
    <dgm:pt modelId="{A9CDB124-554E-40AA-8E84-34300E07496D}">
      <dgm:prSet/>
      <dgm:spPr/>
      <dgm:t>
        <a:bodyPr/>
        <a:lstStyle/>
        <a:p>
          <a:r>
            <a:rPr lang="en-US" altLang="en-US">
              <a:latin typeface="Arial" panose="020B0604020202020204" pitchFamily="34" charset="0"/>
            </a:rPr>
            <a:t>Best restaurants</a:t>
          </a:r>
          <a:endParaRPr lang="en-US" altLang="en-US" dirty="0">
            <a:latin typeface="Arial" panose="020B0604020202020204" pitchFamily="34" charset="0"/>
          </a:endParaRPr>
        </a:p>
      </dgm:t>
    </dgm:pt>
    <dgm:pt modelId="{60AEE519-A812-471F-8D47-A630D7539ACF}" type="parTrans" cxnId="{596A2695-6F9F-476A-B747-F2BE52802791}">
      <dgm:prSet/>
      <dgm:spPr/>
      <dgm:t>
        <a:bodyPr/>
        <a:lstStyle/>
        <a:p>
          <a:endParaRPr lang="en-US"/>
        </a:p>
      </dgm:t>
    </dgm:pt>
    <dgm:pt modelId="{4B065D54-8A4C-4D74-81BB-B277D1959093}" type="sibTrans" cxnId="{596A2695-6F9F-476A-B747-F2BE52802791}">
      <dgm:prSet/>
      <dgm:spPr/>
      <dgm:t>
        <a:bodyPr/>
        <a:lstStyle/>
        <a:p>
          <a:endParaRPr lang="en-US"/>
        </a:p>
      </dgm:t>
    </dgm:pt>
    <dgm:pt modelId="{6736A12E-5643-499D-8854-B89DCF204FF6}">
      <dgm:prSet/>
      <dgm:spPr/>
      <dgm:t>
        <a:bodyPr/>
        <a:lstStyle/>
        <a:p>
          <a:r>
            <a:rPr lang="en-US" altLang="en-US">
              <a:latin typeface="Arial" panose="020B0604020202020204" pitchFamily="34" charset="0"/>
            </a:rPr>
            <a:t>Entertainment</a:t>
          </a:r>
          <a:endParaRPr lang="en-US" altLang="en-US" dirty="0">
            <a:latin typeface="Arial" panose="020B0604020202020204" pitchFamily="34" charset="0"/>
          </a:endParaRPr>
        </a:p>
      </dgm:t>
    </dgm:pt>
    <dgm:pt modelId="{9BE50A19-ADEF-4BC9-B825-8A6F9F869A7D}" type="parTrans" cxnId="{40FD9AF6-BC2C-4083-8F08-38A9B3C9C506}">
      <dgm:prSet/>
      <dgm:spPr/>
      <dgm:t>
        <a:bodyPr/>
        <a:lstStyle/>
        <a:p>
          <a:endParaRPr lang="en-US"/>
        </a:p>
      </dgm:t>
    </dgm:pt>
    <dgm:pt modelId="{3A1BDFDC-41B5-4B5A-A06B-FA6D60D9F9C2}" type="sibTrans" cxnId="{40FD9AF6-BC2C-4083-8F08-38A9B3C9C506}">
      <dgm:prSet/>
      <dgm:spPr/>
      <dgm:t>
        <a:bodyPr/>
        <a:lstStyle/>
        <a:p>
          <a:endParaRPr lang="en-US"/>
        </a:p>
      </dgm:t>
    </dgm:pt>
    <dgm:pt modelId="{C00ABB23-C874-41DC-AD52-D4011C12A6B5}">
      <dgm:prSet/>
      <dgm:spPr/>
      <dgm:t>
        <a:bodyPr/>
        <a:lstStyle/>
        <a:p>
          <a:r>
            <a:rPr lang="en-US" altLang="en-US">
              <a:latin typeface="Arial" panose="020B0604020202020204" pitchFamily="34" charset="0"/>
            </a:rPr>
            <a:t>Major Events</a:t>
          </a:r>
          <a:endParaRPr lang="en-US" altLang="en-US" dirty="0">
            <a:latin typeface="Arial" panose="020B0604020202020204" pitchFamily="34" charset="0"/>
          </a:endParaRPr>
        </a:p>
      </dgm:t>
    </dgm:pt>
    <dgm:pt modelId="{9D0E3AE0-94C0-41C3-ADD8-BC9AEA26594B}" type="parTrans" cxnId="{5760C881-6C38-4E34-BDC0-D926C823E2D7}">
      <dgm:prSet/>
      <dgm:spPr/>
      <dgm:t>
        <a:bodyPr/>
        <a:lstStyle/>
        <a:p>
          <a:endParaRPr lang="en-US"/>
        </a:p>
      </dgm:t>
    </dgm:pt>
    <dgm:pt modelId="{FA8575DE-4576-4301-B471-596B02CEE6BE}" type="sibTrans" cxnId="{5760C881-6C38-4E34-BDC0-D926C823E2D7}">
      <dgm:prSet/>
      <dgm:spPr/>
      <dgm:t>
        <a:bodyPr/>
        <a:lstStyle/>
        <a:p>
          <a:endParaRPr lang="en-US"/>
        </a:p>
      </dgm:t>
    </dgm:pt>
    <dgm:pt modelId="{7575C474-DD10-4DF6-9C7C-48EB9460CE72}" type="pres">
      <dgm:prSet presAssocID="{1E291464-A847-4377-B85E-C87F0EA54BA8}" presName="linearFlow" presStyleCnt="0">
        <dgm:presLayoutVars>
          <dgm:dir/>
          <dgm:resizeHandles val="exact"/>
        </dgm:presLayoutVars>
      </dgm:prSet>
      <dgm:spPr/>
    </dgm:pt>
    <dgm:pt modelId="{5BC4FD54-F7A8-4CBE-927E-29694D740667}" type="pres">
      <dgm:prSet presAssocID="{58575CD9-4DF6-405B-B667-F4F32EBD035A}" presName="composite" presStyleCnt="0"/>
      <dgm:spPr/>
    </dgm:pt>
    <dgm:pt modelId="{35239C64-435A-4111-A94A-F3FABB3342B3}" type="pres">
      <dgm:prSet presAssocID="{58575CD9-4DF6-405B-B667-F4F32EBD035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8E1CB0D-48EA-4BC4-9E6A-D94691A1D8BF}" type="pres">
      <dgm:prSet presAssocID="{58575CD9-4DF6-405B-B667-F4F32EBD035A}" presName="txShp" presStyleLbl="node1" presStyleIdx="0" presStyleCnt="4">
        <dgm:presLayoutVars>
          <dgm:bulletEnabled val="1"/>
        </dgm:presLayoutVars>
      </dgm:prSet>
      <dgm:spPr/>
    </dgm:pt>
    <dgm:pt modelId="{398033D1-054C-453C-BE26-590704BCB84E}" type="pres">
      <dgm:prSet presAssocID="{C79DE921-54CB-48E9-9432-C6005855B267}" presName="spacing" presStyleCnt="0"/>
      <dgm:spPr/>
    </dgm:pt>
    <dgm:pt modelId="{BC34BC03-4523-4306-930B-1221C7BD6C52}" type="pres">
      <dgm:prSet presAssocID="{A9CDB124-554E-40AA-8E84-34300E07496D}" presName="composite" presStyleCnt="0"/>
      <dgm:spPr/>
    </dgm:pt>
    <dgm:pt modelId="{8ADF7ABB-3830-4305-AE04-BD887D70E120}" type="pres">
      <dgm:prSet presAssocID="{A9CDB124-554E-40AA-8E84-34300E07496D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8E698823-FC12-4315-A267-2AE654D11AAF}" type="pres">
      <dgm:prSet presAssocID="{A9CDB124-554E-40AA-8E84-34300E07496D}" presName="txShp" presStyleLbl="node1" presStyleIdx="1" presStyleCnt="4">
        <dgm:presLayoutVars>
          <dgm:bulletEnabled val="1"/>
        </dgm:presLayoutVars>
      </dgm:prSet>
      <dgm:spPr/>
    </dgm:pt>
    <dgm:pt modelId="{7DCCE5DD-FAB5-460C-936C-6AB4C4705467}" type="pres">
      <dgm:prSet presAssocID="{4B065D54-8A4C-4D74-81BB-B277D1959093}" presName="spacing" presStyleCnt="0"/>
      <dgm:spPr/>
    </dgm:pt>
    <dgm:pt modelId="{7F2B6E7A-BA3B-4838-AADA-42D4E9A2910E}" type="pres">
      <dgm:prSet presAssocID="{6736A12E-5643-499D-8854-B89DCF204FF6}" presName="composite" presStyleCnt="0"/>
      <dgm:spPr/>
    </dgm:pt>
    <dgm:pt modelId="{B0802B57-A499-4CBF-B29F-C83F1BD02E2A}" type="pres">
      <dgm:prSet presAssocID="{6736A12E-5643-499D-8854-B89DCF204FF6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6EF82EF-BCA0-44B9-9EDF-3B19EC9DCF7C}" type="pres">
      <dgm:prSet presAssocID="{6736A12E-5643-499D-8854-B89DCF204FF6}" presName="txShp" presStyleLbl="node1" presStyleIdx="2" presStyleCnt="4">
        <dgm:presLayoutVars>
          <dgm:bulletEnabled val="1"/>
        </dgm:presLayoutVars>
      </dgm:prSet>
      <dgm:spPr/>
    </dgm:pt>
    <dgm:pt modelId="{74B4B0D3-79C1-4AAC-A8F5-B755AEC1B6EB}" type="pres">
      <dgm:prSet presAssocID="{3A1BDFDC-41B5-4B5A-A06B-FA6D60D9F9C2}" presName="spacing" presStyleCnt="0"/>
      <dgm:spPr/>
    </dgm:pt>
    <dgm:pt modelId="{FB4DD6C5-CA17-4ADB-866F-ACB1B0933480}" type="pres">
      <dgm:prSet presAssocID="{C00ABB23-C874-41DC-AD52-D4011C12A6B5}" presName="composite" presStyleCnt="0"/>
      <dgm:spPr/>
    </dgm:pt>
    <dgm:pt modelId="{62CCA78F-D47D-46D7-A73B-DB10EDE85E12}" type="pres">
      <dgm:prSet presAssocID="{C00ABB23-C874-41DC-AD52-D4011C12A6B5}" presName="imgShp" presStyleLbl="fgImgPlac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0000" r="-10000"/>
          </a:stretch>
        </a:blipFill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0D43E7E-B4C3-4A68-88EA-F638426B9E68}" type="pres">
      <dgm:prSet presAssocID="{C00ABB23-C874-41DC-AD52-D4011C12A6B5}" presName="txShp" presStyleLbl="node1" presStyleIdx="3" presStyleCnt="4">
        <dgm:presLayoutVars>
          <dgm:bulletEnabled val="1"/>
        </dgm:presLayoutVars>
      </dgm:prSet>
      <dgm:spPr/>
    </dgm:pt>
  </dgm:ptLst>
  <dgm:cxnLst>
    <dgm:cxn modelId="{E4245B08-D764-434A-B418-5C20F7E098C4}" type="presOf" srcId="{1E291464-A847-4377-B85E-C87F0EA54BA8}" destId="{7575C474-DD10-4DF6-9C7C-48EB9460CE72}" srcOrd="0" destOrd="0" presId="urn:microsoft.com/office/officeart/2005/8/layout/vList3"/>
    <dgm:cxn modelId="{20CC1B11-6A18-42ED-956A-E45EF5316C8D}" type="presOf" srcId="{6736A12E-5643-499D-8854-B89DCF204FF6}" destId="{C6EF82EF-BCA0-44B9-9EDF-3B19EC9DCF7C}" srcOrd="0" destOrd="0" presId="urn:microsoft.com/office/officeart/2005/8/layout/vList3"/>
    <dgm:cxn modelId="{265E911A-8361-4DAD-8E35-5C69DBE1F9B5}" type="presOf" srcId="{58575CD9-4DF6-405B-B667-F4F32EBD035A}" destId="{98E1CB0D-48EA-4BC4-9E6A-D94691A1D8BF}" srcOrd="0" destOrd="0" presId="urn:microsoft.com/office/officeart/2005/8/layout/vList3"/>
    <dgm:cxn modelId="{E449023D-9515-4C7C-92A5-EB9D104EA48C}" type="presOf" srcId="{A9CDB124-554E-40AA-8E84-34300E07496D}" destId="{8E698823-FC12-4315-A267-2AE654D11AAF}" srcOrd="0" destOrd="0" presId="urn:microsoft.com/office/officeart/2005/8/layout/vList3"/>
    <dgm:cxn modelId="{AACBD95B-6619-4B3A-A101-B941218139FF}" type="presOf" srcId="{C00ABB23-C874-41DC-AD52-D4011C12A6B5}" destId="{10D43E7E-B4C3-4A68-88EA-F638426B9E68}" srcOrd="0" destOrd="0" presId="urn:microsoft.com/office/officeart/2005/8/layout/vList3"/>
    <dgm:cxn modelId="{B848C37B-0D32-414D-AE1F-8A209B97679A}" srcId="{1E291464-A847-4377-B85E-C87F0EA54BA8}" destId="{58575CD9-4DF6-405B-B667-F4F32EBD035A}" srcOrd="0" destOrd="0" parTransId="{4DF447F6-E3B7-4B3F-B8C7-643DEBE87A07}" sibTransId="{C79DE921-54CB-48E9-9432-C6005855B267}"/>
    <dgm:cxn modelId="{5760C881-6C38-4E34-BDC0-D926C823E2D7}" srcId="{1E291464-A847-4377-B85E-C87F0EA54BA8}" destId="{C00ABB23-C874-41DC-AD52-D4011C12A6B5}" srcOrd="3" destOrd="0" parTransId="{9D0E3AE0-94C0-41C3-ADD8-BC9AEA26594B}" sibTransId="{FA8575DE-4576-4301-B471-596B02CEE6BE}"/>
    <dgm:cxn modelId="{596A2695-6F9F-476A-B747-F2BE52802791}" srcId="{1E291464-A847-4377-B85E-C87F0EA54BA8}" destId="{A9CDB124-554E-40AA-8E84-34300E07496D}" srcOrd="1" destOrd="0" parTransId="{60AEE519-A812-471F-8D47-A630D7539ACF}" sibTransId="{4B065D54-8A4C-4D74-81BB-B277D1959093}"/>
    <dgm:cxn modelId="{40FD9AF6-BC2C-4083-8F08-38A9B3C9C506}" srcId="{1E291464-A847-4377-B85E-C87F0EA54BA8}" destId="{6736A12E-5643-499D-8854-B89DCF204FF6}" srcOrd="2" destOrd="0" parTransId="{9BE50A19-ADEF-4BC9-B825-8A6F9F869A7D}" sibTransId="{3A1BDFDC-41B5-4B5A-A06B-FA6D60D9F9C2}"/>
    <dgm:cxn modelId="{A0C143D1-92F8-43A4-B0AC-94EF81D97F44}" type="presParOf" srcId="{7575C474-DD10-4DF6-9C7C-48EB9460CE72}" destId="{5BC4FD54-F7A8-4CBE-927E-29694D740667}" srcOrd="0" destOrd="0" presId="urn:microsoft.com/office/officeart/2005/8/layout/vList3"/>
    <dgm:cxn modelId="{0BF9D4AF-658C-46E8-8C04-C368681FCD0A}" type="presParOf" srcId="{5BC4FD54-F7A8-4CBE-927E-29694D740667}" destId="{35239C64-435A-4111-A94A-F3FABB3342B3}" srcOrd="0" destOrd="0" presId="urn:microsoft.com/office/officeart/2005/8/layout/vList3"/>
    <dgm:cxn modelId="{C508C91D-67AB-45F2-900C-97942CF50D8A}" type="presParOf" srcId="{5BC4FD54-F7A8-4CBE-927E-29694D740667}" destId="{98E1CB0D-48EA-4BC4-9E6A-D94691A1D8BF}" srcOrd="1" destOrd="0" presId="urn:microsoft.com/office/officeart/2005/8/layout/vList3"/>
    <dgm:cxn modelId="{1919C0DE-5C8C-4EBA-83F2-0612012A5558}" type="presParOf" srcId="{7575C474-DD10-4DF6-9C7C-48EB9460CE72}" destId="{398033D1-054C-453C-BE26-590704BCB84E}" srcOrd="1" destOrd="0" presId="urn:microsoft.com/office/officeart/2005/8/layout/vList3"/>
    <dgm:cxn modelId="{B93605B6-71A1-41C2-AE9D-67280A650C19}" type="presParOf" srcId="{7575C474-DD10-4DF6-9C7C-48EB9460CE72}" destId="{BC34BC03-4523-4306-930B-1221C7BD6C52}" srcOrd="2" destOrd="0" presId="urn:microsoft.com/office/officeart/2005/8/layout/vList3"/>
    <dgm:cxn modelId="{D27323CD-A144-483F-BFB4-5E614F1BCA3A}" type="presParOf" srcId="{BC34BC03-4523-4306-930B-1221C7BD6C52}" destId="{8ADF7ABB-3830-4305-AE04-BD887D70E120}" srcOrd="0" destOrd="0" presId="urn:microsoft.com/office/officeart/2005/8/layout/vList3"/>
    <dgm:cxn modelId="{B3751052-8DE8-4ED7-AAB6-481E02522A4F}" type="presParOf" srcId="{BC34BC03-4523-4306-930B-1221C7BD6C52}" destId="{8E698823-FC12-4315-A267-2AE654D11AAF}" srcOrd="1" destOrd="0" presId="urn:microsoft.com/office/officeart/2005/8/layout/vList3"/>
    <dgm:cxn modelId="{F122E538-1A31-462B-A7DD-6ADF43BDF250}" type="presParOf" srcId="{7575C474-DD10-4DF6-9C7C-48EB9460CE72}" destId="{7DCCE5DD-FAB5-460C-936C-6AB4C4705467}" srcOrd="3" destOrd="0" presId="urn:microsoft.com/office/officeart/2005/8/layout/vList3"/>
    <dgm:cxn modelId="{0A0B2C62-8223-4976-BD20-4E5CF5F8179A}" type="presParOf" srcId="{7575C474-DD10-4DF6-9C7C-48EB9460CE72}" destId="{7F2B6E7A-BA3B-4838-AADA-42D4E9A2910E}" srcOrd="4" destOrd="0" presId="urn:microsoft.com/office/officeart/2005/8/layout/vList3"/>
    <dgm:cxn modelId="{D7DE34C6-8116-4CC8-BB75-6D253930D518}" type="presParOf" srcId="{7F2B6E7A-BA3B-4838-AADA-42D4E9A2910E}" destId="{B0802B57-A499-4CBF-B29F-C83F1BD02E2A}" srcOrd="0" destOrd="0" presId="urn:microsoft.com/office/officeart/2005/8/layout/vList3"/>
    <dgm:cxn modelId="{9D8164B9-77D1-4AB4-9440-17A201E69C33}" type="presParOf" srcId="{7F2B6E7A-BA3B-4838-AADA-42D4E9A2910E}" destId="{C6EF82EF-BCA0-44B9-9EDF-3B19EC9DCF7C}" srcOrd="1" destOrd="0" presId="urn:microsoft.com/office/officeart/2005/8/layout/vList3"/>
    <dgm:cxn modelId="{77E19D10-D833-41B2-AF3D-0F77CDE5AE2F}" type="presParOf" srcId="{7575C474-DD10-4DF6-9C7C-48EB9460CE72}" destId="{74B4B0D3-79C1-4AAC-A8F5-B755AEC1B6EB}" srcOrd="5" destOrd="0" presId="urn:microsoft.com/office/officeart/2005/8/layout/vList3"/>
    <dgm:cxn modelId="{F0EA1640-84EF-4BD1-BF41-DE3D4926CB9A}" type="presParOf" srcId="{7575C474-DD10-4DF6-9C7C-48EB9460CE72}" destId="{FB4DD6C5-CA17-4ADB-866F-ACB1B0933480}" srcOrd="6" destOrd="0" presId="urn:microsoft.com/office/officeart/2005/8/layout/vList3"/>
    <dgm:cxn modelId="{8E782BA0-ED0B-4671-ACE5-C619C0CDA3DC}" type="presParOf" srcId="{FB4DD6C5-CA17-4ADB-866F-ACB1B0933480}" destId="{62CCA78F-D47D-46D7-A73B-DB10EDE85E12}" srcOrd="0" destOrd="0" presId="urn:microsoft.com/office/officeart/2005/8/layout/vList3"/>
    <dgm:cxn modelId="{5BA09002-199C-45C2-A3FD-17C409F4FE0F}" type="presParOf" srcId="{FB4DD6C5-CA17-4ADB-866F-ACB1B0933480}" destId="{10D43E7E-B4C3-4A68-88EA-F638426B9E6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1CB0D-48EA-4BC4-9E6A-D94691A1D8BF}">
      <dsp:nvSpPr>
        <dsp:cNvPr id="0" name=""/>
        <dsp:cNvSpPr/>
      </dsp:nvSpPr>
      <dsp:spPr>
        <a:xfrm rot="10800000">
          <a:off x="1686072" y="3245"/>
          <a:ext cx="5786927" cy="913852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2984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Tx/>
            <a:buNone/>
          </a:pPr>
          <a:r>
            <a:rPr lang="en-US" altLang="en-US" sz="4300" kern="1200" dirty="0">
              <a:latin typeface="Arial" panose="020B0604020202020204" pitchFamily="34" charset="0"/>
            </a:rPr>
            <a:t>Top hot spots</a:t>
          </a:r>
          <a:endParaRPr lang="en-US" sz="4300" kern="1200" dirty="0"/>
        </a:p>
      </dsp:txBody>
      <dsp:txXfrm rot="10800000">
        <a:off x="1914535" y="3245"/>
        <a:ext cx="5558464" cy="913852"/>
      </dsp:txXfrm>
    </dsp:sp>
    <dsp:sp modelId="{35239C64-435A-4111-A94A-F3FABB3342B3}">
      <dsp:nvSpPr>
        <dsp:cNvPr id="0" name=""/>
        <dsp:cNvSpPr/>
      </dsp:nvSpPr>
      <dsp:spPr>
        <a:xfrm>
          <a:off x="1229146" y="3245"/>
          <a:ext cx="913852" cy="9138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698823-FC12-4315-A267-2AE654D11AAF}">
      <dsp:nvSpPr>
        <dsp:cNvPr id="0" name=""/>
        <dsp:cNvSpPr/>
      </dsp:nvSpPr>
      <dsp:spPr>
        <a:xfrm rot="10800000">
          <a:off x="1686072" y="1189890"/>
          <a:ext cx="5786927" cy="913852"/>
        </a:xfrm>
        <a:prstGeom prst="homePlate">
          <a:avLst/>
        </a:prstGeom>
        <a:gradFill rotWithShape="0">
          <a:gsLst>
            <a:gs pos="0">
              <a:schemeClr val="accent5">
                <a:hueOff val="1714279"/>
                <a:satOff val="3916"/>
                <a:lumOff val="-108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714279"/>
                <a:satOff val="3916"/>
                <a:lumOff val="-108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714279"/>
                <a:satOff val="3916"/>
                <a:lumOff val="-108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2984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300" kern="1200">
              <a:latin typeface="Arial" panose="020B0604020202020204" pitchFamily="34" charset="0"/>
            </a:rPr>
            <a:t>Best restaurants</a:t>
          </a:r>
          <a:endParaRPr lang="en-US" altLang="en-US" sz="4300" kern="1200" dirty="0">
            <a:latin typeface="Arial" panose="020B0604020202020204" pitchFamily="34" charset="0"/>
          </a:endParaRPr>
        </a:p>
      </dsp:txBody>
      <dsp:txXfrm rot="10800000">
        <a:off x="1914535" y="1189890"/>
        <a:ext cx="5558464" cy="913852"/>
      </dsp:txXfrm>
    </dsp:sp>
    <dsp:sp modelId="{8ADF7ABB-3830-4305-AE04-BD887D70E120}">
      <dsp:nvSpPr>
        <dsp:cNvPr id="0" name=""/>
        <dsp:cNvSpPr/>
      </dsp:nvSpPr>
      <dsp:spPr>
        <a:xfrm>
          <a:off x="1229146" y="1189890"/>
          <a:ext cx="913852" cy="91385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EF82EF-BCA0-44B9-9EDF-3B19EC9DCF7C}">
      <dsp:nvSpPr>
        <dsp:cNvPr id="0" name=""/>
        <dsp:cNvSpPr/>
      </dsp:nvSpPr>
      <dsp:spPr>
        <a:xfrm rot="10800000">
          <a:off x="1686072" y="2376534"/>
          <a:ext cx="5786927" cy="913852"/>
        </a:xfrm>
        <a:prstGeom prst="homePlate">
          <a:avLst/>
        </a:prstGeom>
        <a:gradFill rotWithShape="0">
          <a:gsLst>
            <a:gs pos="0">
              <a:schemeClr val="accent5">
                <a:hueOff val="3428557"/>
                <a:satOff val="7832"/>
                <a:lumOff val="-2169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428557"/>
                <a:satOff val="7832"/>
                <a:lumOff val="-2169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428557"/>
                <a:satOff val="7832"/>
                <a:lumOff val="-2169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2984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300" kern="1200">
              <a:latin typeface="Arial" panose="020B0604020202020204" pitchFamily="34" charset="0"/>
            </a:rPr>
            <a:t>Entertainment</a:t>
          </a:r>
          <a:endParaRPr lang="en-US" altLang="en-US" sz="4300" kern="1200" dirty="0">
            <a:latin typeface="Arial" panose="020B0604020202020204" pitchFamily="34" charset="0"/>
          </a:endParaRPr>
        </a:p>
      </dsp:txBody>
      <dsp:txXfrm rot="10800000">
        <a:off x="1914535" y="2376534"/>
        <a:ext cx="5558464" cy="913852"/>
      </dsp:txXfrm>
    </dsp:sp>
    <dsp:sp modelId="{B0802B57-A499-4CBF-B29F-C83F1BD02E2A}">
      <dsp:nvSpPr>
        <dsp:cNvPr id="0" name=""/>
        <dsp:cNvSpPr/>
      </dsp:nvSpPr>
      <dsp:spPr>
        <a:xfrm>
          <a:off x="1229146" y="2376534"/>
          <a:ext cx="913852" cy="9138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D43E7E-B4C3-4A68-88EA-F638426B9E68}">
      <dsp:nvSpPr>
        <dsp:cNvPr id="0" name=""/>
        <dsp:cNvSpPr/>
      </dsp:nvSpPr>
      <dsp:spPr>
        <a:xfrm rot="10800000">
          <a:off x="1686072" y="3563179"/>
          <a:ext cx="5786927" cy="913852"/>
        </a:xfrm>
        <a:prstGeom prst="homePlate">
          <a:avLst/>
        </a:prstGeom>
        <a:gradFill rotWithShape="0">
          <a:gsLst>
            <a:gs pos="0">
              <a:schemeClr val="accent5">
                <a:hueOff val="5142836"/>
                <a:satOff val="11748"/>
                <a:lumOff val="-325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5142836"/>
                <a:satOff val="11748"/>
                <a:lumOff val="-325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5142836"/>
                <a:satOff val="11748"/>
                <a:lumOff val="-325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2984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300" kern="1200">
              <a:latin typeface="Arial" panose="020B0604020202020204" pitchFamily="34" charset="0"/>
            </a:rPr>
            <a:t>Major Events</a:t>
          </a:r>
          <a:endParaRPr lang="en-US" altLang="en-US" sz="4300" kern="1200" dirty="0">
            <a:latin typeface="Arial" panose="020B0604020202020204" pitchFamily="34" charset="0"/>
          </a:endParaRPr>
        </a:p>
      </dsp:txBody>
      <dsp:txXfrm rot="10800000">
        <a:off x="1914535" y="3563179"/>
        <a:ext cx="5558464" cy="913852"/>
      </dsp:txXfrm>
    </dsp:sp>
    <dsp:sp modelId="{62CCA78F-D47D-46D7-A73B-DB10EDE85E12}">
      <dsp:nvSpPr>
        <dsp:cNvPr id="0" name=""/>
        <dsp:cNvSpPr/>
      </dsp:nvSpPr>
      <dsp:spPr>
        <a:xfrm>
          <a:off x="1229146" y="3563179"/>
          <a:ext cx="913852" cy="91385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0000" r="-10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>
            <a:extLst>
              <a:ext uri="{FF2B5EF4-FFF2-40B4-BE49-F238E27FC236}">
                <a16:creationId xmlns:a16="http://schemas.microsoft.com/office/drawing/2014/main" id="{3FD8B720-A57B-4B5B-ADFE-47BF88921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>
            <a:extLst>
              <a:ext uri="{FF2B5EF4-FFF2-40B4-BE49-F238E27FC236}">
                <a16:creationId xmlns:a16="http://schemas.microsoft.com/office/drawing/2014/main" id="{689CABA6-BFF0-4BF0-9C7F-5B2F3DB3F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1E650BCD-5D0F-44C7-A80D-0D62ED8C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5FB4F362-2481-46A9-ABFD-C9BFA7BA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AE468D9C-F1DD-48EA-B4B8-90CF56D82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AutoShape 6">
            <a:extLst>
              <a:ext uri="{FF2B5EF4-FFF2-40B4-BE49-F238E27FC236}">
                <a16:creationId xmlns:a16="http://schemas.microsoft.com/office/drawing/2014/main" id="{B8C9C689-464B-4DE2-8326-075B4AD0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AC351B8-25E0-4580-9473-F3D2960A39A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4812" cy="37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31CB88AB-AE8F-4A08-940B-A647136C4F8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EB0EA843-5944-41BB-9BAE-B288ADE3E8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F4DBBF24-EBA7-4CC7-BCE9-A9934454FEE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02F91392-187A-452D-8EDC-74B2F75917D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1B1DE0F1-A5E0-435B-B72B-B47E8EA686A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38E37D13-82B6-4051-9EDB-B339599E0C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E1377A98-5FD3-4104-A17A-AF7452EB63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D7CD64-6BC1-4AA6-9B08-3D9166FE74C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FCADB0DA-9BD6-4EDE-9DE1-84A093B8C80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16500" cy="3762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892A9CB-F11A-4E8D-A964-1C7AA6C635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C0EABCA9-FF6B-48AA-AE97-9657BEA88E0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DE1C0A-FFEB-4D06-97B3-01853276EA9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0E385915-6F35-4C07-AE83-413F74D9E4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3772FF9-4C57-4A8C-8944-E161FFF7BC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600"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9CC159A4-390E-4A19-8D29-BEAB150FC3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C81BFF-0501-40D9-96C5-EF952A29023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8FF81515-98A4-4BF7-8D2C-887C148308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ED92923-AE61-45E2-8763-0AAD2932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600"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D79BF5B5-8960-4326-B2C3-A0897954F6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FE2AB7-C8AF-4270-BD6B-A27F9BBC0A5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CE17CD36-EC3C-408B-B729-5CF83EC6DA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96D7939-2E43-4093-92B2-C749B83D20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600"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3CCA71F5-E163-4323-89E6-A5EFC9CDFD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517937-1695-4898-B574-9F62AB81195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5597DD63-4FEC-45AD-BF15-76CF845761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5BE62E82-DC0C-4984-AA63-C694AC2FCD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4D25B2B2-17C8-43D4-A0AD-85E7F78D48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966433-9326-4E6E-B8E0-BE06701AB0C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4C5AA5A0-4005-4D72-BED4-8EB3F394186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15524A0-A1F2-4B64-AEA9-774A2CE712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C18367B8-6F31-467C-8C4A-868CC87305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AAF2CF-0504-4B48-853C-B24214F293D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FAEC67AB-0C68-4638-9DEC-ECAE8C23D6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247F1A2-5438-46C3-BD7B-F1BEBF17E0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600"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02A690FC-D8C2-4A1F-ADB2-B9E369335E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6514C8-DB44-47F7-AABC-F3C61E1296A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02943041-76C1-431F-9E67-208A501576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E761352-A434-4C9C-B34B-3B7222A5D6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600"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8DCF5F75-7E90-4688-B25D-2FA53063CB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0F8223-D952-4B09-A9C2-FBA20D620C4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9A57DDBD-8BC5-468E-8E87-21950D6688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2C37B9F-9B97-499B-A708-87A13B68C9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E31A-61B0-4771-8A1F-86C904C15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08AAC-CCC8-4C3B-885C-BC789AD1B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7B646-B104-4449-B691-706608E0A72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5EC6-9566-4022-A1F1-129E142D2F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3C00-653D-480A-A90C-80748B433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6A6590-D624-4BB7-9C71-F8115B3FF1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2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23E6-8258-4465-A17F-8FADF4B4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A5E8D-DFEF-45DA-B64B-062D9772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630CB-CAF9-48DD-A686-A6DC88D6A64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EB89-6A36-4FE7-9E0D-CC3E7F7861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27B6-745A-41A9-993C-09E32C1AE7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70B9559-064B-4542-A348-471FEDDD5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43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A5597-3EF4-4A50-8B94-07CE7B58E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2963" y="588963"/>
            <a:ext cx="2157412" cy="5411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8C0B2-8293-4D21-A66E-FA5471A4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0725" y="588963"/>
            <a:ext cx="6319838" cy="54117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E9F4-5C96-412A-A5C0-FAF1300D697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BC03-BD31-423C-B791-EEFD3E77C5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C815-99D4-4B3A-B094-E0C88F01C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3355DE-F04E-4739-8185-D1184E989B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4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FEAA-F231-487A-BB9C-2FA579F5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588963"/>
            <a:ext cx="8629650" cy="1250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B4A06-4E33-40D1-94F7-106176D41B1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792163" y="6419850"/>
            <a:ext cx="2336800" cy="5095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AEA3B-6DEE-41B2-A605-E9573291E1F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82975" y="6419850"/>
            <a:ext cx="3184525" cy="5095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334B0-4019-49A4-A549-490FAE6240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11988" y="6419850"/>
            <a:ext cx="2336800" cy="509588"/>
          </a:xfrm>
        </p:spPr>
        <p:txBody>
          <a:bodyPr/>
          <a:lstStyle>
            <a:lvl1pPr>
              <a:defRPr/>
            </a:lvl1pPr>
          </a:lstStyle>
          <a:p>
            <a:fld id="{1001145A-36C2-44A3-9150-9E4985006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14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78E4-24A2-4800-8FE4-AC08C0FF8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40C08-1BB3-4B4F-AACF-6C7D4DBBD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B05F-0036-40C1-9BEC-CED01C56CA6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771BC-7090-4DB5-9463-39BAAA93BD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9B2E-FA68-43C5-AAD3-0BCFFD4A9C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C28C64-F862-4041-B170-A397CE628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65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36C-9EC5-4284-864E-B18BF470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1EC5-F005-4DDC-B682-B34933DC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C096A-6D45-4FED-89CE-749031384E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B44D-23D0-4EC6-92C4-529FE9801F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46A6-46F8-4C7E-8CE6-5B3F2BD211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1914715-8013-461F-90AA-B9BF6655C1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10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8F1D-8952-4772-9B7A-C40C237F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6FC14-CEA4-4B21-B93D-B9682DA9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4894D-1F6C-4CBA-A639-92AC524F73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7704-2C23-4F5B-B2FC-C25D4AB4ED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F508-AE46-410A-B387-17897DB1D9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822B19-A0D6-4D8D-8BD6-BBA1B6A5FB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741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7600-1BAE-49EE-8E0E-F0C1A70F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DE2E-1E4D-41EE-87A6-261148676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113" y="2052638"/>
            <a:ext cx="4062412" cy="3956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61023-1B38-43A8-A160-4AE8F1DAA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052638"/>
            <a:ext cx="4062413" cy="3956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5142-EC6E-473B-AA28-9EC775CB0E0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22CE2-EA37-4F04-B280-6CB99353A0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CE42C-4F64-408F-A354-1EEFC7EF71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C6DCA1-F13C-4250-8A6D-A297A7E93A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806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E3FB-0268-419A-94A5-F9BB91E5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5DA7C-9E57-4A06-B024-2D9272B5C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9856-0526-4A50-BFE7-E9E769D31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414E7-A9AA-4C41-904F-EBEB7853F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871F0-5611-414C-A0DD-DB79ED585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D65FF-8EB8-4721-BF74-01744C9660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9EC47-F4FB-4A5D-88A4-5693618F84D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05166-F4E6-451F-B421-F05A96EA7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0784502-23FE-40E9-B312-66B3047510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602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FE04-3FA3-4FAB-BC68-7018D353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AC94C-521F-40D8-A917-F4E0DD67FC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CCCBF-919B-420F-8DBB-E33E9785F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CFC45-EF79-44EA-B9C8-77CDCCB4A3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307E80D-3E34-4E07-9606-863FF259B3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660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62E8A-14B9-45D3-90C8-AD5F33A099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A208C-F6B5-48F9-8F74-C17E8A83F2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AB2AE-B43A-4370-A09D-CC6A88CC49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6045E1-FF6A-4E27-BD82-8C50AF624D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64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55CC-50F6-44A1-BC62-018ED89D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E9D2-28A5-4799-9604-028B2620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95A6-F1D4-4A9A-9ACA-F9CF85A0C80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8344F-0497-41FD-B1C5-850ADA0490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5F772-2B64-47C8-A180-E8673127DE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480640-E042-477E-933F-4D02080BBE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317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D9CE-E2DE-4B27-B594-1EB3F837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BA4A-B4E6-4A3C-AB10-2AD50B20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FD0CB-E811-459F-B1FC-CC3DD4BB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69612-54EE-4CB0-8CF0-F6B886B043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C9B00-F754-4E0A-977E-DD4FDC1FCF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A7773-1E17-42E3-BB8A-2B586A6B4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04B9ECD-B0C7-4E8C-80B0-57E76086C6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259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AFDB-9D92-4B94-90D9-E2B08D1D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36CA5-2CA9-4EAD-BFD9-7C6230D52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F9CAF-B149-428A-A5AE-DA3D263D0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2124-ED79-44E7-A65D-020F8EECFEC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4097C-F61F-416C-9257-4D73CB25AC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0BCB9-8555-4FAF-90FB-21CE2BACDD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ABA5426-9A53-409E-A1D3-D364C597B1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194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EE12-A792-4BB1-B044-C16B235D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59AA6-B394-4FF1-AA36-511B5B0E3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9401-BB39-4407-9FA1-42D8B97E20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8D24-6789-440D-A53A-2CE479FB52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F82C-4EC1-4B50-85DC-5A36E2B431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E454CEE-7E23-4176-894C-5750151909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649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DDC8F-AFED-4DEC-AC35-4932D526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9313" y="588963"/>
            <a:ext cx="2159000" cy="5419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992A3-6589-4FC3-BFD1-25D88EF18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0725" y="588963"/>
            <a:ext cx="6326188" cy="5419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1268-9FDE-4961-ADE5-DD021BE1B4D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FE31-9791-4A78-AFE6-87EC5BF704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CCD6-689F-4EC2-AE4D-7FEE81E925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46843EB-4F78-48C1-9A91-1D20250019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995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55D9-B0B6-4B11-AB75-A4A5B94E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588963"/>
            <a:ext cx="8637588" cy="1258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DD2DF-5CAB-4F16-86EB-09DEFEF7CF68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792163" y="6419850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E1D64-0002-483C-95A3-696083838CF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82975" y="6419850"/>
            <a:ext cx="3192463" cy="5175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EE220-1E6D-42AD-843F-550D3BDABAA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11988" y="6419850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fld id="{9CB73E7C-E8FA-45EC-BF24-2F543AA24D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14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1041-81AD-4D2A-8729-7955CB60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496C1-D7FE-49DD-BD08-7BC1D3F5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7E96-3049-4DA4-B527-4BF571E6CD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12741-97EB-4F9F-9EDE-DD325788FD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09DE-1974-4AC5-9081-A2317CA0F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1C8AA8C-DE7A-4644-8B2D-0BB7B5BAC1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1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19C8-8AD5-4D50-83CA-B7BFDB0A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75D3-CEFB-49BE-A47C-A8C75A01B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113" y="2052638"/>
            <a:ext cx="4057650" cy="39481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B9053-DF32-49FF-A34E-6F2736CC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0163" y="2052638"/>
            <a:ext cx="4059237" cy="39481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DD041-5318-472C-B8B1-3A159088E8C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1CF1E-BEC8-4EB7-B9A2-314940EA7D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E92AC-D099-4B0A-A46E-67C60CA46D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89719C8-7FAD-40F0-AC80-53B79B9EC7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86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9D63-4373-4BFF-A8EA-A6388E7E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024BC-5F1D-4E42-8708-8722EA22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6C61B-358C-44B0-8945-F5DD8121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28916-D639-4B1F-B710-23E46F627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11BC9-5A0C-4826-A819-ACDE5E316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A90F5-1941-4E1E-ACA8-4C02791989A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C1275-27F9-458B-8E56-449F409241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8EFF7-D1F3-4CFB-B6EE-0F8D37ED7B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2100A1-9090-4A60-B515-B6BF75654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95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DC03-26A1-4DA0-8EE0-8E7AA370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50C44-E7BA-4662-B1D2-A21931BBFA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3041D-9280-4A6F-BCDE-17AFF58D57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FD802-9A7B-4453-A917-182101E82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28A1AD8-EA1C-4164-A3D4-105367B06C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79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44A2C-0217-47C2-86D9-5B0B6275F5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B96FB-8EEA-45C4-8F03-5B315B94C1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40F0-8E42-4760-8281-8969A4D8A4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30CCA94-8B9E-489B-A4B8-B2E8AD2047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0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010F-61D8-460A-A771-5D54241F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B6E5-D0EB-40D7-A0A1-46A858F52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0D3A5-52E0-41B9-BDFF-39BDB9C14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3E540-191D-47D4-994A-28D5564B2A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3E7DB-D65C-4B7F-BF2A-BD265A384B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DABED-D5B0-472A-8C0E-F8C95C8523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5E4ACE-A7D1-434D-A9DB-A999894493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54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0B25-2AA5-4FE7-B77E-EEFA9788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F144B-4360-452A-9CA6-B3A72D77D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82F83-BE05-430D-9E01-DD6AAE0E4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52777-1EF2-4420-A36A-8FD0D631F25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1157-FC68-4DF2-A983-0BB6481159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DADCA-E5CC-4051-90B7-51F6EFCC2B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1AD76B-5031-4371-B253-E32A014780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73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01A019E0-714C-4BAF-A700-29364A524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88963"/>
            <a:ext cx="8629650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4D483E36-3C9A-41B4-BFB1-30D69DEE9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52638"/>
            <a:ext cx="8269287" cy="394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734DC32-3F45-4F60-8B68-C6674BFF00E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792163" y="6419850"/>
            <a:ext cx="23368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+mn-lt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92D7FF3-39B5-4C01-B41B-68227681164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82975" y="6419850"/>
            <a:ext cx="31845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+mn-lt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452D4C-6173-4864-95F6-FAFC2580E9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1988" y="6419850"/>
            <a:ext cx="23368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+mn-lt"/>
                <a:cs typeface="DejaVu Sans" charset="0"/>
              </a:defRPr>
            </a:lvl1pPr>
          </a:lstStyle>
          <a:p>
            <a:fld id="{0100ED85-6FC5-47C3-9662-9E4EBE9359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96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 kern="1200">
          <a:solidFill>
            <a:srgbClr val="996633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2AAD9603-7676-4D56-B533-494C5093C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88963"/>
            <a:ext cx="8637588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6287895B-134D-4A96-A5FF-68D47CCEA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52638"/>
            <a:ext cx="8277225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0EACAD2-E703-4926-9CB2-FCF3EF2F53F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792163" y="6419850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+mn-lt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135F598-45F1-4A36-9A22-A469784D344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82975" y="6419850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+mn-lt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039125E-B075-4816-AF28-B261A8E80CA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1988" y="6419850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+mn-lt"/>
                <a:cs typeface="DejaVu Sans" charset="0"/>
              </a:defRPr>
            </a:lvl1pPr>
          </a:lstStyle>
          <a:p>
            <a:fld id="{C5924D37-4170-4F73-B2EB-E57207117C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 kern="1200">
          <a:solidFill>
            <a:srgbClr val="996633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cs typeface="WenQuanYi Zen 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cs typeface="WenQuanYi Zen 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cs typeface="WenQuanYi Zen 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cs typeface="WenQuanYi Zen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cs typeface="WenQuanYi Zen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cs typeface="WenQuanYi Zen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cs typeface="WenQuanYi Zen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i="1">
          <a:solidFill>
            <a:srgbClr val="996633"/>
          </a:solidFill>
          <a:latin typeface="Times New Roman" panose="02020603050405020304" pitchFamily="18" charset="0"/>
          <a:cs typeface="WenQuanYi Zen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acesoneurope.ideasoneurope.eu/2013/05/22/limited-push-for-europe-in-danish-ombudsman-practice-40-years-after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alomaviricio.blogspot.com.br/2012/05/resenha-verbet-o-inicio-renata-silva.html" TargetMode="External"/><Relationship Id="rId7" Type="http://schemas.openxmlformats.org/officeDocument/2006/relationships/hyperlink" Target="http://ka.wikipedia.org/wiki/&#4304;&#4322;&#4314;&#4304;&#4316;&#4322;&#4312;&#4321;&#4312;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hyperlink" Target="http://sadg2.wikispaces.com/places+(part+one)" TargetMode="Externa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2D50428E-DBE5-458B-98B0-B932FCF531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588963"/>
            <a:ext cx="8631238" cy="1252537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Welcome to the Lab for Unit 4!</a:t>
            </a:r>
          </a:p>
        </p:txBody>
      </p:sp>
      <p:pic>
        <p:nvPicPr>
          <p:cNvPr id="6146" name="Picture 2" descr="Earth">
            <a:extLst>
              <a:ext uri="{FF2B5EF4-FFF2-40B4-BE49-F238E27FC236}">
                <a16:creationId xmlns:a16="http://schemas.microsoft.com/office/drawing/2014/main" id="{1446D9D0-61E7-4086-9F32-C83595B04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27238"/>
            <a:ext cx="3603625" cy="247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7" name="Picture 3" descr="The solar system">
            <a:extLst>
              <a:ext uri="{FF2B5EF4-FFF2-40B4-BE49-F238E27FC236}">
                <a16:creationId xmlns:a16="http://schemas.microsoft.com/office/drawing/2014/main" id="{7B34D46C-3029-4E71-A947-D28E6CEED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20888"/>
            <a:ext cx="330835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4" descr="The galaxy">
            <a:extLst>
              <a:ext uri="{FF2B5EF4-FFF2-40B4-BE49-F238E27FC236}">
                <a16:creationId xmlns:a16="http://schemas.microsoft.com/office/drawing/2014/main" id="{64BB3EE7-72A2-478A-A764-F223D3BF8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5410200"/>
            <a:ext cx="168433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9" name="Picture 5" descr="Jiaxing China">
            <a:extLst>
              <a:ext uri="{FF2B5EF4-FFF2-40B4-BE49-F238E27FC236}">
                <a16:creationId xmlns:a16="http://schemas.microsoft.com/office/drawing/2014/main" id="{2F2B879F-A274-4AF4-8F3D-3D9950BC6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4572000"/>
            <a:ext cx="3573462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5E18-FFC3-4ADE-8CAA-CB491DC1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C1F0-C9E6-4057-8EDE-A47D99C0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06" y="2103437"/>
            <a:ext cx="8277225" cy="3956050"/>
          </a:xfrm>
        </p:spPr>
        <p:txBody>
          <a:bodyPr/>
          <a:lstStyle/>
          <a:p>
            <a:r>
              <a:rPr lang="en-US" dirty="0"/>
              <a:t>When Founded</a:t>
            </a:r>
          </a:p>
          <a:p>
            <a:r>
              <a:rPr lang="en-US" dirty="0"/>
              <a:t>Major Events</a:t>
            </a:r>
          </a:p>
          <a:p>
            <a:r>
              <a:rPr lang="en-US" dirty="0"/>
              <a:t>Major Accomplishments</a:t>
            </a:r>
          </a:p>
          <a:p>
            <a:r>
              <a:rPr lang="en-US" dirty="0"/>
              <a:t>Things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01BE9-7DF7-4841-B4C4-481551492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97312" y="4618037"/>
            <a:ext cx="4953000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0464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CD7E93B2-E562-49A5-B652-A7E60F5548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588963"/>
            <a:ext cx="8640763" cy="1262062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Perhaps a Map of the City</a:t>
            </a:r>
          </a:p>
        </p:txBody>
      </p:sp>
      <p:pic>
        <p:nvPicPr>
          <p:cNvPr id="8194" name="Picture 2" descr="An example of a simple map.">
            <a:extLst>
              <a:ext uri="{FF2B5EF4-FFF2-40B4-BE49-F238E27FC236}">
                <a16:creationId xmlns:a16="http://schemas.microsoft.com/office/drawing/2014/main" id="{13B12FB2-4FF7-4032-A477-D59A0C36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C430-433C-4F2D-94EF-6D3ACDFB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588963"/>
            <a:ext cx="8629650" cy="600074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7F41-E6CF-4FB4-A722-C3E778B5DF4C}"/>
              </a:ext>
            </a:extLst>
          </p:cNvPr>
          <p:cNvSpPr txBox="1">
            <a:spLocks/>
          </p:cNvSpPr>
          <p:nvPr/>
        </p:nvSpPr>
        <p:spPr>
          <a:xfrm>
            <a:off x="900906" y="1341437"/>
            <a:ext cx="8277225" cy="5334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This will be the biggest assignment for the term, and as such will be worth 40 points instead of 20.</a:t>
            </a:r>
          </a:p>
          <a:p>
            <a:r>
              <a:rPr lang="en-US" sz="1800" dirty="0"/>
              <a:t>The key 4 items that I will be looking for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Responsive Design.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800" dirty="0"/>
              <a:t>You should use CSS to alter the page layout depending on whether this is being used on a large device like a PC or a small device like a phone.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Use of the CSS Grid-View technique.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800" dirty="0"/>
              <a:t>There are may good ways to arrange a page. The Grid-View is one such way, and the one I would like you to used for this assignment.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800" dirty="0"/>
              <a:t>This will really come into play for the larger devices.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Semantic Tags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800" dirty="0"/>
              <a:t>These really assist with the organization and readability of an HTML 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Nice navigation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800" dirty="0"/>
              <a:t>Plain links won’t cut it here.</a:t>
            </a:r>
          </a:p>
          <a:p>
            <a:pPr marL="0" indent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93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E7D42E5A-9104-4039-BBCA-E9FB0756F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588963"/>
            <a:ext cx="8640763" cy="1262062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Invent your own Utopia</a:t>
            </a:r>
          </a:p>
        </p:txBody>
      </p:sp>
      <p:pic>
        <p:nvPicPr>
          <p:cNvPr id="10242" name="Picture 2" descr="Big city">
            <a:extLst>
              <a:ext uri="{FF2B5EF4-FFF2-40B4-BE49-F238E27FC236}">
                <a16:creationId xmlns:a16="http://schemas.microsoft.com/office/drawing/2014/main" id="{24F3C6E3-0149-46BF-8B69-037C6B12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214563"/>
            <a:ext cx="34480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" name="Picture 3" descr="Small town">
            <a:extLst>
              <a:ext uri="{FF2B5EF4-FFF2-40B4-BE49-F238E27FC236}">
                <a16:creationId xmlns:a16="http://schemas.microsoft.com/office/drawing/2014/main" id="{3ABA528D-B6F7-495E-B09B-50A05559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2220913"/>
            <a:ext cx="3427412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4" name="Picture 4" descr="Village">
            <a:extLst>
              <a:ext uri="{FF2B5EF4-FFF2-40B4-BE49-F238E27FC236}">
                <a16:creationId xmlns:a16="http://schemas.microsoft.com/office/drawing/2014/main" id="{8B04DBC4-1EF6-41B1-9463-1607BD69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4625975"/>
            <a:ext cx="3440112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5" name="Picture 5" descr="Suburb">
            <a:extLst>
              <a:ext uri="{FF2B5EF4-FFF2-40B4-BE49-F238E27FC236}">
                <a16:creationId xmlns:a16="http://schemas.microsoft.com/office/drawing/2014/main" id="{ACD8143C-135C-48A5-800B-EAE3933B0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4608513"/>
            <a:ext cx="3446462" cy="229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E312D87-74D4-4349-89E0-6FF259435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588963"/>
            <a:ext cx="8640763" cy="1262062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Plan a City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B49354C3-0737-4E1F-B692-1FE0EDB8034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900113" y="1978025"/>
            <a:ext cx="828040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080" rIns="0" bIns="0" anchor="ctr"/>
          <a:lstStyle/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For this assignment, you will create a website for a city straight out of your imagination.</a:t>
            </a:r>
          </a:p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The city can be located anywhere and can be any kind of city.  Any size, any population, anything you can think of.  Use your imagination!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46A0158F-2461-4C2B-866D-F9F0DAE58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635000"/>
            <a:ext cx="8640763" cy="11715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Rules for you new city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41BC343-D237-4788-AA94-2D4CC4D70AC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900113" y="1751013"/>
            <a:ext cx="8280400" cy="45608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080" rIns="0" bIns="0" anchor="ctr"/>
          <a:lstStyle/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Your city cannot be perfect.  You will have 12 points that you can give to 8 categories.  For each category:</a:t>
            </a:r>
          </a:p>
          <a:p>
            <a:pPr marL="457200" lvl="1" indent="0">
              <a:spcAft>
                <a:spcPct val="0"/>
              </a:spcAft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dirty="0">
                <a:latin typeface="Arial" panose="020B0604020202020204" pitchFamily="34" charset="0"/>
              </a:rPr>
              <a:t> 0 points = bad</a:t>
            </a:r>
          </a:p>
          <a:p>
            <a:pPr marL="457200" lvl="1" indent="0">
              <a:spcAft>
                <a:spcPct val="0"/>
              </a:spcAft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dirty="0">
                <a:latin typeface="Arial" panose="020B0604020202020204" pitchFamily="34" charset="0"/>
              </a:rPr>
              <a:t> 1 point = average</a:t>
            </a:r>
          </a:p>
          <a:p>
            <a:pPr marL="457200" lvl="1" indent="0">
              <a:spcAft>
                <a:spcPct val="0"/>
              </a:spcAft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dirty="0">
                <a:latin typeface="Arial" panose="020B0604020202020204" pitchFamily="34" charset="0"/>
              </a:rPr>
              <a:t> 2 points = good</a:t>
            </a:r>
          </a:p>
          <a:p>
            <a:pPr marL="457200" lvl="1" indent="0">
              <a:spcAft>
                <a:spcPct val="0"/>
              </a:spcAft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dirty="0">
                <a:latin typeface="Arial" panose="020B0604020202020204" pitchFamily="34" charset="0"/>
              </a:rPr>
              <a:t> 3 points = excellent</a:t>
            </a:r>
          </a:p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When designing your city, remember the strong and weak points of your city.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89C2FBBD-61B5-41BF-AE10-DF51175CE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588963"/>
            <a:ext cx="8639175" cy="12604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Here are the 8 categories</a:t>
            </a:r>
          </a:p>
        </p:txBody>
      </p:sp>
      <p:graphicFrame>
        <p:nvGraphicFramePr>
          <p:cNvPr id="14338" name="Group 2">
            <a:extLst>
              <a:ext uri="{FF2B5EF4-FFF2-40B4-BE49-F238E27FC236}">
                <a16:creationId xmlns:a16="http://schemas.microsoft.com/office/drawing/2014/main" id="{2B5E6614-424E-4810-B1AC-D85F7EF98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63096"/>
              </p:ext>
            </p:extLst>
          </p:nvPr>
        </p:nvGraphicFramePr>
        <p:xfrm>
          <a:off x="685800" y="2185988"/>
          <a:ext cx="8718550" cy="4140802"/>
        </p:xfrm>
        <a:graphic>
          <a:graphicData uri="http://schemas.openxmlformats.org/drawingml/2006/table">
            <a:tbl>
              <a:tblPr/>
              <a:tblGrid>
                <a:gridCol w="1939925">
                  <a:extLst>
                    <a:ext uri="{9D8B030D-6E8A-4147-A177-3AD203B41FA5}">
                      <a16:colId xmlns:a16="http://schemas.microsoft.com/office/drawing/2014/main" val="94663103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062018381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913485275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3063958812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309644193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Zen Hei" charset="0"/>
                      </a:endParaRP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0 Points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1 Point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2 Points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3 Points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989905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Cost of Living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Very expensive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Expensive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Moderate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Cheap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123108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Crime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Very high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High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Moderate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Very safe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28827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Entertainment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Boring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So-so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Decent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Fun/Exciting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70362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Pollution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Heavy/smog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Medium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Mild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Very clean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79190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Scenery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Ugly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Drab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Typical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Beautiful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543515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Taxes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High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Above avg.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Below avg.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Low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7812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Transportation</a:t>
                      </a:r>
                    </a:p>
                  </a:txBody>
                  <a:tcPr marL="90000" marR="90000" marT="767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Heavy/long</a:t>
                      </a:r>
                      <a:b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</a:b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No transit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Usually heavy Car required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Bad rush hour some walking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Walkable</a:t>
                      </a:r>
                      <a:b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</a:b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Good transit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84273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Weather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Always cold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Usually cold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4 seasons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Always warm</a:t>
                      </a:r>
                    </a:p>
                  </a:txBody>
                  <a:tcPr marL="90000" marR="90000" marT="7851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97356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338C573A-DB44-4588-9182-D280C1961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588963"/>
            <a:ext cx="8639175" cy="12604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Create a Webpage for your City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C3B506C-4057-43B4-AE62-95AAC068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2052638"/>
            <a:ext cx="8278812" cy="4918074"/>
          </a:xfrm>
          <a:ln/>
        </p:spPr>
        <p:txBody>
          <a:bodyPr/>
          <a:lstStyle/>
          <a:p>
            <a:pPr marL="458787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The webpage must be at least 4 pages.</a:t>
            </a:r>
          </a:p>
          <a:p>
            <a:pPr marL="458787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All pages should be connected to a CSS file.</a:t>
            </a:r>
          </a:p>
          <a:p>
            <a:pPr marL="458787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All pages must incorporate Responsive Design techniques.</a:t>
            </a:r>
          </a:p>
          <a:p>
            <a:pPr marL="858837" lvl="1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The page should look good on both a computer and a cell phone.</a:t>
            </a:r>
          </a:p>
          <a:p>
            <a:pPr marL="458787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I would like you to try to use the Grid View Responsive Design techniques explained in W3Schools.</a:t>
            </a:r>
          </a:p>
          <a:p>
            <a:pPr marL="458787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You should use Semantic Elements instead of div and span whenever possible.</a:t>
            </a:r>
          </a:p>
          <a:p>
            <a:pPr marL="458787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/>
              <a:t>Your site should have a nice menu or navigation bar connecting the site’s pages.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F26A-E1BE-40AA-B52F-5B2E88D5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Pages</a:t>
            </a:r>
          </a:p>
        </p:txBody>
      </p:sp>
      <p:pic>
        <p:nvPicPr>
          <p:cNvPr id="5" name="Picture 4" descr="Old fashion village.">
            <a:extLst>
              <a:ext uri="{FF2B5EF4-FFF2-40B4-BE49-F238E27FC236}">
                <a16:creationId xmlns:a16="http://schemas.microsoft.com/office/drawing/2014/main" id="{E88FDB3A-AB91-41E6-9C43-387A65166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5112" y="2255837"/>
            <a:ext cx="2561075" cy="16530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Futuristic city with floating buildings">
            <a:extLst>
              <a:ext uri="{FF2B5EF4-FFF2-40B4-BE49-F238E27FC236}">
                <a16:creationId xmlns:a16="http://schemas.microsoft.com/office/drawing/2014/main" id="{F50300CA-01CB-49A0-A282-A8C30FC5D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92712" y="2408237"/>
            <a:ext cx="3146270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Modern island city">
            <a:extLst>
              <a:ext uri="{FF2B5EF4-FFF2-40B4-BE49-F238E27FC236}">
                <a16:creationId xmlns:a16="http://schemas.microsoft.com/office/drawing/2014/main" id="{43B35D07-AAA4-4489-AB1C-17613F1915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01712" y="4541837"/>
            <a:ext cx="3810868" cy="21340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222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EC6DD8CF-9F59-474A-A6CC-F3B4DD497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588963"/>
            <a:ext cx="8640763" cy="1262062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General Information About Your City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C2B17BFC-9E91-4749-9453-0A459FF6FF9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85800" y="2038350"/>
            <a:ext cx="8686800" cy="3987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1240" rIns="0" bIns="0" anchor="ctr"/>
          <a:lstStyle/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What is the name of the city?</a:t>
            </a:r>
          </a:p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How big is it?</a:t>
            </a:r>
          </a:p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How many people live there?</a:t>
            </a:r>
          </a:p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Where is it located?</a:t>
            </a:r>
          </a:p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What is the land like around they city?</a:t>
            </a:r>
          </a:p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Is the city famous for anything?</a:t>
            </a:r>
          </a:p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What kind of people live there?</a:t>
            </a:r>
          </a:p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What kind of people travel there?</a:t>
            </a:r>
          </a:p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22E08BAA-3D39-463D-9A77-E303B5DA1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588963"/>
            <a:ext cx="8640763" cy="1262062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Biggest Attractions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A9B54C-A3DE-4943-BBCC-924157137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194807"/>
              </p:ext>
            </p:extLst>
          </p:nvPr>
        </p:nvGraphicFramePr>
        <p:xfrm>
          <a:off x="376766" y="2103437"/>
          <a:ext cx="8702146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WenQuanYi Zen Hei"/>
      </a:majorFont>
      <a:minorFont>
        <a:latin typeface="Times New Roman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543</Words>
  <Application>Microsoft Office PowerPoint</Application>
  <PresentationFormat>Custom</PresentationFormat>
  <Paragraphs>109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Wingdings</vt:lpstr>
      <vt:lpstr>Office Theme</vt:lpstr>
      <vt:lpstr>Office Theme</vt:lpstr>
      <vt:lpstr>Welcome to the Lab for Unit 4!</vt:lpstr>
      <vt:lpstr>Invent your own Utopia</vt:lpstr>
      <vt:lpstr>Plan a City</vt:lpstr>
      <vt:lpstr>Rules for you new city</vt:lpstr>
      <vt:lpstr>Here are the 8 categories</vt:lpstr>
      <vt:lpstr>Create a Webpage for your City</vt:lpstr>
      <vt:lpstr>Ideas for Pages</vt:lpstr>
      <vt:lpstr>General Information About Your City</vt:lpstr>
      <vt:lpstr>Biggest Attractions</vt:lpstr>
      <vt:lpstr>History</vt:lpstr>
      <vt:lpstr>Perhaps a Map of the City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another English class.</dc:title>
  <dc:creator>John Ostroske</dc:creator>
  <cp:lastModifiedBy>John Ostroske</cp:lastModifiedBy>
  <cp:revision>10</cp:revision>
  <cp:lastPrinted>1601-01-01T00:00:00Z</cp:lastPrinted>
  <dcterms:created xsi:type="dcterms:W3CDTF">2011-03-14T18:28:51Z</dcterms:created>
  <dcterms:modified xsi:type="dcterms:W3CDTF">2021-03-22T06:22:18Z</dcterms:modified>
</cp:coreProperties>
</file>