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0FA34-102E-4ED2-A2E0-D1B28392056F}" v="91" dt="2020-04-04T19:11:12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calil" userId="242df245c821da1d" providerId="LiveId" clId="{9ED0FA34-102E-4ED2-A2E0-D1B28392056F}"/>
    <pc:docChg chg="undo custSel mod addSld delSld modSld sldOrd">
      <pc:chgData name="wilson calil" userId="242df245c821da1d" providerId="LiveId" clId="{9ED0FA34-102E-4ED2-A2E0-D1B28392056F}" dt="2020-04-04T19:11:19.838" v="2328" actId="20577"/>
      <pc:docMkLst>
        <pc:docMk/>
      </pc:docMkLst>
      <pc:sldChg chg="addSp delSp modSp mod">
        <pc:chgData name="wilson calil" userId="242df245c821da1d" providerId="LiveId" clId="{9ED0FA34-102E-4ED2-A2E0-D1B28392056F}" dt="2020-04-04T15:56:44.041" v="1421" actId="1076"/>
        <pc:sldMkLst>
          <pc:docMk/>
          <pc:sldMk cId="1412674545" sldId="256"/>
        </pc:sldMkLst>
        <pc:spChg chg="mod">
          <ac:chgData name="wilson calil" userId="242df245c821da1d" providerId="LiveId" clId="{9ED0FA34-102E-4ED2-A2E0-D1B28392056F}" dt="2020-04-04T15:56:28.870" v="1416" actId="1076"/>
          <ac:spMkLst>
            <pc:docMk/>
            <pc:sldMk cId="1412674545" sldId="256"/>
            <ac:spMk id="2" creationId="{3FB1E4B1-CDEF-4BE2-8F5B-35808C0CDFDC}"/>
          </ac:spMkLst>
        </pc:spChg>
        <pc:spChg chg="del">
          <ac:chgData name="wilson calil" userId="242df245c821da1d" providerId="LiveId" clId="{9ED0FA34-102E-4ED2-A2E0-D1B28392056F}" dt="2020-04-03T03:48:14.047" v="822" actId="478"/>
          <ac:spMkLst>
            <pc:docMk/>
            <pc:sldMk cId="1412674545" sldId="256"/>
            <ac:spMk id="3" creationId="{022A835C-9393-4888-85C8-B2DF80680FF9}"/>
          </ac:spMkLst>
        </pc:spChg>
        <pc:spChg chg="add del mod">
          <ac:chgData name="wilson calil" userId="242df245c821da1d" providerId="LiveId" clId="{9ED0FA34-102E-4ED2-A2E0-D1B28392056F}" dt="2020-04-04T15:56:06.553" v="1411" actId="478"/>
          <ac:spMkLst>
            <pc:docMk/>
            <pc:sldMk cId="1412674545" sldId="256"/>
            <ac:spMk id="6" creationId="{8BB2041C-F22E-4977-A515-7BFCA792196B}"/>
          </ac:spMkLst>
        </pc:spChg>
        <pc:spChg chg="add del mod">
          <ac:chgData name="wilson calil" userId="242df245c821da1d" providerId="LiveId" clId="{9ED0FA34-102E-4ED2-A2E0-D1B28392056F}" dt="2020-04-04T15:56:10.722" v="1412" actId="478"/>
          <ac:spMkLst>
            <pc:docMk/>
            <pc:sldMk cId="1412674545" sldId="256"/>
            <ac:spMk id="9" creationId="{1C0155F3-C5A0-4BC0-AA2F-2B85AE5E027A}"/>
          </ac:spMkLst>
        </pc:spChg>
        <pc:picChg chg="add del mod">
          <ac:chgData name="wilson calil" userId="242df245c821da1d" providerId="LiveId" clId="{9ED0FA34-102E-4ED2-A2E0-D1B28392056F}" dt="2020-04-04T15:21:36.799" v="1276"/>
          <ac:picMkLst>
            <pc:docMk/>
            <pc:sldMk cId="1412674545" sldId="256"/>
            <ac:picMk id="4" creationId="{593B2A6A-53FB-4A16-8083-D6E28F8FC441}"/>
          </ac:picMkLst>
        </pc:picChg>
        <pc:picChg chg="add del mod">
          <ac:chgData name="wilson calil" userId="242df245c821da1d" providerId="LiveId" clId="{9ED0FA34-102E-4ED2-A2E0-D1B28392056F}" dt="2020-04-04T15:56:06.553" v="1411" actId="478"/>
          <ac:picMkLst>
            <pc:docMk/>
            <pc:sldMk cId="1412674545" sldId="256"/>
            <ac:picMk id="5" creationId="{543ECBA6-5253-4A53-8FFD-2BE47168F76E}"/>
          </ac:picMkLst>
        </pc:picChg>
        <pc:picChg chg="add mod">
          <ac:chgData name="wilson calil" userId="242df245c821da1d" providerId="LiveId" clId="{9ED0FA34-102E-4ED2-A2E0-D1B28392056F}" dt="2020-04-04T15:56:44.041" v="1421" actId="1076"/>
          <ac:picMkLst>
            <pc:docMk/>
            <pc:sldMk cId="1412674545" sldId="256"/>
            <ac:picMk id="8" creationId="{30B5711A-8458-4A03-A4B9-A90692FC0056}"/>
          </ac:picMkLst>
        </pc:picChg>
      </pc:sldChg>
      <pc:sldChg chg="addSp delSp modSp add mod">
        <pc:chgData name="wilson calil" userId="242df245c821da1d" providerId="LiveId" clId="{9ED0FA34-102E-4ED2-A2E0-D1B28392056F}" dt="2020-04-04T15:57:00.903" v="1427" actId="14100"/>
        <pc:sldMkLst>
          <pc:docMk/>
          <pc:sldMk cId="4038621370" sldId="257"/>
        </pc:sldMkLst>
        <pc:spChg chg="mod">
          <ac:chgData name="wilson calil" userId="242df245c821da1d" providerId="LiveId" clId="{9ED0FA34-102E-4ED2-A2E0-D1B28392056F}" dt="2020-04-03T03:42:56.400" v="275" actId="20577"/>
          <ac:spMkLst>
            <pc:docMk/>
            <pc:sldMk cId="4038621370" sldId="257"/>
            <ac:spMk id="2" creationId="{00FA5CB1-B905-4BF4-A2C5-16F61202CDD3}"/>
          </ac:spMkLst>
        </pc:spChg>
        <pc:spChg chg="mod">
          <ac:chgData name="wilson calil" userId="242df245c821da1d" providerId="LiveId" clId="{9ED0FA34-102E-4ED2-A2E0-D1B28392056F}" dt="2020-04-03T03:49:07.748" v="855" actId="20577"/>
          <ac:spMkLst>
            <pc:docMk/>
            <pc:sldMk cId="4038621370" sldId="257"/>
            <ac:spMk id="3" creationId="{54C1B9D5-0C45-4DE7-AA44-B1B1BB5A047E}"/>
          </ac:spMkLst>
        </pc:spChg>
        <pc:spChg chg="add del">
          <ac:chgData name="wilson calil" userId="242df245c821da1d" providerId="LiveId" clId="{9ED0FA34-102E-4ED2-A2E0-D1B28392056F}" dt="2020-04-03T03:43:02.285" v="277"/>
          <ac:spMkLst>
            <pc:docMk/>
            <pc:sldMk cId="4038621370" sldId="257"/>
            <ac:spMk id="4" creationId="{36645CB6-E720-45D4-8364-2005351B441A}"/>
          </ac:spMkLst>
        </pc:spChg>
        <pc:picChg chg="add del mod">
          <ac:chgData name="wilson calil" userId="242df245c821da1d" providerId="LiveId" clId="{9ED0FA34-102E-4ED2-A2E0-D1B28392056F}" dt="2020-04-04T15:56:51.247" v="1422" actId="478"/>
          <ac:picMkLst>
            <pc:docMk/>
            <pc:sldMk cId="4038621370" sldId="257"/>
            <ac:picMk id="5" creationId="{72760166-0B18-42BD-8F7A-632E117281E6}"/>
          </ac:picMkLst>
        </pc:picChg>
        <pc:picChg chg="add mod">
          <ac:chgData name="wilson calil" userId="242df245c821da1d" providerId="LiveId" clId="{9ED0FA34-102E-4ED2-A2E0-D1B28392056F}" dt="2020-04-04T15:57:00.903" v="1427" actId="14100"/>
          <ac:picMkLst>
            <pc:docMk/>
            <pc:sldMk cId="4038621370" sldId="257"/>
            <ac:picMk id="6" creationId="{AAA213E8-C743-40CD-B551-63AC4571D883}"/>
          </ac:picMkLst>
        </pc:picChg>
      </pc:sldChg>
      <pc:sldChg chg="addSp delSp modSp add mod">
        <pc:chgData name="wilson calil" userId="242df245c821da1d" providerId="LiveId" clId="{9ED0FA34-102E-4ED2-A2E0-D1B28392056F}" dt="2020-04-04T15:57:15.330" v="1429"/>
        <pc:sldMkLst>
          <pc:docMk/>
          <pc:sldMk cId="3042189317" sldId="258"/>
        </pc:sldMkLst>
        <pc:spChg chg="mod">
          <ac:chgData name="wilson calil" userId="242df245c821da1d" providerId="LiveId" clId="{9ED0FA34-102E-4ED2-A2E0-D1B28392056F}" dt="2020-04-03T03:46:50.774" v="821" actId="20577"/>
          <ac:spMkLst>
            <pc:docMk/>
            <pc:sldMk cId="3042189317" sldId="258"/>
            <ac:spMk id="3" creationId="{54C1B9D5-0C45-4DE7-AA44-B1B1BB5A047E}"/>
          </ac:spMkLst>
        </pc:spChg>
        <pc:picChg chg="add del">
          <ac:chgData name="wilson calil" userId="242df245c821da1d" providerId="LiveId" clId="{9ED0FA34-102E-4ED2-A2E0-D1B28392056F}" dt="2020-04-04T15:57:07.034" v="1428" actId="478"/>
          <ac:picMkLst>
            <pc:docMk/>
            <pc:sldMk cId="3042189317" sldId="258"/>
            <ac:picMk id="4" creationId="{EF5AF028-2737-4D16-AAC5-3A2A56767A2D}"/>
          </ac:picMkLst>
        </pc:picChg>
        <pc:picChg chg="add">
          <ac:chgData name="wilson calil" userId="242df245c821da1d" providerId="LiveId" clId="{9ED0FA34-102E-4ED2-A2E0-D1B28392056F}" dt="2020-04-04T15:57:15.330" v="1429"/>
          <ac:picMkLst>
            <pc:docMk/>
            <pc:sldMk cId="3042189317" sldId="258"/>
            <ac:picMk id="5" creationId="{407D707F-0204-460C-AAD3-95AE35CC2D61}"/>
          </ac:picMkLst>
        </pc:picChg>
      </pc:sldChg>
      <pc:sldChg chg="addSp delSp modSp add mod">
        <pc:chgData name="wilson calil" userId="242df245c821da1d" providerId="LiveId" clId="{9ED0FA34-102E-4ED2-A2E0-D1B28392056F}" dt="2020-04-04T18:23:08.239" v="1533" actId="20577"/>
        <pc:sldMkLst>
          <pc:docMk/>
          <pc:sldMk cId="1706431902" sldId="259"/>
        </pc:sldMkLst>
        <pc:spChg chg="mod">
          <ac:chgData name="wilson calil" userId="242df245c821da1d" providerId="LiveId" clId="{9ED0FA34-102E-4ED2-A2E0-D1B28392056F}" dt="2020-04-04T18:23:08.239" v="1533" actId="20577"/>
          <ac:spMkLst>
            <pc:docMk/>
            <pc:sldMk cId="1706431902" sldId="259"/>
            <ac:spMk id="2" creationId="{8B1A416B-49D7-4C91-9506-1FE2440AD40C}"/>
          </ac:spMkLst>
        </pc:spChg>
        <pc:spChg chg="del">
          <ac:chgData name="wilson calil" userId="242df245c821da1d" providerId="LiveId" clId="{9ED0FA34-102E-4ED2-A2E0-D1B28392056F}" dt="2020-04-03T04:04:45.868" v="864" actId="3680"/>
          <ac:spMkLst>
            <pc:docMk/>
            <pc:sldMk cId="1706431902" sldId="259"/>
            <ac:spMk id="3" creationId="{858DB76F-D7F3-4D0F-916F-FCA016F73D7E}"/>
          </ac:spMkLst>
        </pc:spChg>
        <pc:spChg chg="add del mod">
          <ac:chgData name="wilson calil" userId="242df245c821da1d" providerId="LiveId" clId="{9ED0FA34-102E-4ED2-A2E0-D1B28392056F}" dt="2020-04-04T18:19:53.082" v="1505" actId="478"/>
          <ac:spMkLst>
            <pc:docMk/>
            <pc:sldMk cId="1706431902" sldId="259"/>
            <ac:spMk id="9" creationId="{21C37126-DA41-4E27-8742-B6AAF39703AF}"/>
          </ac:spMkLst>
        </pc:spChg>
        <pc:spChg chg="add del mod">
          <ac:chgData name="wilson calil" userId="242df245c821da1d" providerId="LiveId" clId="{9ED0FA34-102E-4ED2-A2E0-D1B28392056F}" dt="2020-04-03T04:17:39.140" v="1192" actId="478"/>
          <ac:spMkLst>
            <pc:docMk/>
            <pc:sldMk cId="1706431902" sldId="259"/>
            <ac:spMk id="25" creationId="{6FB49D25-D574-4D33-A9B3-E92756E1ED9F}"/>
          </ac:spMkLst>
        </pc:spChg>
        <pc:spChg chg="add del mod">
          <ac:chgData name="wilson calil" userId="242df245c821da1d" providerId="LiveId" clId="{9ED0FA34-102E-4ED2-A2E0-D1B28392056F}" dt="2020-04-04T16:35:57.013" v="1489" actId="478"/>
          <ac:spMkLst>
            <pc:docMk/>
            <pc:sldMk cId="1706431902" sldId="259"/>
            <ac:spMk id="26" creationId="{756C3FC9-87F2-4BAB-956A-4CCD040F54D6}"/>
          </ac:spMkLst>
        </pc:spChg>
        <pc:spChg chg="add del">
          <ac:chgData name="wilson calil" userId="242df245c821da1d" providerId="LiveId" clId="{9ED0FA34-102E-4ED2-A2E0-D1B28392056F}" dt="2020-04-03T04:16:41.866" v="1169" actId="478"/>
          <ac:spMkLst>
            <pc:docMk/>
            <pc:sldMk cId="1706431902" sldId="259"/>
            <ac:spMk id="30" creationId="{C21A4C8F-2B9F-4399-AF34-180E81BC3C14}"/>
          </ac:spMkLst>
        </pc:spChg>
        <pc:spChg chg="add del mod">
          <ac:chgData name="wilson calil" userId="242df245c821da1d" providerId="LiveId" clId="{9ED0FA34-102E-4ED2-A2E0-D1B28392056F}" dt="2020-04-03T04:17:41.215" v="1193" actId="478"/>
          <ac:spMkLst>
            <pc:docMk/>
            <pc:sldMk cId="1706431902" sldId="259"/>
            <ac:spMk id="31" creationId="{824C03C7-BC20-486C-A8E8-1CE507287D6B}"/>
          </ac:spMkLst>
        </pc:spChg>
        <pc:graphicFrameChg chg="add del">
          <ac:chgData name="wilson calil" userId="242df245c821da1d" providerId="LiveId" clId="{9ED0FA34-102E-4ED2-A2E0-D1B28392056F}" dt="2020-04-04T17:34:48.382" v="1501" actId="478"/>
          <ac:graphicFrameMkLst>
            <pc:docMk/>
            <pc:sldMk cId="1706431902" sldId="259"/>
            <ac:graphicFrameMk id="3" creationId="{12D0213F-653E-4C0F-9475-9A27FC1C7B93}"/>
          </ac:graphicFrameMkLst>
        </pc:graphicFrameChg>
        <pc:graphicFrameChg chg="add del mod or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4" creationId="{5127F89C-8DF5-4EE2-B67B-CACDB9BC1E82}"/>
          </ac:graphicFrameMkLst>
        </pc:graphicFrameChg>
        <pc:graphicFrameChg chg="add del mod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5" creationId="{70094CFF-A821-40C6-B943-5F3102B4B243}"/>
          </ac:graphicFrameMkLst>
        </pc:graphicFrameChg>
        <pc:graphicFrameChg chg="add del mo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6" creationId="{03ACE375-FD57-4EF2-9864-940A2DEE9EAB}"/>
          </ac:graphicFrameMkLst>
        </pc:graphicFrameChg>
        <pc:graphicFrameChg chg="add del">
          <ac:chgData name="wilson calil" userId="242df245c821da1d" providerId="LiveId" clId="{9ED0FA34-102E-4ED2-A2E0-D1B28392056F}" dt="2020-04-04T18:19:59.120" v="1507"/>
          <ac:graphicFrameMkLst>
            <pc:docMk/>
            <pc:sldMk cId="1706431902" sldId="259"/>
            <ac:graphicFrameMk id="10" creationId="{EFCBA928-7520-4B93-9E0E-1FB8B667D88A}"/>
          </ac:graphicFrameMkLst>
        </pc:graphicFrameChg>
        <pc:graphicFrameChg chg="add del">
          <ac:chgData name="wilson calil" userId="242df245c821da1d" providerId="LiveId" clId="{9ED0FA34-102E-4ED2-A2E0-D1B28392056F}" dt="2020-04-04T18:22:14.004" v="1513"/>
          <ac:graphicFrameMkLst>
            <pc:docMk/>
            <pc:sldMk cId="1706431902" sldId="259"/>
            <ac:graphicFrameMk id="15" creationId="{4B0A64D1-AC2A-471E-B9F8-E98032BEAA65}"/>
          </ac:graphicFrameMkLst>
        </pc:graphicFrameChg>
        <pc:graphicFrameChg chg="add del mod modGraphic">
          <ac:chgData name="wilson calil" userId="242df245c821da1d" providerId="LiveId" clId="{9ED0FA34-102E-4ED2-A2E0-D1B28392056F}" dt="2020-04-04T16:35:53.474" v="1488" actId="478"/>
          <ac:graphicFrameMkLst>
            <pc:docMk/>
            <pc:sldMk cId="1706431902" sldId="259"/>
            <ac:graphicFrameMk id="27" creationId="{4FF0A82C-EFB0-4CED-B54C-188D652E7AB9}"/>
          </ac:graphicFrameMkLst>
        </pc:graphicFrameChg>
        <pc:picChg chg="add">
          <ac:chgData name="wilson calil" userId="242df245c821da1d" providerId="LiveId" clId="{9ED0FA34-102E-4ED2-A2E0-D1B28392056F}" dt="2020-04-04T15:57:21.058" v="1430"/>
          <ac:picMkLst>
            <pc:docMk/>
            <pc:sldMk cId="1706431902" sldId="259"/>
            <ac:picMk id="7" creationId="{5018065A-CB14-4530-A550-AE49B3A902AE}"/>
          </ac:picMkLst>
        </pc:picChg>
        <pc:picChg chg="add del">
          <ac:chgData name="wilson calil" userId="242df245c821da1d" providerId="LiveId" clId="{9ED0FA34-102E-4ED2-A2E0-D1B28392056F}" dt="2020-04-04T18:20:01.069" v="1509" actId="478"/>
          <ac:picMkLst>
            <pc:docMk/>
            <pc:sldMk cId="1706431902" sldId="259"/>
            <ac:picMk id="11" creationId="{5A1EA4B7-9950-4856-A9B4-9926CDA819EA}"/>
          </ac:picMkLst>
        </pc:picChg>
        <pc:picChg chg="add del">
          <ac:chgData name="wilson calil" userId="242df245c821da1d" providerId="LiveId" clId="{9ED0FA34-102E-4ED2-A2E0-D1B28392056F}" dt="2020-04-04T18:21:26.703" v="1511" actId="478"/>
          <ac:picMkLst>
            <pc:docMk/>
            <pc:sldMk cId="1706431902" sldId="259"/>
            <ac:picMk id="14" creationId="{07765F87-4559-4962-A338-872255CFA99F}"/>
          </ac:picMkLst>
        </pc:picChg>
        <pc:picChg chg="add del">
          <ac:chgData name="wilson calil" userId="242df245c821da1d" providerId="LiveId" clId="{9ED0FA34-102E-4ED2-A2E0-D1B28392056F}" dt="2020-04-04T18:22:49.063" v="1515" actId="478"/>
          <ac:picMkLst>
            <pc:docMk/>
            <pc:sldMk cId="1706431902" sldId="259"/>
            <ac:picMk id="16" creationId="{1EE5114F-44C3-4AEB-8BF6-8E1A5D3FB10B}"/>
          </ac:picMkLst>
        </pc:picChg>
        <pc:picChg chg="add mod">
          <ac:chgData name="wilson calil" userId="242df245c821da1d" providerId="LiveId" clId="{9ED0FA34-102E-4ED2-A2E0-D1B28392056F}" dt="2020-04-04T18:23:03.380" v="1518" actId="1076"/>
          <ac:picMkLst>
            <pc:docMk/>
            <pc:sldMk cId="1706431902" sldId="259"/>
            <ac:picMk id="17" creationId="{C0211FF5-C466-457F-AC3C-CB11190C8ABB}"/>
          </ac:picMkLst>
        </pc:pic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8" creationId="{72F9847E-CECF-413A-949B-271337378B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9" creationId="{E78D766D-1FFD-4DC4-9B9D-7FB2F0C57A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4" creationId="{401BCBE1-017D-4634-8298-896620DBC44D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6" creationId="{E5A1AF4D-21FF-4DBE-A0EE-2892AA8BEF47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9" creationId="{C5A22CAD-081A-4B5F-960F-39E648361CEF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22" creationId="{6E560DA6-0BCB-44F2-B318-6BE4E7AD433B}"/>
          </ac:cxnSpMkLst>
        </pc:cxnChg>
      </pc:sldChg>
      <pc:sldChg chg="delSp add del mod">
        <pc:chgData name="wilson calil" userId="242df245c821da1d" providerId="LiveId" clId="{9ED0FA34-102E-4ED2-A2E0-D1B28392056F}" dt="2020-04-04T15:25:08.293" v="1341" actId="47"/>
        <pc:sldMkLst>
          <pc:docMk/>
          <pc:sldMk cId="3782084412" sldId="260"/>
        </pc:sldMkLst>
        <pc:spChg chg="del">
          <ac:chgData name="wilson calil" userId="242df245c821da1d" providerId="LiveId" clId="{9ED0FA34-102E-4ED2-A2E0-D1B28392056F}" dt="2020-04-04T15:24:32.611" v="1335" actId="478"/>
          <ac:spMkLst>
            <pc:docMk/>
            <pc:sldMk cId="3782084412" sldId="260"/>
            <ac:spMk id="2" creationId="{6A3879BA-6E99-49CA-A95D-C9886192C405}"/>
          </ac:spMkLst>
        </pc:spChg>
        <pc:spChg chg="del">
          <ac:chgData name="wilson calil" userId="242df245c821da1d" providerId="LiveId" clId="{9ED0FA34-102E-4ED2-A2E0-D1B28392056F}" dt="2020-04-04T15:24:26.659" v="1334" actId="478"/>
          <ac:spMkLst>
            <pc:docMk/>
            <pc:sldMk cId="3782084412" sldId="260"/>
            <ac:spMk id="3" creationId="{56B3F8DB-AA87-4AF8-A421-88EF51B987D5}"/>
          </ac:spMkLst>
        </pc:spChg>
      </pc:sldChg>
      <pc:sldChg chg="addSp delSp modSp add mod ord">
        <pc:chgData name="wilson calil" userId="242df245c821da1d" providerId="LiveId" clId="{9ED0FA34-102E-4ED2-A2E0-D1B28392056F}" dt="2020-04-04T19:11:19.838" v="2328" actId="20577"/>
        <pc:sldMkLst>
          <pc:docMk/>
          <pc:sldMk cId="110317900" sldId="261"/>
        </pc:sldMkLst>
        <pc:spChg chg="del">
          <ac:chgData name="wilson calil" userId="242df245c821da1d" providerId="LiveId" clId="{9ED0FA34-102E-4ED2-A2E0-D1B28392056F}" dt="2020-04-04T15:24:57.123" v="1339" actId="478"/>
          <ac:spMkLst>
            <pc:docMk/>
            <pc:sldMk cId="110317900" sldId="261"/>
            <ac:spMk id="2" creationId="{A3BC772E-6DD8-4831-8FBD-8A81B61DED14}"/>
          </ac:spMkLst>
        </pc:spChg>
        <pc:spChg chg="del mod">
          <ac:chgData name="wilson calil" userId="242df245c821da1d" providerId="LiveId" clId="{9ED0FA34-102E-4ED2-A2E0-D1B28392056F}" dt="2020-04-04T18:37:23.852" v="1742" actId="478"/>
          <ac:spMkLst>
            <pc:docMk/>
            <pc:sldMk cId="110317900" sldId="261"/>
            <ac:spMk id="3" creationId="{285AC9F9-9C27-4D2C-880D-269BA992FE23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4" creationId="{D35BAA18-EF98-42F5-A8F2-639C78A446A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5" creationId="{CB5CD80B-7198-4632-B41E-7800EDA7B14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6" creationId="{66E5A009-5410-4DF7-A074-65BB07B79FE1}"/>
          </ac:spMkLst>
        </pc:spChg>
        <pc:spChg chg="add del mod">
          <ac:chgData name="wilson calil" userId="242df245c821da1d" providerId="LiveId" clId="{9ED0FA34-102E-4ED2-A2E0-D1B28392056F}" dt="2020-04-04T18:37:25.851" v="1743" actId="478"/>
          <ac:spMkLst>
            <pc:docMk/>
            <pc:sldMk cId="110317900" sldId="261"/>
            <ac:spMk id="9" creationId="{1C7D6AFB-AD7B-4924-8F8F-DF90BD45025E}"/>
          </ac:spMkLst>
        </pc:spChg>
        <pc:spChg chg="add del mod">
          <ac:chgData name="wilson calil" userId="242df245c821da1d" providerId="LiveId" clId="{9ED0FA34-102E-4ED2-A2E0-D1B28392056F}" dt="2020-04-04T19:10:34.183" v="2266" actId="478"/>
          <ac:spMkLst>
            <pc:docMk/>
            <pc:sldMk cId="110317900" sldId="261"/>
            <ac:spMk id="10" creationId="{FFC306B3-4EAB-4645-996F-B9D883B63F0F}"/>
          </ac:spMkLst>
        </pc:spChg>
        <pc:spChg chg="add del mod">
          <ac:chgData name="wilson calil" userId="242df245c821da1d" providerId="LiveId" clId="{9ED0FA34-102E-4ED2-A2E0-D1B28392056F}" dt="2020-04-04T19:10:34.626" v="2267" actId="478"/>
          <ac:spMkLst>
            <pc:docMk/>
            <pc:sldMk cId="110317900" sldId="261"/>
            <ac:spMk id="11" creationId="{B227B38E-B3DB-4633-BAED-0D7498489996}"/>
          </ac:spMkLst>
        </pc:spChg>
        <pc:spChg chg="add del mod">
          <ac:chgData name="wilson calil" userId="242df245c821da1d" providerId="LiveId" clId="{9ED0FA34-102E-4ED2-A2E0-D1B28392056F}" dt="2020-04-04T19:11:11.956" v="2314" actId="478"/>
          <ac:spMkLst>
            <pc:docMk/>
            <pc:sldMk cId="110317900" sldId="261"/>
            <ac:spMk id="13" creationId="{4793BD62-733E-47E1-8E13-B07A15419444}"/>
          </ac:spMkLst>
        </pc:spChg>
        <pc:spChg chg="add del mod">
          <ac:chgData name="wilson calil" userId="242df245c821da1d" providerId="LiveId" clId="{9ED0FA34-102E-4ED2-A2E0-D1B28392056F}" dt="2020-04-04T19:11:15.039" v="2316" actId="478"/>
          <ac:spMkLst>
            <pc:docMk/>
            <pc:sldMk cId="110317900" sldId="261"/>
            <ac:spMk id="16" creationId="{6733E0E2-7FEC-4295-9AF4-3808E178C1C2}"/>
          </ac:spMkLst>
        </pc:spChg>
        <pc:spChg chg="add mod">
          <ac:chgData name="wilson calil" userId="242df245c821da1d" providerId="LiveId" clId="{9ED0FA34-102E-4ED2-A2E0-D1B28392056F}" dt="2020-04-04T19:11:19.838" v="2328" actId="20577"/>
          <ac:spMkLst>
            <pc:docMk/>
            <pc:sldMk cId="110317900" sldId="261"/>
            <ac:spMk id="17" creationId="{07877AFB-5028-44C5-928C-733BF4CC3253}"/>
          </ac:spMkLst>
        </pc:spChg>
        <pc:picChg chg="add del mod">
          <ac:chgData name="wilson calil" userId="242df245c821da1d" providerId="LiveId" clId="{9ED0FA34-102E-4ED2-A2E0-D1B28392056F}" dt="2020-04-04T19:10:59.909" v="2312" actId="478"/>
          <ac:picMkLst>
            <pc:docMk/>
            <pc:sldMk cId="110317900" sldId="261"/>
            <ac:picMk id="7" creationId="{ED084E3A-4BB7-4D97-BD71-7DC45AC783B5}"/>
          </ac:picMkLst>
        </pc:picChg>
        <pc:picChg chg="add">
          <ac:chgData name="wilson calil" userId="242df245c821da1d" providerId="LiveId" clId="{9ED0FA34-102E-4ED2-A2E0-D1B28392056F}" dt="2020-04-04T19:11:03.807" v="2313"/>
          <ac:picMkLst>
            <pc:docMk/>
            <pc:sldMk cId="110317900" sldId="261"/>
            <ac:picMk id="14" creationId="{377BE9C6-40B7-4E8E-9D44-61D3EC736FF3}"/>
          </ac:picMkLst>
        </pc:picChg>
      </pc:sldChg>
      <pc:sldChg chg="add del">
        <pc:chgData name="wilson calil" userId="242df245c821da1d" providerId="LiveId" clId="{9ED0FA34-102E-4ED2-A2E0-D1B28392056F}" dt="2020-04-04T15:24:39.378" v="1337" actId="47"/>
        <pc:sldMkLst>
          <pc:docMk/>
          <pc:sldMk cId="2079872776" sldId="261"/>
        </pc:sldMkLst>
      </pc:sldChg>
      <pc:sldChg chg="addSp delSp modSp add del mod">
        <pc:chgData name="wilson calil" userId="242df245c821da1d" providerId="LiveId" clId="{9ED0FA34-102E-4ED2-A2E0-D1B28392056F}" dt="2020-04-04T18:57:15.393" v="1942" actId="47"/>
        <pc:sldMkLst>
          <pc:docMk/>
          <pc:sldMk cId="159200474" sldId="262"/>
        </pc:sldMkLst>
        <pc:spChg chg="mod">
          <ac:chgData name="wilson calil" userId="242df245c821da1d" providerId="LiveId" clId="{9ED0FA34-102E-4ED2-A2E0-D1B28392056F}" dt="2020-04-04T18:55:36.062" v="1911" actId="14100"/>
          <ac:spMkLst>
            <pc:docMk/>
            <pc:sldMk cId="159200474" sldId="262"/>
            <ac:spMk id="3" creationId="{285AC9F9-9C27-4D2C-880D-269BA992FE23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4" creationId="{D35BAA18-EF98-42F5-A8F2-639C78A446A5}"/>
          </ac:spMkLst>
        </pc:spChg>
        <pc:spChg chg="del mod">
          <ac:chgData name="wilson calil" userId="242df245c821da1d" providerId="LiveId" clId="{9ED0FA34-102E-4ED2-A2E0-D1B28392056F}" dt="2020-04-04T18:33:03.483" v="1657" actId="478"/>
          <ac:spMkLst>
            <pc:docMk/>
            <pc:sldMk cId="159200474" sldId="262"/>
            <ac:spMk id="5" creationId="{CB5CD80B-7198-4632-B41E-7800EDA7B145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6" creationId="{66E5A009-5410-4DF7-A074-65BB07B79FE1}"/>
          </ac:spMkLst>
        </pc:spChg>
        <pc:spChg chg="add mod">
          <ac:chgData name="wilson calil" userId="242df245c821da1d" providerId="LiveId" clId="{9ED0FA34-102E-4ED2-A2E0-D1B28392056F}" dt="2020-04-04T18:53:21.736" v="1893" actId="14100"/>
          <ac:spMkLst>
            <pc:docMk/>
            <pc:sldMk cId="159200474" sldId="262"/>
            <ac:spMk id="8" creationId="{14DF7D47-4B44-4AE7-A56B-D33545498025}"/>
          </ac:spMkLst>
        </pc:spChg>
        <pc:spChg chg="add mod">
          <ac:chgData name="wilson calil" userId="242df245c821da1d" providerId="LiveId" clId="{9ED0FA34-102E-4ED2-A2E0-D1B28392056F}" dt="2020-04-04T18:51:28.519" v="1847" actId="20577"/>
          <ac:spMkLst>
            <pc:docMk/>
            <pc:sldMk cId="159200474" sldId="262"/>
            <ac:spMk id="9" creationId="{F3215173-021C-4438-A1E1-AE8342D19E2F}"/>
          </ac:spMkLst>
        </pc:spChg>
        <pc:spChg chg="add mod">
          <ac:chgData name="wilson calil" userId="242df245c821da1d" providerId="LiveId" clId="{9ED0FA34-102E-4ED2-A2E0-D1B28392056F}" dt="2020-04-04T18:55:22.027" v="1909" actId="20577"/>
          <ac:spMkLst>
            <pc:docMk/>
            <pc:sldMk cId="159200474" sldId="262"/>
            <ac:spMk id="10" creationId="{855051F8-B34A-4BCE-9661-4EF3AD5D5D6C}"/>
          </ac:spMkLst>
        </pc:spChg>
        <pc:picChg chg="mod">
          <ac:chgData name="wilson calil" userId="242df245c821da1d" providerId="LiveId" clId="{9ED0FA34-102E-4ED2-A2E0-D1B28392056F}" dt="2020-04-04T18:38:47.867" v="1769" actId="1076"/>
          <ac:picMkLst>
            <pc:docMk/>
            <pc:sldMk cId="159200474" sldId="262"/>
            <ac:picMk id="7" creationId="{ED084E3A-4BB7-4D97-BD71-7DC45AC783B5}"/>
          </ac:picMkLst>
        </pc:picChg>
      </pc:sldChg>
      <pc:sldChg chg="addSp delSp modSp add mod">
        <pc:chgData name="wilson calil" userId="242df245c821da1d" providerId="LiveId" clId="{9ED0FA34-102E-4ED2-A2E0-D1B28392056F}" dt="2020-04-04T19:05:16.622" v="2214" actId="20577"/>
        <pc:sldMkLst>
          <pc:docMk/>
          <pc:sldMk cId="2581418057" sldId="263"/>
        </pc:sldMkLst>
        <pc:spChg chg="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25.620" v="2145" actId="20577"/>
          <ac:spMkLst>
            <pc:docMk/>
            <pc:sldMk cId="2581418057" sldId="263"/>
            <ac:spMk id="10" creationId="{855051F8-B34A-4BCE-9661-4EF3AD5D5D6C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1" creationId="{66B5434B-A1DA-48A8-A5E4-D2FEEE175390}"/>
          </ac:spMkLst>
        </pc:spChg>
        <pc:spChg chg="add mod">
          <ac:chgData name="wilson calil" userId="242df245c821da1d" providerId="LiveId" clId="{9ED0FA34-102E-4ED2-A2E0-D1B28392056F}" dt="2020-04-04T19:00:00.156" v="2130" actId="20577"/>
          <ac:spMkLst>
            <pc:docMk/>
            <pc:sldMk cId="2581418057" sldId="263"/>
            <ac:spMk id="12" creationId="{964ACE52-3BFE-4EA0-BBE5-CBD3AF161FB5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3" creationId="{A1DB7ECB-EDB8-407A-B8D2-89B1CF5F14F9}"/>
          </ac:spMkLst>
        </pc:spChg>
        <pc:spChg chg="add">
          <ac:chgData name="wilson calil" userId="242df245c821da1d" providerId="LiveId" clId="{9ED0FA34-102E-4ED2-A2E0-D1B28392056F}" dt="2020-04-04T19:05:09.906" v="2206"/>
          <ac:spMkLst>
            <pc:docMk/>
            <pc:sldMk cId="2581418057" sldId="263"/>
            <ac:spMk id="14" creationId="{967AEAFD-F0ED-44C5-B33A-225130C1A793}"/>
          </ac:spMkLst>
        </pc:spChg>
        <pc:spChg chg="add mod">
          <ac:chgData name="wilson calil" userId="242df245c821da1d" providerId="LiveId" clId="{9ED0FA34-102E-4ED2-A2E0-D1B28392056F}" dt="2020-04-04T19:05:13.503" v="2210" actId="20577"/>
          <ac:spMkLst>
            <pc:docMk/>
            <pc:sldMk cId="2581418057" sldId="263"/>
            <ac:spMk id="15" creationId="{8F3828E5-0973-46E3-95D5-E5E5EB71F53D}"/>
          </ac:spMkLst>
        </pc:spChg>
        <pc:spChg chg="add mod">
          <ac:chgData name="wilson calil" userId="242df245c821da1d" providerId="LiveId" clId="{9ED0FA34-102E-4ED2-A2E0-D1B28392056F}" dt="2020-04-04T19:05:16.622" v="2214" actId="20577"/>
          <ac:spMkLst>
            <pc:docMk/>
            <pc:sldMk cId="2581418057" sldId="263"/>
            <ac:spMk id="16" creationId="{1EA18FA2-02FC-430D-A8C9-C651F19C3688}"/>
          </ac:spMkLst>
        </pc:spChg>
      </pc:sldChg>
      <pc:sldChg chg="addSp delSp modSp add mod">
        <pc:chgData name="wilson calil" userId="242df245c821da1d" providerId="LiveId" clId="{9ED0FA34-102E-4ED2-A2E0-D1B28392056F}" dt="2020-04-04T19:04:37.531" v="2197" actId="113"/>
        <pc:sldMkLst>
          <pc:docMk/>
          <pc:sldMk cId="2414628719" sldId="264"/>
        </pc:sldMkLst>
        <pc:spChg chg="add del mod">
          <ac:chgData name="wilson calil" userId="242df245c821da1d" providerId="LiveId" clId="{9ED0FA34-102E-4ED2-A2E0-D1B28392056F}" dt="2020-04-04T19:03:49.403" v="2163" actId="478"/>
          <ac:spMkLst>
            <pc:docMk/>
            <pc:sldMk cId="2414628719" sldId="264"/>
            <ac:spMk id="2" creationId="{4436FB25-F591-4CDB-BDC1-68F02B1E0B4D}"/>
          </ac:spMkLst>
        </pc:spChg>
        <pc:spChg chg="mod">
          <ac:chgData name="wilson calil" userId="242df245c821da1d" providerId="LiveId" clId="{9ED0FA34-102E-4ED2-A2E0-D1B28392056F}" dt="2020-04-04T18:57:27.890" v="1948" actId="20577"/>
          <ac:spMkLst>
            <pc:docMk/>
            <pc:sldMk cId="2414628719" sldId="264"/>
            <ac:spMk id="8" creationId="{14DF7D47-4B44-4AE7-A56B-D33545498025}"/>
          </ac:spMkLst>
        </pc:spChg>
        <pc:spChg chg="mod">
          <ac:chgData name="wilson calil" userId="242df245c821da1d" providerId="LiveId" clId="{9ED0FA34-102E-4ED2-A2E0-D1B28392056F}" dt="2020-04-04T19:04:29.828" v="2193" actId="6549"/>
          <ac:spMkLst>
            <pc:docMk/>
            <pc:sldMk cId="2414628719" sldId="264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32.310" v="2146"/>
          <ac:spMkLst>
            <pc:docMk/>
            <pc:sldMk cId="2414628719" sldId="264"/>
            <ac:spMk id="10" creationId="{855051F8-B34A-4BCE-9661-4EF3AD5D5D6C}"/>
          </ac:spMkLst>
        </pc:spChg>
        <pc:spChg chg="mod">
          <ac:chgData name="wilson calil" userId="242df245c821da1d" providerId="LiveId" clId="{9ED0FA34-102E-4ED2-A2E0-D1B28392056F}" dt="2020-04-04T19:04:21.839" v="2190" actId="1076"/>
          <ac:spMkLst>
            <pc:docMk/>
            <pc:sldMk cId="2414628719" sldId="264"/>
            <ac:spMk id="11" creationId="{66B5434B-A1DA-48A8-A5E4-D2FEEE175390}"/>
          </ac:spMkLst>
        </pc:spChg>
        <pc:spChg chg="add">
          <ac:chgData name="wilson calil" userId="242df245c821da1d" providerId="LiveId" clId="{9ED0FA34-102E-4ED2-A2E0-D1B28392056F}" dt="2020-04-04T19:01:54.686" v="2147"/>
          <ac:spMkLst>
            <pc:docMk/>
            <pc:sldMk cId="2414628719" sldId="264"/>
            <ac:spMk id="12" creationId="{CA0D556F-C0A6-4D17-A4A6-791E254C505A}"/>
          </ac:spMkLst>
        </pc:spChg>
        <pc:spChg chg="add mod">
          <ac:chgData name="wilson calil" userId="242df245c821da1d" providerId="LiveId" clId="{9ED0FA34-102E-4ED2-A2E0-D1B28392056F}" dt="2020-04-04T19:04:37.531" v="2197" actId="113"/>
          <ac:spMkLst>
            <pc:docMk/>
            <pc:sldMk cId="2414628719" sldId="264"/>
            <ac:spMk id="13" creationId="{A0D33F2B-EA6C-4137-90C8-1A879DB49235}"/>
          </ac:spMkLst>
        </pc:spChg>
      </pc:sldChg>
      <pc:sldChg chg="addSp delSp modSp add mod ord setBg setClrOvrMap">
        <pc:chgData name="wilson calil" userId="242df245c821da1d" providerId="LiveId" clId="{9ED0FA34-102E-4ED2-A2E0-D1B28392056F}" dt="2020-04-04T19:10:28.839" v="2263" actId="1076"/>
        <pc:sldMkLst>
          <pc:docMk/>
          <pc:sldMk cId="959754174" sldId="265"/>
        </pc:sldMkLst>
        <pc:spChg chg="del mod">
          <ac:chgData name="wilson calil" userId="242df245c821da1d" providerId="LiveId" clId="{9ED0FA34-102E-4ED2-A2E0-D1B28392056F}" dt="2020-04-04T19:07:07.784" v="2230" actId="478"/>
          <ac:spMkLst>
            <pc:docMk/>
            <pc:sldMk cId="959754174" sldId="265"/>
            <ac:spMk id="2" creationId="{AF854D72-F351-458A-8CD1-13B431416CED}"/>
          </ac:spMkLst>
        </pc:spChg>
        <pc:spChg chg="del">
          <ac:chgData name="wilson calil" userId="242df245c821da1d" providerId="LiveId" clId="{9ED0FA34-102E-4ED2-A2E0-D1B28392056F}" dt="2020-04-04T19:03:12.879" v="2158" actId="478"/>
          <ac:spMkLst>
            <pc:docMk/>
            <pc:sldMk cId="959754174" sldId="265"/>
            <ac:spMk id="3" creationId="{908D8835-A10C-4047-A72B-5B58C98F628F}"/>
          </ac:spMkLst>
        </pc:spChg>
        <pc:spChg chg="add del mod">
          <ac:chgData name="wilson calil" userId="242df245c821da1d" providerId="LiveId" clId="{9ED0FA34-102E-4ED2-A2E0-D1B28392056F}" dt="2020-04-04T19:07:12.468" v="2233" actId="478"/>
          <ac:spMkLst>
            <pc:docMk/>
            <pc:sldMk cId="959754174" sldId="265"/>
            <ac:spMk id="6" creationId="{7502B51B-5A9A-4C56-8814-01D7B635F2BA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9" creationId="{0BC9EFE1-D8CB-4668-9980-DB108327A794}"/>
          </ac:spMkLst>
        </pc:spChg>
        <pc:spChg chg="add del mod">
          <ac:chgData name="wilson calil" userId="242df245c821da1d" providerId="LiveId" clId="{9ED0FA34-102E-4ED2-A2E0-D1B28392056F}" dt="2020-04-04T19:10:26.351" v="2262" actId="478"/>
          <ac:spMkLst>
            <pc:docMk/>
            <pc:sldMk cId="959754174" sldId="265"/>
            <ac:spMk id="10" creationId="{8AF8A0C3-883D-4C06-B208-0A93FEC9044C}"/>
          </ac:spMkLst>
        </pc:spChg>
        <pc:spChg chg="add del mod ord">
          <ac:chgData name="wilson calil" userId="242df245c821da1d" providerId="LiveId" clId="{9ED0FA34-102E-4ED2-A2E0-D1B28392056F}" dt="2020-04-04T19:10:24.597" v="2261" actId="478"/>
          <ac:spMkLst>
            <pc:docMk/>
            <pc:sldMk cId="959754174" sldId="265"/>
            <ac:spMk id="12" creationId="{EDF2D43C-0B2C-4CBD-9583-E0E17350479F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13" creationId="{77DA6D33-2D62-458C-BF5D-DBF612FD557E}"/>
          </ac:spMkLst>
        </pc:spChg>
        <pc:spChg chg="add del mod ord">
          <ac:chgData name="wilson calil" userId="242df245c821da1d" providerId="LiveId" clId="{9ED0FA34-102E-4ED2-A2E0-D1B28392056F}" dt="2020-04-04T19:10:22.488" v="2260" actId="478"/>
          <ac:spMkLst>
            <pc:docMk/>
            <pc:sldMk cId="959754174" sldId="265"/>
            <ac:spMk id="14" creationId="{6DE367F0-6D5A-492E-B740-48F4A6C2FF72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19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23" creationId="{339C8D78-A644-462F-B674-F440635E5353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5" creationId="{49CD2D09-B1BB-4DF5-9E1C-3D21B21EDEFD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7" creationId="{967C29FE-FD32-4AFB-AD20-DBDF5864B2D8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29" creationId="{19C9EAEA-39D0-4B0E-A0EB-51E7B26740B1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0" creationId="{201CC55D-ED54-4C5C-95E6-10947BD1103B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3" creationId="{3873B707-463F-40B0-8227-E8CC6C67EB25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4" creationId="{C13237C8-E62C-4F0D-A318-BD6FB6C2D138}"/>
          </ac:spMkLst>
        </pc:spChg>
        <pc:spChg chg="add del">
          <ac:chgData name="wilson calil" userId="242df245c821da1d" providerId="LiveId" clId="{9ED0FA34-102E-4ED2-A2E0-D1B28392056F}" dt="2020-04-04T19:09:34.778" v="2249" actId="26606"/>
          <ac:spMkLst>
            <pc:docMk/>
            <pc:sldMk cId="959754174" sldId="265"/>
            <ac:spMk id="36" creationId="{CF62D2A7-8207-488C-9F46-316BA81A16C8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38" creationId="{B05E4F47-B148-49E0-B472-BBF149315524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40" creationId="{684BF3E1-C321-4F38-85CF-FEBBEEC15E2D}"/>
          </ac:spMkLst>
        </pc:spChg>
        <pc:spChg chg="add">
          <ac:chgData name="wilson calil" userId="242df245c821da1d" providerId="LiveId" clId="{9ED0FA34-102E-4ED2-A2E0-D1B28392056F}" dt="2020-04-04T19:10:19.857" v="2259"/>
          <ac:spMkLst>
            <pc:docMk/>
            <pc:sldMk cId="959754174" sldId="265"/>
            <ac:spMk id="41" creationId="{8DDCCB4B-8AA2-4A93-8D2C-0145AE8C0494}"/>
          </ac:spMkLst>
        </pc:spChg>
        <pc:spChg chg="add del">
          <ac:chgData name="wilson calil" userId="242df245c821da1d" providerId="LiveId" clId="{9ED0FA34-102E-4ED2-A2E0-D1B28392056F}" dt="2020-04-04T19:09:42.565" v="2253" actId="26606"/>
          <ac:spMkLst>
            <pc:docMk/>
            <pc:sldMk cId="959754174" sldId="265"/>
            <ac:spMk id="42" creationId="{CF62D2A7-8207-488C-9F46-316BA81A16C8}"/>
          </ac:spMkLst>
        </pc:spChg>
        <pc:spChg chg="add mod">
          <ac:chgData name="wilson calil" userId="242df245c821da1d" providerId="LiveId" clId="{9ED0FA34-102E-4ED2-A2E0-D1B28392056F}" dt="2020-04-04T19:10:28.839" v="2263" actId="1076"/>
          <ac:spMkLst>
            <pc:docMk/>
            <pc:sldMk cId="959754174" sldId="265"/>
            <ac:spMk id="43" creationId="{D7BCBE7F-C69B-4A6B-A5E1-B02BCEBB1C2C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4" creationId="{F56F5174-31D9-4DBB-AAB7-A1FD7BDB1352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6" creationId="{F9A95BEE-6BB1-4A28-A8E6-A34B2E42EF87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48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50" creationId="{339C8D78-A644-462F-B674-F440635E5353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2" creationId="{49CD2D09-B1BB-4DF5-9E1C-3D21B21EDEFD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4" creationId="{967C29FE-FD32-4AFB-AD20-DBDF5864B2D8}"/>
          </ac:spMkLst>
        </pc:spChg>
        <pc:grpChg chg="add del">
          <ac:chgData name="wilson calil" userId="242df245c821da1d" providerId="LiveId" clId="{9ED0FA34-102E-4ED2-A2E0-D1B28392056F}" dt="2020-04-04T19:09:31.346" v="2247" actId="26606"/>
          <ac:grpSpMkLst>
            <pc:docMk/>
            <pc:sldMk cId="959754174" sldId="265"/>
            <ac:grpSpMk id="31" creationId="{1DE889C7-FAD6-4397-98E2-05D503484459}"/>
          </ac:grpSpMkLst>
        </pc:grpChg>
        <pc:picChg chg="add mod or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4" creationId="{7BD80E37-BC71-4536-8DFB-206105AB347F}"/>
          </ac:picMkLst>
        </pc:picChg>
        <pc:picChg chg="add del">
          <ac:chgData name="wilson calil" userId="242df245c821da1d" providerId="LiveId" clId="{9ED0FA34-102E-4ED2-A2E0-D1B28392056F}" dt="2020-04-04T19:06:43.336" v="2225"/>
          <ac:picMkLst>
            <pc:docMk/>
            <pc:sldMk cId="959754174" sldId="265"/>
            <ac:picMk id="8" creationId="{93F85C7E-F9C3-4659-96E8-061AD85E8C86}"/>
          </ac:picMkLst>
        </pc:picChg>
        <pc:picChg chg="add del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11" creationId="{7CBAE1BD-B8E4-4029-8AA2-C77E4FED9864}"/>
          </ac:picMkLst>
        </pc:picChg>
        <pc:picChg chg="add del">
          <ac:chgData name="wilson calil" userId="242df245c821da1d" providerId="LiveId" clId="{9ED0FA34-102E-4ED2-A2E0-D1B28392056F}" dt="2020-04-04T19:09:22.570" v="2243" actId="26606"/>
          <ac:picMkLst>
            <pc:docMk/>
            <pc:sldMk cId="959754174" sldId="265"/>
            <ac:picMk id="21" creationId="{07CF545F-9C2E-4446-97CD-AD92990C2B68}"/>
          </ac:picMkLst>
        </pc:picChg>
        <pc:picChg chg="add del">
          <ac:chgData name="wilson calil" userId="242df245c821da1d" providerId="LiveId" clId="{9ED0FA34-102E-4ED2-A2E0-D1B28392056F}" dt="2020-04-04T19:09:25.055" v="2245" actId="26606"/>
          <ac:picMkLst>
            <pc:docMk/>
            <pc:sldMk cId="959754174" sldId="265"/>
            <ac:picMk id="26" creationId="{83355637-BA71-4F63-94C9-E77BF81BDFC0}"/>
          </ac:picMkLst>
        </pc:picChg>
        <pc:picChg chg="add del">
          <ac:chgData name="wilson calil" userId="242df245c821da1d" providerId="LiveId" clId="{9ED0FA34-102E-4ED2-A2E0-D1B28392056F}" dt="2020-04-04T19:09:41.928" v="2251" actId="26606"/>
          <ac:picMkLst>
            <pc:docMk/>
            <pc:sldMk cId="959754174" sldId="265"/>
            <ac:picMk id="39" creationId="{7A2CE8EB-F719-4F84-9E91-F538438CAC76}"/>
          </ac:picMkLst>
        </pc:picChg>
        <pc:picChg chg="add del">
          <ac:chgData name="wilson calil" userId="242df245c821da1d" providerId="LiveId" clId="{9ED0FA34-102E-4ED2-A2E0-D1B28392056F}" dt="2020-04-04T19:09:43.924" v="2255" actId="26606"/>
          <ac:picMkLst>
            <pc:docMk/>
            <pc:sldMk cId="959754174" sldId="265"/>
            <ac:picMk id="45" creationId="{AE113210-7872-481A-ADE6-3A05CCAF5EB2}"/>
          </ac:picMkLst>
        </pc:picChg>
        <pc:picChg chg="add del">
          <ac:chgData name="wilson calil" userId="242df245c821da1d" providerId="LiveId" clId="{9ED0FA34-102E-4ED2-A2E0-D1B28392056F}" dt="2020-04-04T19:09:45.557" v="2257" actId="26606"/>
          <ac:picMkLst>
            <pc:docMk/>
            <pc:sldMk cId="959754174" sldId="265"/>
            <ac:picMk id="49" creationId="{07CF545F-9C2E-4446-97CD-AD92990C2B68}"/>
          </ac:picMkLst>
        </pc:picChg>
        <pc:picChg chg="ad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53" creationId="{83355637-BA71-4F63-94C9-E77BF81BDFC0}"/>
          </ac:picMkLst>
        </pc:picChg>
      </pc:sldChg>
      <pc:sldChg chg="addSp delSp modSp add del mod setBg setClrOvrMap delDesignElem">
        <pc:chgData name="wilson calil" userId="242df245c821da1d" providerId="LiveId" clId="{9ED0FA34-102E-4ED2-A2E0-D1B28392056F}" dt="2020-04-04T19:09:10.936" v="2241" actId="47"/>
        <pc:sldMkLst>
          <pc:docMk/>
          <pc:sldMk cId="2592273493" sldId="266"/>
        </pc:sldMkLst>
        <pc:spChg chg="mo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2" creationId="{AF854D72-F351-458A-8CD1-13B431416CED}"/>
          </ac:spMkLst>
        </pc:spChg>
        <pc:spChg chg="ad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6" creationId="{BCC55ACC-A2F6-403C-A3A4-D59B3734D45F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8" creationId="{747601A2-95AD-4F01-99B6-A3A4BDE840BB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9" creationId="{0BC9EFE1-D8CB-4668-9980-DB108327A794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10" creationId="{C452BD75-5DD5-4F09-9C24-0C0778478E57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13" creationId="{77DA6D33-2D62-458C-BF5D-DBF612FD557E}"/>
          </ac:spMkLst>
        </pc:spChg>
        <pc:picChg chg="mod">
          <ac:chgData name="wilson calil" userId="242df245c821da1d" providerId="LiveId" clId="{9ED0FA34-102E-4ED2-A2E0-D1B28392056F}" dt="2020-04-04T19:07:38.033" v="2237" actId="26606"/>
          <ac:picMkLst>
            <pc:docMk/>
            <pc:sldMk cId="2592273493" sldId="266"/>
            <ac:picMk id="4" creationId="{7BD80E37-BC71-4536-8DFB-206105AB347F}"/>
          </ac:picMkLst>
        </pc:picChg>
        <pc:picChg chg="del">
          <ac:chgData name="wilson calil" userId="242df245c821da1d" providerId="LiveId" clId="{9ED0FA34-102E-4ED2-A2E0-D1B28392056F}" dt="2020-04-04T19:06:50.357" v="2227"/>
          <ac:picMkLst>
            <pc:docMk/>
            <pc:sldMk cId="2592273493" sldId="266"/>
            <ac:picMk id="11" creationId="{7CBAE1BD-B8E4-4029-8AA2-C77E4FED98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7F1-D794-4254-9453-8CEA483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F749-269D-4F9E-A4BD-626CB187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AA33-CA18-4B4E-BA69-1E886E3A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37D9-C930-4559-947D-54E210A0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DD-4BBA-4DCF-87D2-CB1DBD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B5A-861B-4B12-BF82-FF05595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30B4-2EFB-44FD-AA81-990356A4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EA94-E77D-46DF-A89A-00FCF6BB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058D-1A65-4FB7-BAB7-0A07108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5BA-044F-413E-808F-AE05CD8C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D314-E2F5-47F7-93E7-731538EC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85DF-22AE-4FE8-AF68-F24F6EA2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78-D255-431B-93B7-5359909D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3430-5B99-4883-924A-2A22990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EC74-CDD0-46DC-BCA4-9B8B8ADC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813-92CB-4C1B-8127-F94C44F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A52-9165-4FFD-9ED0-905181C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8E90-7285-416F-9CC6-0CF39E0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1B1D-5B28-4A94-8EF4-E645459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770E-53C3-4E7C-BB80-051C5A1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85E9-F639-4E66-88FC-349B380B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72CD-E817-4242-8A55-8DC99C60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9623-AB8E-4437-BA26-AB2EB291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0737-35E1-4CFA-8B13-6EDEB52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20E3-B80E-430F-806B-FEE0D3E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1D2-01D4-41F4-9CA6-BB0C4D9D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021D-E66A-47F7-8330-98FC1A69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CE7C-3660-49D6-83DE-3FFB05C4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8CE3-326E-45AE-B461-8849088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53CC-C8CA-4748-A27D-6EB9CA8F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8CB2-D2E6-4B99-90CA-88005E6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357-32DE-4BFB-AAC3-1F7768C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5A74-4802-41DF-8EE2-D91B3704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447B-B05D-46E2-91C1-D9D0CB4B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E0966-33E7-48A3-A25C-E5EB60C5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8134-01A5-45C8-8C22-0D3BF9A09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6DC83-6DE9-48EA-883D-C1AA3BC9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DA7-502B-48A2-9291-28F455D9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E5AE-41B6-42CE-BBC3-DEF18F20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5B9-1746-4594-968E-FABF179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F3B6A-B645-45D0-99A0-9B68E8D6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5A911-1079-4B41-B4BB-877AA8F9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2DAC-5613-40A3-931D-3BF2EB3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161B-5ECB-497A-805E-A9CD819F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F043-1080-47CB-B5B2-38EB8EE0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2BA0-A7DB-43FD-BE08-39A37F6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65E-B7BA-4EF1-9BB4-4A1B0DC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F21D-A8D7-4D29-8009-828A9B40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EBB1-19E6-4CE5-90AC-EC6E37E29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1035-BD29-402F-8717-0567C64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88E4-D802-428E-B9A8-98B68212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A5BA-738F-4A35-90EE-D264A8A2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EA7-C8EE-4B3F-8003-C9993ED9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9D05C-7E89-471D-ACF4-75D241304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BF4D0-3F7D-48EC-A4DC-D14B70BC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2CBF-C82F-495B-8E12-DC21F6E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42BF5-2DD3-4DA3-92A5-5F2CDB99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7CE0-64C8-4420-843E-F94A663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D04EA-F34D-4181-AB52-69119C0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A42A-4872-407A-91F1-E3499973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A471-2335-4CC8-A4A8-C8001A96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6EFC-FBDD-4E48-ADB1-5377E48E679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7F50-F417-4AB8-9E1B-8418A67F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32A3-2F98-4A84-B6E6-D6E544A9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E4B1-CDEF-4BE2-8F5B-35808C0CD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838" y="1240137"/>
            <a:ext cx="4054324" cy="1015925"/>
          </a:xfrm>
        </p:spPr>
        <p:txBody>
          <a:bodyPr>
            <a:normAutofit/>
          </a:bodyPr>
          <a:lstStyle/>
          <a:p>
            <a:pPr fontAlgn="t" latinLnBrk="1"/>
            <a:r>
              <a:rPr lang="en-US" sz="4800" dirty="0"/>
              <a:t>Hangrr.io</a:t>
            </a:r>
          </a:p>
        </p:txBody>
      </p:sp>
      <p:pic>
        <p:nvPicPr>
          <p:cNvPr id="8" name="Picture 7" descr="A close up of a cable&#10;&#10;Description automatically generated">
            <a:extLst>
              <a:ext uri="{FF2B5EF4-FFF2-40B4-BE49-F238E27FC236}">
                <a16:creationId xmlns:a16="http://schemas.microsoft.com/office/drawing/2014/main" id="{30B5711A-8458-4A03-A4B9-A90692FC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3" y="2356513"/>
            <a:ext cx="3350854" cy="33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that will connect people that want to do the same thing in the same location using Google API.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Coffee on Starbucks.</a:t>
            </a:r>
          </a:p>
          <a:p>
            <a:pPr lvl="1"/>
            <a:r>
              <a:rPr lang="en-US" dirty="0"/>
              <a:t>Play tennis.</a:t>
            </a:r>
          </a:p>
          <a:p>
            <a:pPr lvl="1"/>
            <a:r>
              <a:rPr lang="en-US" dirty="0"/>
              <a:t>Swim.</a:t>
            </a:r>
          </a:p>
          <a:p>
            <a:pPr lvl="1"/>
            <a:r>
              <a:rPr lang="en-US" dirty="0"/>
              <a:t>Go to a disco.</a:t>
            </a:r>
          </a:p>
          <a:p>
            <a:pPr lvl="1"/>
            <a:r>
              <a:rPr lang="en-US" dirty="0"/>
              <a:t>Go to a museum.</a:t>
            </a:r>
          </a:p>
        </p:txBody>
      </p:sp>
      <p:pic>
        <p:nvPicPr>
          <p:cNvPr id="6" name="Picture 5" descr="A close up of a cable&#10;&#10;Description automatically generated">
            <a:extLst>
              <a:ext uri="{FF2B5EF4-FFF2-40B4-BE49-F238E27FC236}">
                <a16:creationId xmlns:a16="http://schemas.microsoft.com/office/drawing/2014/main" id="{AAA213E8-C743-40CD-B551-63AC4571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have chosen the things they are willing to do in a certain time and the app will match with someone who is close to his / her location.</a:t>
            </a:r>
          </a:p>
          <a:p>
            <a:endParaRPr lang="en-US" dirty="0"/>
          </a:p>
          <a:p>
            <a:r>
              <a:rPr lang="en-US" dirty="0"/>
              <a:t>For example, if user 1 sets “</a:t>
            </a:r>
            <a:r>
              <a:rPr lang="en-US" dirty="0" err="1"/>
              <a:t>starbucks</a:t>
            </a:r>
            <a:r>
              <a:rPr lang="en-US" dirty="0"/>
              <a:t>” + “every evening” and user 2 decides to set Starbucks “now”, and it’s Thursday evening,  then the application will look for user 1 and send back to user 2. Then, user 2 can send an invite.</a:t>
            </a: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407D707F-0204-460C-AAD3-95AE35CC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416B-49D7-4C91-9506-1FE2440A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Tables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5018065A-CB14-4530-A550-AE49B3A9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11FF5-C466-457F-AC3C-CB11190C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0" y="2737056"/>
            <a:ext cx="11567886" cy="18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cable&#10;&#10;Description automatically generated">
            <a:extLst>
              <a:ext uri="{FF2B5EF4-FFF2-40B4-BE49-F238E27FC236}">
                <a16:creationId xmlns:a16="http://schemas.microsoft.com/office/drawing/2014/main" id="{377BE9C6-40B7-4E8E-9D44-61D3EC73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7877AFB-5028-44C5-928C-733BF4C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 up of a cable&#10;&#10;Description automatically generated">
            <a:extLst>
              <a:ext uri="{FF2B5EF4-FFF2-40B4-BE49-F238E27FC236}">
                <a16:creationId xmlns:a16="http://schemas.microsoft.com/office/drawing/2014/main" id="{7BD80E37-BC71-4536-8DFB-206105AB3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r="6549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DDCCB4B-8AA2-4A93-8D2C-0145AE8C0494}"/>
              </a:ext>
            </a:extLst>
          </p:cNvPr>
          <p:cNvSpPr txBox="1">
            <a:spLocks/>
          </p:cNvSpPr>
          <p:nvPr/>
        </p:nvSpPr>
        <p:spPr>
          <a:xfrm>
            <a:off x="891438" y="546705"/>
            <a:ext cx="4033742" cy="556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Sign up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7BCBE7F-C69B-4A6B-A5E1-B02BCEBB1C2C}"/>
              </a:ext>
            </a:extLst>
          </p:cNvPr>
          <p:cNvSpPr txBox="1">
            <a:spLocks/>
          </p:cNvSpPr>
          <p:nvPr/>
        </p:nvSpPr>
        <p:spPr>
          <a:xfrm>
            <a:off x="891438" y="1470781"/>
            <a:ext cx="4033742" cy="556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5975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C9F9-9C27-4D2C-880D-269BA992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29" y="535650"/>
            <a:ext cx="6994658" cy="58851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Search: Type Your Hang 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BAA18-EF98-42F5-A8F2-639C78A446A5}"/>
              </a:ext>
            </a:extLst>
          </p:cNvPr>
          <p:cNvSpPr/>
          <p:nvPr/>
        </p:nvSpPr>
        <p:spPr>
          <a:xfrm>
            <a:off x="403583" y="409936"/>
            <a:ext cx="1414818" cy="142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5A009-5410-4DF7-A074-65BB07B79FE1}"/>
              </a:ext>
            </a:extLst>
          </p:cNvPr>
          <p:cNvSpPr/>
          <p:nvPr/>
        </p:nvSpPr>
        <p:spPr>
          <a:xfrm>
            <a:off x="552698" y="755514"/>
            <a:ext cx="111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Profile Picture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ED084E3A-4BB7-4D97-BD71-7DC45AC7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9" y="301908"/>
            <a:ext cx="1536493" cy="15364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DF7D47-4B44-4AE7-A56B-D33545498025}"/>
              </a:ext>
            </a:extLst>
          </p:cNvPr>
          <p:cNvSpPr txBox="1">
            <a:spLocks/>
          </p:cNvSpPr>
          <p:nvPr/>
        </p:nvSpPr>
        <p:spPr>
          <a:xfrm>
            <a:off x="2846029" y="2924629"/>
            <a:ext cx="5020714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Your personal hang outs: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soccer on April 1st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Tennis on April 5</a:t>
            </a:r>
            <a:r>
              <a:rPr lang="en-US" baseline="30000" dirty="0"/>
              <a:t>th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Go to a Museum on May 1st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051F8-B34A-4BCE-9661-4EF3AD5D5D6C}"/>
              </a:ext>
            </a:extLst>
          </p:cNvPr>
          <p:cNvSpPr txBox="1">
            <a:spLocks/>
          </p:cNvSpPr>
          <p:nvPr/>
        </p:nvSpPr>
        <p:spPr>
          <a:xfrm>
            <a:off x="8068715" y="2924629"/>
            <a:ext cx="1771973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err="1"/>
              <a:t>Hangrrs</a:t>
            </a: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Ike, Chace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Wilson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4ACE52-3BFE-4EA0-BBE5-CBD3AF161FB5}"/>
              </a:ext>
            </a:extLst>
          </p:cNvPr>
          <p:cNvSpPr txBox="1">
            <a:spLocks/>
          </p:cNvSpPr>
          <p:nvPr/>
        </p:nvSpPr>
        <p:spPr>
          <a:xfrm>
            <a:off x="2846029" y="1401845"/>
            <a:ext cx="6994658" cy="11720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Popular Events Near You / Results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Play Tennis  *  Have coffee  *  Go to Museum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7AEAFD-F0ED-44C5-B33A-225130C1A793}"/>
              </a:ext>
            </a:extLst>
          </p:cNvPr>
          <p:cNvSpPr txBox="1">
            <a:spLocks/>
          </p:cNvSpPr>
          <p:nvPr/>
        </p:nvSpPr>
        <p:spPr>
          <a:xfrm>
            <a:off x="289091" y="3350381"/>
            <a:ext cx="1752581" cy="3314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u="sng" dirty="0"/>
              <a:t>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3828E5-0973-46E3-95D5-E5E5EB71F53D}"/>
              </a:ext>
            </a:extLst>
          </p:cNvPr>
          <p:cNvSpPr txBox="1">
            <a:spLocks/>
          </p:cNvSpPr>
          <p:nvPr/>
        </p:nvSpPr>
        <p:spPr>
          <a:xfrm>
            <a:off x="279418" y="2183979"/>
            <a:ext cx="1752581" cy="5398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Kiki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A18FA2-02FC-430D-A8C9-C651F19C3688}"/>
              </a:ext>
            </a:extLst>
          </p:cNvPr>
          <p:cNvSpPr txBox="1">
            <a:spLocks/>
          </p:cNvSpPr>
          <p:nvPr/>
        </p:nvSpPr>
        <p:spPr>
          <a:xfrm>
            <a:off x="289091" y="2847392"/>
            <a:ext cx="1752581" cy="379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Message Kiki</a:t>
            </a:r>
          </a:p>
        </p:txBody>
      </p:sp>
    </p:spTree>
    <p:extLst>
      <p:ext uri="{BB962C8B-B14F-4D97-AF65-F5344CB8AC3E}">
        <p14:creationId xmlns:p14="http://schemas.microsoft.com/office/powerpoint/2010/main" val="25814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C9F9-9C27-4D2C-880D-269BA992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29" y="535650"/>
            <a:ext cx="6994658" cy="58851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Search: Type Your Hang 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BAA18-EF98-42F5-A8F2-639C78A446A5}"/>
              </a:ext>
            </a:extLst>
          </p:cNvPr>
          <p:cNvSpPr/>
          <p:nvPr/>
        </p:nvSpPr>
        <p:spPr>
          <a:xfrm>
            <a:off x="403583" y="409936"/>
            <a:ext cx="1414818" cy="142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5A009-5410-4DF7-A074-65BB07B79FE1}"/>
              </a:ext>
            </a:extLst>
          </p:cNvPr>
          <p:cNvSpPr/>
          <p:nvPr/>
        </p:nvSpPr>
        <p:spPr>
          <a:xfrm>
            <a:off x="552698" y="755514"/>
            <a:ext cx="111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Profile Picture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ED084E3A-4BB7-4D97-BD71-7DC45AC7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9" y="301908"/>
            <a:ext cx="1536493" cy="15364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DF7D47-4B44-4AE7-A56B-D33545498025}"/>
              </a:ext>
            </a:extLst>
          </p:cNvPr>
          <p:cNvSpPr txBox="1">
            <a:spLocks/>
          </p:cNvSpPr>
          <p:nvPr/>
        </p:nvSpPr>
        <p:spPr>
          <a:xfrm>
            <a:off x="2846029" y="2924629"/>
            <a:ext cx="5020714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Your personal hang outs: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soccer on April 1st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15173-021C-4438-A1E1-AE8342D19E2F}"/>
              </a:ext>
            </a:extLst>
          </p:cNvPr>
          <p:cNvSpPr txBox="1">
            <a:spLocks/>
          </p:cNvSpPr>
          <p:nvPr/>
        </p:nvSpPr>
        <p:spPr>
          <a:xfrm>
            <a:off x="289091" y="3350381"/>
            <a:ext cx="1752581" cy="3314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u="sng" dirty="0"/>
              <a:t>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051F8-B34A-4BCE-9661-4EF3AD5D5D6C}"/>
              </a:ext>
            </a:extLst>
          </p:cNvPr>
          <p:cNvSpPr txBox="1">
            <a:spLocks/>
          </p:cNvSpPr>
          <p:nvPr/>
        </p:nvSpPr>
        <p:spPr>
          <a:xfrm>
            <a:off x="8068715" y="2924629"/>
            <a:ext cx="1771973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err="1"/>
              <a:t>Hangrrs</a:t>
            </a: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Chace, Kiki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B5434B-A1DA-48A8-A5E4-D2FEEE175390}"/>
              </a:ext>
            </a:extLst>
          </p:cNvPr>
          <p:cNvSpPr txBox="1">
            <a:spLocks/>
          </p:cNvSpPr>
          <p:nvPr/>
        </p:nvSpPr>
        <p:spPr>
          <a:xfrm>
            <a:off x="279418" y="2183979"/>
            <a:ext cx="1752581" cy="5398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Ike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D33F2B-EA6C-4137-90C8-1A879DB49235}"/>
              </a:ext>
            </a:extLst>
          </p:cNvPr>
          <p:cNvSpPr txBox="1">
            <a:spLocks/>
          </p:cNvSpPr>
          <p:nvPr/>
        </p:nvSpPr>
        <p:spPr>
          <a:xfrm>
            <a:off x="289091" y="2847392"/>
            <a:ext cx="1752581" cy="379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Message Ike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F8AC60-BB12-4DFF-8787-B04279C49B09}"/>
              </a:ext>
            </a:extLst>
          </p:cNvPr>
          <p:cNvSpPr txBox="1">
            <a:spLocks/>
          </p:cNvSpPr>
          <p:nvPr/>
        </p:nvSpPr>
        <p:spPr>
          <a:xfrm>
            <a:off x="2846029" y="1401845"/>
            <a:ext cx="6994658" cy="11720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Popular Events Near You / Results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Play Tennis  *  Have coffee  *  Go to Museum</a:t>
            </a:r>
          </a:p>
        </p:txBody>
      </p:sp>
    </p:spTree>
    <p:extLst>
      <p:ext uri="{BB962C8B-B14F-4D97-AF65-F5344CB8AC3E}">
        <p14:creationId xmlns:p14="http://schemas.microsoft.com/office/powerpoint/2010/main" val="24146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317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Hangrr.io</vt:lpstr>
      <vt:lpstr>The bro time</vt:lpstr>
      <vt:lpstr>The bro time</vt:lpstr>
      <vt:lpstr>Proposed Tables</vt:lpstr>
      <vt:lpstr>Wireframes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Hangrr.io</dc:title>
  <dc:creator>wilson calil</dc:creator>
  <cp:lastModifiedBy>wilson calil</cp:lastModifiedBy>
  <cp:revision>3</cp:revision>
  <dcterms:created xsi:type="dcterms:W3CDTF">2020-04-04T19:09:45Z</dcterms:created>
  <dcterms:modified xsi:type="dcterms:W3CDTF">2020-04-08T00:00:02Z</dcterms:modified>
</cp:coreProperties>
</file>