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50" d="100"/>
          <a:sy n="50" d="100"/>
        </p:scale>
        <p:origin x="16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2778-5CF9-4F0C-93A2-2F0FB3A96B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24C7-C9E8-401A-B9A4-5DA3E74B3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355896" y="-104715"/>
            <a:ext cx="5111482" cy="1469045"/>
            <a:chOff x="4361697" y="247926"/>
            <a:chExt cx="5111482" cy="1469045"/>
          </a:xfrm>
        </p:grpSpPr>
        <p:sp>
          <p:nvSpPr>
            <p:cNvPr id="4" name="Rectangle 3"/>
            <p:cNvSpPr/>
            <p:nvPr/>
          </p:nvSpPr>
          <p:spPr>
            <a:xfrm>
              <a:off x="6341851" y="573426"/>
              <a:ext cx="1070803" cy="818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Qlik</a:t>
              </a:r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Sense 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61697" y="459741"/>
              <a:ext cx="1528003" cy="1050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>
            <a:xfrm flipV="1">
              <a:off x="5889700" y="982450"/>
              <a:ext cx="452151" cy="27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7412654" y="982448"/>
              <a:ext cx="45215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134" y="247926"/>
              <a:ext cx="1469045" cy="1469045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827893" y="1784954"/>
            <a:ext cx="8684217" cy="4361409"/>
            <a:chOff x="827893" y="1236314"/>
            <a:chExt cx="8684217" cy="4361409"/>
          </a:xfrm>
        </p:grpSpPr>
        <p:sp>
          <p:nvSpPr>
            <p:cNvPr id="12" name="Rectangle 11"/>
            <p:cNvSpPr/>
            <p:nvPr/>
          </p:nvSpPr>
          <p:spPr>
            <a:xfrm>
              <a:off x="4431940" y="3224191"/>
              <a:ext cx="974913" cy="608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Shiny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781" y="1654496"/>
              <a:ext cx="1528003" cy="1050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>
            <a:xfrm>
              <a:off x="2359784" y="2179935"/>
              <a:ext cx="2072156" cy="134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27" idx="1"/>
            </p:cNvCxnSpPr>
            <p:nvPr/>
          </p:nvCxnSpPr>
          <p:spPr>
            <a:xfrm>
              <a:off x="5406853" y="3528333"/>
              <a:ext cx="2383103" cy="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820" y="1236314"/>
              <a:ext cx="1469045" cy="1469045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27893" y="4343075"/>
              <a:ext cx="1528003" cy="1050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Code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3813" y="4375073"/>
              <a:ext cx="1751165" cy="1050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packages and community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55393" y="1626861"/>
              <a:ext cx="1528003" cy="1050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 Java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18" idx="3"/>
              <a:endCxn id="12" idx="1"/>
            </p:cNvCxnSpPr>
            <p:nvPr/>
          </p:nvCxnSpPr>
          <p:spPr>
            <a:xfrm flipV="1">
              <a:off x="2355896" y="3528333"/>
              <a:ext cx="2076044" cy="13401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  <a:endCxn id="28" idx="1"/>
            </p:cNvCxnSpPr>
            <p:nvPr/>
          </p:nvCxnSpPr>
          <p:spPr>
            <a:xfrm>
              <a:off x="5406853" y="3528333"/>
              <a:ext cx="2420760" cy="139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3"/>
            </p:cNvCxnSpPr>
            <p:nvPr/>
          </p:nvCxnSpPr>
          <p:spPr>
            <a:xfrm flipV="1">
              <a:off x="5406853" y="2179935"/>
              <a:ext cx="2301145" cy="134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2"/>
              <a:endCxn id="12" idx="0"/>
            </p:cNvCxnSpPr>
            <p:nvPr/>
          </p:nvCxnSpPr>
          <p:spPr>
            <a:xfrm>
              <a:off x="4919395" y="2677738"/>
              <a:ext cx="2" cy="5464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  <a:endCxn id="12" idx="2"/>
            </p:cNvCxnSpPr>
            <p:nvPr/>
          </p:nvCxnSpPr>
          <p:spPr>
            <a:xfrm flipV="1">
              <a:off x="4919396" y="3832475"/>
              <a:ext cx="1" cy="54259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956" y="2667898"/>
              <a:ext cx="1722154" cy="172215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613" y="4253287"/>
              <a:ext cx="1367095" cy="1344436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>
              <a:stCxn id="18" idx="0"/>
              <a:endCxn id="13" idx="2"/>
            </p:cNvCxnSpPr>
            <p:nvPr/>
          </p:nvCxnSpPr>
          <p:spPr>
            <a:xfrm flipV="1">
              <a:off x="1591895" y="2705373"/>
              <a:ext cx="3888" cy="163770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41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5CFF9DC-188B-4243-9785-88632AAC523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7AA5039-CBF8-4C1C-874E-E862C938006D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DE38061F-AA72-4A9F-9EFC-5DA496C8DB4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EAB6B52-D530-481B-B9BC-DBD8B22ADB81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4C95ED6A-58A0-4A4D-931A-D62533930E7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594BA822-3069-4614-BC9F-5F4E7BD6208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4EEBA24B-3D1E-44A4-9BED-DAAAD2B492D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Marcus</dc:creator>
  <cp:lastModifiedBy>Beck, Marcus</cp:lastModifiedBy>
  <cp:revision>5</cp:revision>
  <dcterms:created xsi:type="dcterms:W3CDTF">2016-02-26T16:34:17Z</dcterms:created>
  <dcterms:modified xsi:type="dcterms:W3CDTF">2016-02-26T19:48:30Z</dcterms:modified>
</cp:coreProperties>
</file>