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732" r:id="rId5"/>
  </p:sldMasterIdLst>
  <p:notesMasterIdLst>
    <p:notesMasterId r:id="rId9"/>
  </p:notesMasterIdLst>
  <p:handoutMasterIdLst>
    <p:handoutMasterId r:id="rId10"/>
  </p:handoutMasterIdLst>
  <p:sldIdLst>
    <p:sldId id="446" r:id="rId6"/>
    <p:sldId id="447" r:id="rId7"/>
    <p:sldId id="4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0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1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5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75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63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42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1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1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44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69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0219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0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M . J . N . V . Sai</a:t>
            </a:r>
            <a:br>
              <a:rPr lang="en-US" sz="4000" b="1" dirty="0">
                <a:solidFill>
                  <a:srgbClr val="FFC000"/>
                </a:solidFill>
              </a:rPr>
            </a:br>
            <a:r>
              <a:rPr lang="en-US" sz="4000" b="1" dirty="0">
                <a:solidFill>
                  <a:srgbClr val="FFC000"/>
                </a:solidFill>
              </a:rPr>
              <a:t>208w1a12a0</a:t>
            </a:r>
            <a:br>
              <a:rPr lang="en-US" sz="4000" b="1" dirty="0">
                <a:solidFill>
                  <a:srgbClr val="FFC000"/>
                </a:solidFill>
              </a:rPr>
            </a:br>
            <a:r>
              <a:rPr lang="en-US" sz="4000" b="1" dirty="0">
                <a:solidFill>
                  <a:srgbClr val="FFC000"/>
                </a:solidFill>
              </a:rPr>
              <a:t>I T – B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9942D-D4DF-7F8F-6B2D-731231A0CD93}"/>
              </a:ext>
            </a:extLst>
          </p:cNvPr>
          <p:cNvSpPr/>
          <p:nvPr/>
        </p:nvSpPr>
        <p:spPr>
          <a:xfrm>
            <a:off x="2059619" y="781235"/>
            <a:ext cx="9339309" cy="292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C50CD-746E-6F79-F6E7-E1C5545DAE43}"/>
              </a:ext>
            </a:extLst>
          </p:cNvPr>
          <p:cNvSpPr txBox="1"/>
          <p:nvPr/>
        </p:nvSpPr>
        <p:spPr>
          <a:xfrm>
            <a:off x="2947386" y="843379"/>
            <a:ext cx="8787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</a:rPr>
              <a:t>R Language </a:t>
            </a:r>
          </a:p>
          <a:p>
            <a:pPr algn="ctr"/>
            <a:r>
              <a:rPr lang="en-IN" sz="6000" dirty="0">
                <a:solidFill>
                  <a:schemeClr val="bg1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4F8F2D-CF43-1682-9F22-3321DEAD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23" y="333798"/>
            <a:ext cx="11174819" cy="90376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E5892-82ED-9B61-0343-8D748CEC5E6C}"/>
              </a:ext>
            </a:extLst>
          </p:cNvPr>
          <p:cNvSpPr txBox="1"/>
          <p:nvPr/>
        </p:nvSpPr>
        <p:spPr>
          <a:xfrm>
            <a:off x="3790764" y="591234"/>
            <a:ext cx="527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PROBLEM 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CB9F0-139F-DA05-91F7-AA68CE89121D}"/>
              </a:ext>
            </a:extLst>
          </p:cNvPr>
          <p:cNvSpPr txBox="1"/>
          <p:nvPr/>
        </p:nvSpPr>
        <p:spPr>
          <a:xfrm>
            <a:off x="1473693" y="2112885"/>
            <a:ext cx="9483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C00000"/>
                </a:solidFill>
                <a:effectLst/>
                <a:latin typeface="inherit"/>
              </a:rPr>
              <a:t>1)   Do planes with a delayed departure fly with a faster        average speed to make up for the delay?</a:t>
            </a:r>
            <a:endParaRPr lang="en-US" sz="2800" i="0" dirty="0">
              <a:solidFill>
                <a:srgbClr val="C00000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66E8E-53F9-2483-6A48-3B97C65D67D9}"/>
              </a:ext>
            </a:extLst>
          </p:cNvPr>
          <p:cNvSpPr txBox="1"/>
          <p:nvPr/>
        </p:nvSpPr>
        <p:spPr>
          <a:xfrm>
            <a:off x="1473693" y="3429000"/>
            <a:ext cx="87267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00B050"/>
                </a:solidFill>
                <a:effectLst/>
                <a:latin typeface="inherit"/>
              </a:rPr>
              <a:t>2)   How does the delay of arriving flights vary during the day? Are planes more delayed on weekends?</a:t>
            </a:r>
            <a:endParaRPr lang="en-US" sz="2800" i="0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2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B585C-8A83-FCB1-7A64-B070A5BB61C7}"/>
              </a:ext>
            </a:extLst>
          </p:cNvPr>
          <p:cNvSpPr txBox="1"/>
          <p:nvPr/>
        </p:nvSpPr>
        <p:spPr>
          <a:xfrm>
            <a:off x="1874668" y="816745"/>
            <a:ext cx="844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B0F0"/>
                </a:solidFill>
              </a:rPr>
              <a:t>EXPLANANTION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A9771-AB8E-71AE-DD80-876596574513}"/>
              </a:ext>
            </a:extLst>
          </p:cNvPr>
          <p:cNvSpPr txBox="1"/>
          <p:nvPr/>
        </p:nvSpPr>
        <p:spPr>
          <a:xfrm>
            <a:off x="1677880" y="2059619"/>
            <a:ext cx="8442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Above Two Problems can be solved by Using the EDA Method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EDA Method :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It means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Exploarative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Data Analysis but, it takes more time to generate the output or any model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b="1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The Sub methods of the EDA are :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IN" b="1" dirty="0">
                <a:solidFill>
                  <a:srgbClr val="00B050"/>
                </a:solidFill>
                <a:sym typeface="Wingdings" panose="05000000000000000000" pitchFamily="2" charset="2"/>
              </a:rPr>
              <a:t>Descriptive Statistics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: which includes the Summary function.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IN" b="1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IN" b="1" dirty="0">
                <a:solidFill>
                  <a:srgbClr val="00B050"/>
                </a:solidFill>
                <a:sym typeface="Wingdings" panose="05000000000000000000" pitchFamily="2" charset="2"/>
              </a:rPr>
              <a:t>Graphical Methods : 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which includes the base graphs and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ggplot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2   package and library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234269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{EE9894A6-E07C-47C5-B02E-1262E407646C}tf78479028_win32</Template>
  <TotalTime>41</TotalTime>
  <Words>133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Calibri</vt:lpstr>
      <vt:lpstr>Corbel</vt:lpstr>
      <vt:lpstr>inherit</vt:lpstr>
      <vt:lpstr>open sans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Basis</vt:lpstr>
      <vt:lpstr>M . J . N . V . Sai 208w1a12a0 I T – B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. J . N . V . Sai 208w1a12a0 I T – B </dc:title>
  <dc:creator>IT II 030 Sai</dc:creator>
  <cp:lastModifiedBy>IT II 030 Sai</cp:lastModifiedBy>
  <cp:revision>1</cp:revision>
  <dcterms:created xsi:type="dcterms:W3CDTF">2022-06-21T15:33:12Z</dcterms:created>
  <dcterms:modified xsi:type="dcterms:W3CDTF">2022-06-21T16:14:58Z</dcterms:modified>
</cp:coreProperties>
</file>