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66" r:id="rId4"/>
    <p:sldId id="267" r:id="rId5"/>
    <p:sldId id="273" r:id="rId6"/>
    <p:sldId id="270" r:id="rId7"/>
    <p:sldId id="271" r:id="rId8"/>
    <p:sldId id="272" r:id="rId9"/>
    <p:sldId id="268" r:id="rId10"/>
    <p:sldId id="269"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C9A0-32A4-BF8E-15B0-B56605F564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D56225-E53C-42ED-D2FE-88F94CD35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65542A-BBC2-30D7-BF2A-F2455D2B20B1}"/>
              </a:ext>
            </a:extLst>
          </p:cNvPr>
          <p:cNvSpPr>
            <a:spLocks noGrp="1"/>
          </p:cNvSpPr>
          <p:nvPr>
            <p:ph type="dt" sz="half" idx="10"/>
          </p:nvPr>
        </p:nvSpPr>
        <p:spPr/>
        <p:txBody>
          <a:bodyPr/>
          <a:lstStyle/>
          <a:p>
            <a:fld id="{423AE283-D2D7-465A-BEDA-836A7CDF6E1A}" type="datetimeFigureOut">
              <a:rPr lang="en-IN" smtClean="0"/>
              <a:t>19-04-2023</a:t>
            </a:fld>
            <a:endParaRPr lang="en-IN"/>
          </a:p>
        </p:txBody>
      </p:sp>
      <p:sp>
        <p:nvSpPr>
          <p:cNvPr id="5" name="Footer Placeholder 4">
            <a:extLst>
              <a:ext uri="{FF2B5EF4-FFF2-40B4-BE49-F238E27FC236}">
                <a16:creationId xmlns:a16="http://schemas.microsoft.com/office/drawing/2014/main" id="{E2BA37E2-A491-C957-9A4E-7DC529B42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05384-C3AB-301A-46B8-7AEC77EC258A}"/>
              </a:ext>
            </a:extLst>
          </p:cNvPr>
          <p:cNvSpPr>
            <a:spLocks noGrp="1"/>
          </p:cNvSpPr>
          <p:nvPr>
            <p:ph type="sldNum" sz="quarter" idx="12"/>
          </p:nvPr>
        </p:nvSpPr>
        <p:spPr/>
        <p:txBody>
          <a:bodyPr/>
          <a:lstStyle/>
          <a:p>
            <a:fld id="{3A9B8D9A-7D8E-4F91-98D0-4FD4F4A515E9}" type="slidenum">
              <a:rPr lang="en-IN" smtClean="0"/>
              <a:t>‹#›</a:t>
            </a:fld>
            <a:endParaRPr lang="en-IN"/>
          </a:p>
        </p:txBody>
      </p:sp>
    </p:spTree>
    <p:extLst>
      <p:ext uri="{BB962C8B-B14F-4D97-AF65-F5344CB8AC3E}">
        <p14:creationId xmlns:p14="http://schemas.microsoft.com/office/powerpoint/2010/main" val="355709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468E-91E4-0FB3-A897-405183BE04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6D54EE-2499-23F2-7064-732F30F722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A3C34A-7CA1-9BC7-356D-F547D7B54A2F}"/>
              </a:ext>
            </a:extLst>
          </p:cNvPr>
          <p:cNvSpPr>
            <a:spLocks noGrp="1"/>
          </p:cNvSpPr>
          <p:nvPr>
            <p:ph type="dt" sz="half" idx="10"/>
          </p:nvPr>
        </p:nvSpPr>
        <p:spPr/>
        <p:txBody>
          <a:bodyPr/>
          <a:lstStyle/>
          <a:p>
            <a:fld id="{423AE283-D2D7-465A-BEDA-836A7CDF6E1A}" type="datetimeFigureOut">
              <a:rPr lang="en-IN" smtClean="0"/>
              <a:t>19-04-2023</a:t>
            </a:fld>
            <a:endParaRPr lang="en-IN"/>
          </a:p>
        </p:txBody>
      </p:sp>
      <p:sp>
        <p:nvSpPr>
          <p:cNvPr id="5" name="Footer Placeholder 4">
            <a:extLst>
              <a:ext uri="{FF2B5EF4-FFF2-40B4-BE49-F238E27FC236}">
                <a16:creationId xmlns:a16="http://schemas.microsoft.com/office/drawing/2014/main" id="{D170EB72-38AF-66A6-3772-77A97F13C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148477-8133-332E-8AE2-39D00B581C5C}"/>
              </a:ext>
            </a:extLst>
          </p:cNvPr>
          <p:cNvSpPr>
            <a:spLocks noGrp="1"/>
          </p:cNvSpPr>
          <p:nvPr>
            <p:ph type="sldNum" sz="quarter" idx="12"/>
          </p:nvPr>
        </p:nvSpPr>
        <p:spPr/>
        <p:txBody>
          <a:bodyPr/>
          <a:lstStyle/>
          <a:p>
            <a:fld id="{3A9B8D9A-7D8E-4F91-98D0-4FD4F4A515E9}" type="slidenum">
              <a:rPr lang="en-IN" smtClean="0"/>
              <a:t>‹#›</a:t>
            </a:fld>
            <a:endParaRPr lang="en-IN"/>
          </a:p>
        </p:txBody>
      </p:sp>
    </p:spTree>
    <p:extLst>
      <p:ext uri="{BB962C8B-B14F-4D97-AF65-F5344CB8AC3E}">
        <p14:creationId xmlns:p14="http://schemas.microsoft.com/office/powerpoint/2010/main" val="391845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581494-5795-E354-ADF7-17DD8418CA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E66FBB-EA88-DE5E-2839-BF7A53ADF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87BCD-C853-1AA4-34E0-CEC54C0B47E5}"/>
              </a:ext>
            </a:extLst>
          </p:cNvPr>
          <p:cNvSpPr>
            <a:spLocks noGrp="1"/>
          </p:cNvSpPr>
          <p:nvPr>
            <p:ph type="dt" sz="half" idx="10"/>
          </p:nvPr>
        </p:nvSpPr>
        <p:spPr/>
        <p:txBody>
          <a:bodyPr/>
          <a:lstStyle/>
          <a:p>
            <a:fld id="{423AE283-D2D7-465A-BEDA-836A7CDF6E1A}" type="datetimeFigureOut">
              <a:rPr lang="en-IN" smtClean="0"/>
              <a:t>19-04-2023</a:t>
            </a:fld>
            <a:endParaRPr lang="en-IN"/>
          </a:p>
        </p:txBody>
      </p:sp>
      <p:sp>
        <p:nvSpPr>
          <p:cNvPr id="5" name="Footer Placeholder 4">
            <a:extLst>
              <a:ext uri="{FF2B5EF4-FFF2-40B4-BE49-F238E27FC236}">
                <a16:creationId xmlns:a16="http://schemas.microsoft.com/office/drawing/2014/main" id="{B1D15DBF-42AE-B5F0-D757-172B6065E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E50FC-7CA4-86DF-5681-9E43C972C40A}"/>
              </a:ext>
            </a:extLst>
          </p:cNvPr>
          <p:cNvSpPr>
            <a:spLocks noGrp="1"/>
          </p:cNvSpPr>
          <p:nvPr>
            <p:ph type="sldNum" sz="quarter" idx="12"/>
          </p:nvPr>
        </p:nvSpPr>
        <p:spPr/>
        <p:txBody>
          <a:bodyPr/>
          <a:lstStyle/>
          <a:p>
            <a:fld id="{3A9B8D9A-7D8E-4F91-98D0-4FD4F4A515E9}" type="slidenum">
              <a:rPr lang="en-IN" smtClean="0"/>
              <a:t>‹#›</a:t>
            </a:fld>
            <a:endParaRPr lang="en-IN"/>
          </a:p>
        </p:txBody>
      </p:sp>
    </p:spTree>
    <p:extLst>
      <p:ext uri="{BB962C8B-B14F-4D97-AF65-F5344CB8AC3E}">
        <p14:creationId xmlns:p14="http://schemas.microsoft.com/office/powerpoint/2010/main" val="3498901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3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B9A9-5C05-DB72-8C2C-43B7D01945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A92610-3522-3F6A-801B-014FDEAAB5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632CA-DAF8-8F62-8330-E69EFA49759A}"/>
              </a:ext>
            </a:extLst>
          </p:cNvPr>
          <p:cNvSpPr>
            <a:spLocks noGrp="1"/>
          </p:cNvSpPr>
          <p:nvPr>
            <p:ph type="dt" sz="half" idx="10"/>
          </p:nvPr>
        </p:nvSpPr>
        <p:spPr/>
        <p:txBody>
          <a:bodyPr/>
          <a:lstStyle/>
          <a:p>
            <a:fld id="{423AE283-D2D7-465A-BEDA-836A7CDF6E1A}" type="datetimeFigureOut">
              <a:rPr lang="en-IN" smtClean="0"/>
              <a:t>19-04-2023</a:t>
            </a:fld>
            <a:endParaRPr lang="en-IN"/>
          </a:p>
        </p:txBody>
      </p:sp>
      <p:sp>
        <p:nvSpPr>
          <p:cNvPr id="5" name="Footer Placeholder 4">
            <a:extLst>
              <a:ext uri="{FF2B5EF4-FFF2-40B4-BE49-F238E27FC236}">
                <a16:creationId xmlns:a16="http://schemas.microsoft.com/office/drawing/2014/main" id="{B038755A-D553-9013-8429-84C9A70FB9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F14F15-8047-BB63-1DA7-5F27862ACCAB}"/>
              </a:ext>
            </a:extLst>
          </p:cNvPr>
          <p:cNvSpPr>
            <a:spLocks noGrp="1"/>
          </p:cNvSpPr>
          <p:nvPr>
            <p:ph type="sldNum" sz="quarter" idx="12"/>
          </p:nvPr>
        </p:nvSpPr>
        <p:spPr/>
        <p:txBody>
          <a:bodyPr/>
          <a:lstStyle/>
          <a:p>
            <a:fld id="{3A9B8D9A-7D8E-4F91-98D0-4FD4F4A515E9}" type="slidenum">
              <a:rPr lang="en-IN" smtClean="0"/>
              <a:t>‹#›</a:t>
            </a:fld>
            <a:endParaRPr lang="en-IN"/>
          </a:p>
        </p:txBody>
      </p:sp>
    </p:spTree>
    <p:extLst>
      <p:ext uri="{BB962C8B-B14F-4D97-AF65-F5344CB8AC3E}">
        <p14:creationId xmlns:p14="http://schemas.microsoft.com/office/powerpoint/2010/main" val="291483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8676-8244-BEC1-4363-0FD6002D8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374B1D-227E-C509-3D6E-13C4D9116D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AE2AF-0A0A-8439-6E54-27448F1BDFD0}"/>
              </a:ext>
            </a:extLst>
          </p:cNvPr>
          <p:cNvSpPr>
            <a:spLocks noGrp="1"/>
          </p:cNvSpPr>
          <p:nvPr>
            <p:ph type="dt" sz="half" idx="10"/>
          </p:nvPr>
        </p:nvSpPr>
        <p:spPr/>
        <p:txBody>
          <a:bodyPr/>
          <a:lstStyle/>
          <a:p>
            <a:fld id="{423AE283-D2D7-465A-BEDA-836A7CDF6E1A}" type="datetimeFigureOut">
              <a:rPr lang="en-IN" smtClean="0"/>
              <a:t>19-04-2023</a:t>
            </a:fld>
            <a:endParaRPr lang="en-IN"/>
          </a:p>
        </p:txBody>
      </p:sp>
      <p:sp>
        <p:nvSpPr>
          <p:cNvPr id="5" name="Footer Placeholder 4">
            <a:extLst>
              <a:ext uri="{FF2B5EF4-FFF2-40B4-BE49-F238E27FC236}">
                <a16:creationId xmlns:a16="http://schemas.microsoft.com/office/drawing/2014/main" id="{B157AAA7-D1F9-7E29-1BD1-1C0F9208EC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907CC-398D-A744-844A-15487CC794AE}"/>
              </a:ext>
            </a:extLst>
          </p:cNvPr>
          <p:cNvSpPr>
            <a:spLocks noGrp="1"/>
          </p:cNvSpPr>
          <p:nvPr>
            <p:ph type="sldNum" sz="quarter" idx="12"/>
          </p:nvPr>
        </p:nvSpPr>
        <p:spPr/>
        <p:txBody>
          <a:bodyPr/>
          <a:lstStyle/>
          <a:p>
            <a:fld id="{3A9B8D9A-7D8E-4F91-98D0-4FD4F4A515E9}" type="slidenum">
              <a:rPr lang="en-IN" smtClean="0"/>
              <a:t>‹#›</a:t>
            </a:fld>
            <a:endParaRPr lang="en-IN"/>
          </a:p>
        </p:txBody>
      </p:sp>
    </p:spTree>
    <p:extLst>
      <p:ext uri="{BB962C8B-B14F-4D97-AF65-F5344CB8AC3E}">
        <p14:creationId xmlns:p14="http://schemas.microsoft.com/office/powerpoint/2010/main" val="343480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65ED-F85D-364F-3208-8A4989E37A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EEBBDD-6B81-545F-ABDC-5E10E3400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5E5A6A-2F55-AB57-C6FB-B988C3649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885095-E82B-7574-F1AA-0930572049F4}"/>
              </a:ext>
            </a:extLst>
          </p:cNvPr>
          <p:cNvSpPr>
            <a:spLocks noGrp="1"/>
          </p:cNvSpPr>
          <p:nvPr>
            <p:ph type="dt" sz="half" idx="10"/>
          </p:nvPr>
        </p:nvSpPr>
        <p:spPr/>
        <p:txBody>
          <a:bodyPr/>
          <a:lstStyle/>
          <a:p>
            <a:fld id="{423AE283-D2D7-465A-BEDA-836A7CDF6E1A}" type="datetimeFigureOut">
              <a:rPr lang="en-IN" smtClean="0"/>
              <a:t>19-04-2023</a:t>
            </a:fld>
            <a:endParaRPr lang="en-IN"/>
          </a:p>
        </p:txBody>
      </p:sp>
      <p:sp>
        <p:nvSpPr>
          <p:cNvPr id="6" name="Footer Placeholder 5">
            <a:extLst>
              <a:ext uri="{FF2B5EF4-FFF2-40B4-BE49-F238E27FC236}">
                <a16:creationId xmlns:a16="http://schemas.microsoft.com/office/drawing/2014/main" id="{8F72462B-DBC1-0BCC-CE8F-220203EC0D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46C588-9AA4-07D1-7819-590D4793B9DE}"/>
              </a:ext>
            </a:extLst>
          </p:cNvPr>
          <p:cNvSpPr>
            <a:spLocks noGrp="1"/>
          </p:cNvSpPr>
          <p:nvPr>
            <p:ph type="sldNum" sz="quarter" idx="12"/>
          </p:nvPr>
        </p:nvSpPr>
        <p:spPr/>
        <p:txBody>
          <a:bodyPr/>
          <a:lstStyle/>
          <a:p>
            <a:fld id="{3A9B8D9A-7D8E-4F91-98D0-4FD4F4A515E9}" type="slidenum">
              <a:rPr lang="en-IN" smtClean="0"/>
              <a:t>‹#›</a:t>
            </a:fld>
            <a:endParaRPr lang="en-IN"/>
          </a:p>
        </p:txBody>
      </p:sp>
    </p:spTree>
    <p:extLst>
      <p:ext uri="{BB962C8B-B14F-4D97-AF65-F5344CB8AC3E}">
        <p14:creationId xmlns:p14="http://schemas.microsoft.com/office/powerpoint/2010/main" val="68780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6112-75E3-2A10-6762-3FF605D6B6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A43A29-127F-F6B5-958E-2AE81C143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54C225-DC39-AEFE-EF36-769109BDEF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622AF5-6057-34A5-D2EF-6032348349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9F990B-FF27-70D0-86C6-BD30B15C5D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0003B1-936A-132A-7F84-900BD6D6AB4A}"/>
              </a:ext>
            </a:extLst>
          </p:cNvPr>
          <p:cNvSpPr>
            <a:spLocks noGrp="1"/>
          </p:cNvSpPr>
          <p:nvPr>
            <p:ph type="dt" sz="half" idx="10"/>
          </p:nvPr>
        </p:nvSpPr>
        <p:spPr/>
        <p:txBody>
          <a:bodyPr/>
          <a:lstStyle/>
          <a:p>
            <a:fld id="{423AE283-D2D7-465A-BEDA-836A7CDF6E1A}" type="datetimeFigureOut">
              <a:rPr lang="en-IN" smtClean="0"/>
              <a:t>19-04-2023</a:t>
            </a:fld>
            <a:endParaRPr lang="en-IN"/>
          </a:p>
        </p:txBody>
      </p:sp>
      <p:sp>
        <p:nvSpPr>
          <p:cNvPr id="8" name="Footer Placeholder 7">
            <a:extLst>
              <a:ext uri="{FF2B5EF4-FFF2-40B4-BE49-F238E27FC236}">
                <a16:creationId xmlns:a16="http://schemas.microsoft.com/office/drawing/2014/main" id="{9EFBD263-45ED-99A9-0477-2A6EAB1A9A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BB953F-5874-E3FB-0E5F-671B6CDE8DE7}"/>
              </a:ext>
            </a:extLst>
          </p:cNvPr>
          <p:cNvSpPr>
            <a:spLocks noGrp="1"/>
          </p:cNvSpPr>
          <p:nvPr>
            <p:ph type="sldNum" sz="quarter" idx="12"/>
          </p:nvPr>
        </p:nvSpPr>
        <p:spPr/>
        <p:txBody>
          <a:bodyPr/>
          <a:lstStyle/>
          <a:p>
            <a:fld id="{3A9B8D9A-7D8E-4F91-98D0-4FD4F4A515E9}" type="slidenum">
              <a:rPr lang="en-IN" smtClean="0"/>
              <a:t>‹#›</a:t>
            </a:fld>
            <a:endParaRPr lang="en-IN"/>
          </a:p>
        </p:txBody>
      </p:sp>
    </p:spTree>
    <p:extLst>
      <p:ext uri="{BB962C8B-B14F-4D97-AF65-F5344CB8AC3E}">
        <p14:creationId xmlns:p14="http://schemas.microsoft.com/office/powerpoint/2010/main" val="202630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E65B-50B9-B212-2606-226562F70C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35E7A4-A4F1-609F-16A0-D9DB02C4F8F0}"/>
              </a:ext>
            </a:extLst>
          </p:cNvPr>
          <p:cNvSpPr>
            <a:spLocks noGrp="1"/>
          </p:cNvSpPr>
          <p:nvPr>
            <p:ph type="dt" sz="half" idx="10"/>
          </p:nvPr>
        </p:nvSpPr>
        <p:spPr/>
        <p:txBody>
          <a:bodyPr/>
          <a:lstStyle/>
          <a:p>
            <a:fld id="{423AE283-D2D7-465A-BEDA-836A7CDF6E1A}" type="datetimeFigureOut">
              <a:rPr lang="en-IN" smtClean="0"/>
              <a:t>19-04-2023</a:t>
            </a:fld>
            <a:endParaRPr lang="en-IN"/>
          </a:p>
        </p:txBody>
      </p:sp>
      <p:sp>
        <p:nvSpPr>
          <p:cNvPr id="4" name="Footer Placeholder 3">
            <a:extLst>
              <a:ext uri="{FF2B5EF4-FFF2-40B4-BE49-F238E27FC236}">
                <a16:creationId xmlns:a16="http://schemas.microsoft.com/office/drawing/2014/main" id="{8ABBFBD3-30F8-0267-8634-93AB141E16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1965B7-28A3-11D3-216D-AD720BAEE14C}"/>
              </a:ext>
            </a:extLst>
          </p:cNvPr>
          <p:cNvSpPr>
            <a:spLocks noGrp="1"/>
          </p:cNvSpPr>
          <p:nvPr>
            <p:ph type="sldNum" sz="quarter" idx="12"/>
          </p:nvPr>
        </p:nvSpPr>
        <p:spPr/>
        <p:txBody>
          <a:bodyPr/>
          <a:lstStyle/>
          <a:p>
            <a:fld id="{3A9B8D9A-7D8E-4F91-98D0-4FD4F4A515E9}" type="slidenum">
              <a:rPr lang="en-IN" smtClean="0"/>
              <a:t>‹#›</a:t>
            </a:fld>
            <a:endParaRPr lang="en-IN"/>
          </a:p>
        </p:txBody>
      </p:sp>
    </p:spTree>
    <p:extLst>
      <p:ext uri="{BB962C8B-B14F-4D97-AF65-F5344CB8AC3E}">
        <p14:creationId xmlns:p14="http://schemas.microsoft.com/office/powerpoint/2010/main" val="2121455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DD2A9-63D7-1C6D-5E30-F7766509B230}"/>
              </a:ext>
            </a:extLst>
          </p:cNvPr>
          <p:cNvSpPr>
            <a:spLocks noGrp="1"/>
          </p:cNvSpPr>
          <p:nvPr>
            <p:ph type="dt" sz="half" idx="10"/>
          </p:nvPr>
        </p:nvSpPr>
        <p:spPr/>
        <p:txBody>
          <a:bodyPr/>
          <a:lstStyle/>
          <a:p>
            <a:fld id="{423AE283-D2D7-465A-BEDA-836A7CDF6E1A}" type="datetimeFigureOut">
              <a:rPr lang="en-IN" smtClean="0"/>
              <a:t>19-04-2023</a:t>
            </a:fld>
            <a:endParaRPr lang="en-IN"/>
          </a:p>
        </p:txBody>
      </p:sp>
      <p:sp>
        <p:nvSpPr>
          <p:cNvPr id="3" name="Footer Placeholder 2">
            <a:extLst>
              <a:ext uri="{FF2B5EF4-FFF2-40B4-BE49-F238E27FC236}">
                <a16:creationId xmlns:a16="http://schemas.microsoft.com/office/drawing/2014/main" id="{3E84A992-107D-BBF6-40DB-7E21F46B37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09C6C7-37FF-9E53-176C-15B0259A2771}"/>
              </a:ext>
            </a:extLst>
          </p:cNvPr>
          <p:cNvSpPr>
            <a:spLocks noGrp="1"/>
          </p:cNvSpPr>
          <p:nvPr>
            <p:ph type="sldNum" sz="quarter" idx="12"/>
          </p:nvPr>
        </p:nvSpPr>
        <p:spPr/>
        <p:txBody>
          <a:bodyPr/>
          <a:lstStyle/>
          <a:p>
            <a:fld id="{3A9B8D9A-7D8E-4F91-98D0-4FD4F4A515E9}" type="slidenum">
              <a:rPr lang="en-IN" smtClean="0"/>
              <a:t>‹#›</a:t>
            </a:fld>
            <a:endParaRPr lang="en-IN"/>
          </a:p>
        </p:txBody>
      </p:sp>
    </p:spTree>
    <p:extLst>
      <p:ext uri="{BB962C8B-B14F-4D97-AF65-F5344CB8AC3E}">
        <p14:creationId xmlns:p14="http://schemas.microsoft.com/office/powerpoint/2010/main" val="282663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6129-E3AB-1F0F-6815-CAB892602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6DF225-3CD1-8393-19FA-A47499CC9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620015-AD39-BB9E-1549-8FBAF69A5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3D03D-19C2-1D05-EE50-AC3D75EB1918}"/>
              </a:ext>
            </a:extLst>
          </p:cNvPr>
          <p:cNvSpPr>
            <a:spLocks noGrp="1"/>
          </p:cNvSpPr>
          <p:nvPr>
            <p:ph type="dt" sz="half" idx="10"/>
          </p:nvPr>
        </p:nvSpPr>
        <p:spPr/>
        <p:txBody>
          <a:bodyPr/>
          <a:lstStyle/>
          <a:p>
            <a:fld id="{423AE283-D2D7-465A-BEDA-836A7CDF6E1A}" type="datetimeFigureOut">
              <a:rPr lang="en-IN" smtClean="0"/>
              <a:t>19-04-2023</a:t>
            </a:fld>
            <a:endParaRPr lang="en-IN"/>
          </a:p>
        </p:txBody>
      </p:sp>
      <p:sp>
        <p:nvSpPr>
          <p:cNvPr id="6" name="Footer Placeholder 5">
            <a:extLst>
              <a:ext uri="{FF2B5EF4-FFF2-40B4-BE49-F238E27FC236}">
                <a16:creationId xmlns:a16="http://schemas.microsoft.com/office/drawing/2014/main" id="{5C2B8137-1BD3-E6DC-B04E-224EB4FEFD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6ED509-F72F-02CF-0CDF-B4472B51C21B}"/>
              </a:ext>
            </a:extLst>
          </p:cNvPr>
          <p:cNvSpPr>
            <a:spLocks noGrp="1"/>
          </p:cNvSpPr>
          <p:nvPr>
            <p:ph type="sldNum" sz="quarter" idx="12"/>
          </p:nvPr>
        </p:nvSpPr>
        <p:spPr/>
        <p:txBody>
          <a:bodyPr/>
          <a:lstStyle/>
          <a:p>
            <a:fld id="{3A9B8D9A-7D8E-4F91-98D0-4FD4F4A515E9}" type="slidenum">
              <a:rPr lang="en-IN" smtClean="0"/>
              <a:t>‹#›</a:t>
            </a:fld>
            <a:endParaRPr lang="en-IN"/>
          </a:p>
        </p:txBody>
      </p:sp>
    </p:spTree>
    <p:extLst>
      <p:ext uri="{BB962C8B-B14F-4D97-AF65-F5344CB8AC3E}">
        <p14:creationId xmlns:p14="http://schemas.microsoft.com/office/powerpoint/2010/main" val="167777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03F5E-FAAA-D511-CE5F-325B31E689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AFDD08-A91C-5F35-1E76-FF7A89E73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314EE9-8012-D6A8-B21B-CFF3B27A9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92185-B3B7-09CA-FFAD-B7552558E343}"/>
              </a:ext>
            </a:extLst>
          </p:cNvPr>
          <p:cNvSpPr>
            <a:spLocks noGrp="1"/>
          </p:cNvSpPr>
          <p:nvPr>
            <p:ph type="dt" sz="half" idx="10"/>
          </p:nvPr>
        </p:nvSpPr>
        <p:spPr/>
        <p:txBody>
          <a:bodyPr/>
          <a:lstStyle/>
          <a:p>
            <a:fld id="{423AE283-D2D7-465A-BEDA-836A7CDF6E1A}" type="datetimeFigureOut">
              <a:rPr lang="en-IN" smtClean="0"/>
              <a:t>19-04-2023</a:t>
            </a:fld>
            <a:endParaRPr lang="en-IN"/>
          </a:p>
        </p:txBody>
      </p:sp>
      <p:sp>
        <p:nvSpPr>
          <p:cNvPr id="6" name="Footer Placeholder 5">
            <a:extLst>
              <a:ext uri="{FF2B5EF4-FFF2-40B4-BE49-F238E27FC236}">
                <a16:creationId xmlns:a16="http://schemas.microsoft.com/office/drawing/2014/main" id="{7B8F7CD0-0C6C-7804-2B70-AB4454F32F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E786D9-F655-A825-F497-6CEE23BA25F8}"/>
              </a:ext>
            </a:extLst>
          </p:cNvPr>
          <p:cNvSpPr>
            <a:spLocks noGrp="1"/>
          </p:cNvSpPr>
          <p:nvPr>
            <p:ph type="sldNum" sz="quarter" idx="12"/>
          </p:nvPr>
        </p:nvSpPr>
        <p:spPr/>
        <p:txBody>
          <a:bodyPr/>
          <a:lstStyle/>
          <a:p>
            <a:fld id="{3A9B8D9A-7D8E-4F91-98D0-4FD4F4A515E9}" type="slidenum">
              <a:rPr lang="en-IN" smtClean="0"/>
              <a:t>‹#›</a:t>
            </a:fld>
            <a:endParaRPr lang="en-IN"/>
          </a:p>
        </p:txBody>
      </p:sp>
    </p:spTree>
    <p:extLst>
      <p:ext uri="{BB962C8B-B14F-4D97-AF65-F5344CB8AC3E}">
        <p14:creationId xmlns:p14="http://schemas.microsoft.com/office/powerpoint/2010/main" val="143506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EF50DA-2F4B-C68B-C18D-CE307D4E8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AEB1D9-A4C9-FD7F-889B-C01064B469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581D7D-6B2D-7D48-5F34-05CB2EEC86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AE283-D2D7-465A-BEDA-836A7CDF6E1A}" type="datetimeFigureOut">
              <a:rPr lang="en-IN" smtClean="0"/>
              <a:t>19-04-2023</a:t>
            </a:fld>
            <a:endParaRPr lang="en-IN"/>
          </a:p>
        </p:txBody>
      </p:sp>
      <p:sp>
        <p:nvSpPr>
          <p:cNvPr id="5" name="Footer Placeholder 4">
            <a:extLst>
              <a:ext uri="{FF2B5EF4-FFF2-40B4-BE49-F238E27FC236}">
                <a16:creationId xmlns:a16="http://schemas.microsoft.com/office/drawing/2014/main" id="{DFF981DD-289E-A049-9BC8-5F9207ED49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739A4B-58CC-C52E-84C5-E0FF059466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B8D9A-7D8E-4F91-98D0-4FD4F4A515E9}" type="slidenum">
              <a:rPr lang="en-IN" smtClean="0"/>
              <a:t>‹#›</a:t>
            </a:fld>
            <a:endParaRPr lang="en-IN"/>
          </a:p>
        </p:txBody>
      </p:sp>
    </p:spTree>
    <p:extLst>
      <p:ext uri="{BB962C8B-B14F-4D97-AF65-F5344CB8AC3E}">
        <p14:creationId xmlns:p14="http://schemas.microsoft.com/office/powerpoint/2010/main" val="508690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3C48-FF77-DABA-ED01-234D76E4D825}"/>
              </a:ext>
            </a:extLst>
          </p:cNvPr>
          <p:cNvSpPr txBox="1">
            <a:spLocks/>
          </p:cNvSpPr>
          <p:nvPr/>
        </p:nvSpPr>
        <p:spPr>
          <a:xfrm>
            <a:off x="838200" y="1717461"/>
            <a:ext cx="10515599" cy="838200"/>
          </a:xfrm>
          <a:prstGeom prst="rect">
            <a:avLst/>
          </a:prstGeom>
        </p:spPr>
        <p:txBody>
          <a:bodyPr lIns="91431" tIns="45715" rIns="91431" bIns="45715">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prstClr val="black"/>
                </a:solidFill>
              </a:rPr>
              <a:t>Software testing methodology  project</a:t>
            </a:r>
          </a:p>
        </p:txBody>
      </p:sp>
      <p:sp>
        <p:nvSpPr>
          <p:cNvPr id="3" name="Subtitle 2">
            <a:extLst>
              <a:ext uri="{FF2B5EF4-FFF2-40B4-BE49-F238E27FC236}">
                <a16:creationId xmlns:a16="http://schemas.microsoft.com/office/drawing/2014/main" id="{CD10B3FE-2C07-5A6D-99DA-823CD95B6954}"/>
              </a:ext>
            </a:extLst>
          </p:cNvPr>
          <p:cNvSpPr txBox="1">
            <a:spLocks/>
          </p:cNvSpPr>
          <p:nvPr/>
        </p:nvSpPr>
        <p:spPr>
          <a:xfrm>
            <a:off x="1422400" y="3774926"/>
            <a:ext cx="9730494" cy="1289854"/>
          </a:xfrm>
          <a:prstGeom prst="rect">
            <a:avLst/>
          </a:prstGeom>
        </p:spPr>
        <p:txBody>
          <a:bodyPr lIns="91431" tIns="45715" rIns="91431" bIns="45715">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Clr>
                <a:prstClr val="white"/>
              </a:buClr>
              <a:buNone/>
            </a:pPr>
            <a:r>
              <a:rPr lang="en-US" sz="2200" dirty="0">
                <a:solidFill>
                  <a:prstClr val="black"/>
                </a:solidFill>
                <a:latin typeface="Times New Roman" pitchFamily="18" charset="0"/>
                <a:cs typeface="Times New Roman" pitchFamily="18" charset="0"/>
              </a:rPr>
              <a:t>Mohammad </a:t>
            </a:r>
            <a:r>
              <a:rPr lang="en-US" sz="2200" dirty="0" err="1">
                <a:solidFill>
                  <a:prstClr val="black"/>
                </a:solidFill>
                <a:latin typeface="Times New Roman" pitchFamily="18" charset="0"/>
                <a:cs typeface="Times New Roman" pitchFamily="18" charset="0"/>
              </a:rPr>
              <a:t>Rizwanullah</a:t>
            </a:r>
            <a:r>
              <a:rPr lang="en-US" sz="2200" dirty="0">
                <a:solidFill>
                  <a:prstClr val="black"/>
                </a:solidFill>
                <a:latin typeface="Times New Roman" pitchFamily="18" charset="0"/>
                <a:cs typeface="Times New Roman" pitchFamily="18" charset="0"/>
              </a:rPr>
              <a:t> (208W1A1299)</a:t>
            </a:r>
          </a:p>
          <a:p>
            <a:pPr marL="0" indent="0" algn="ctr">
              <a:buClr>
                <a:prstClr val="white"/>
              </a:buClr>
              <a:buNone/>
            </a:pPr>
            <a:r>
              <a:rPr lang="en-US" sz="2200" dirty="0" err="1">
                <a:solidFill>
                  <a:prstClr val="black"/>
                </a:solidFill>
                <a:latin typeface="Times New Roman" pitchFamily="18" charset="0"/>
                <a:cs typeface="Times New Roman" pitchFamily="18" charset="0"/>
              </a:rPr>
              <a:t>Motamarri</a:t>
            </a:r>
            <a:r>
              <a:rPr lang="en-US" sz="2200" dirty="0">
                <a:solidFill>
                  <a:prstClr val="black"/>
                </a:solidFill>
                <a:latin typeface="Times New Roman" pitchFamily="18" charset="0"/>
                <a:cs typeface="Times New Roman" pitchFamily="18" charset="0"/>
              </a:rPr>
              <a:t> Jaya Naga Venkata Sai (208W1A12A0)</a:t>
            </a:r>
          </a:p>
          <a:p>
            <a:pPr algn="ctr">
              <a:buClr>
                <a:prstClr val="white"/>
              </a:buClr>
            </a:pPr>
            <a:endParaRPr lang="en-US" sz="1333" b="1" dirty="0">
              <a:solidFill>
                <a:srgbClr val="7030A0"/>
              </a:solidFill>
              <a:cs typeface="AngsanaUPC" panose="02020603050405020304" pitchFamily="18" charset="-34"/>
            </a:endParaRPr>
          </a:p>
          <a:p>
            <a:pPr algn="ctr">
              <a:buClr>
                <a:prstClr val="white"/>
              </a:buClr>
            </a:pPr>
            <a:endParaRPr lang="en-US" sz="1333" dirty="0">
              <a:solidFill>
                <a:srgbClr val="146194">
                  <a:lumMod val="75000"/>
                </a:srgbClr>
              </a:solidFill>
            </a:endParaRPr>
          </a:p>
        </p:txBody>
      </p:sp>
      <p:sp>
        <p:nvSpPr>
          <p:cNvPr id="4" name="TextBox 3">
            <a:extLst>
              <a:ext uri="{FF2B5EF4-FFF2-40B4-BE49-F238E27FC236}">
                <a16:creationId xmlns:a16="http://schemas.microsoft.com/office/drawing/2014/main" id="{2AB5280F-7DE2-B6F3-08C4-8F6117CC2AF7}"/>
              </a:ext>
            </a:extLst>
          </p:cNvPr>
          <p:cNvSpPr txBox="1"/>
          <p:nvPr/>
        </p:nvSpPr>
        <p:spPr>
          <a:xfrm>
            <a:off x="3446721" y="624612"/>
            <a:ext cx="5486400" cy="758855"/>
          </a:xfrm>
          <a:prstGeom prst="rect">
            <a:avLst/>
          </a:prstGeom>
          <a:noFill/>
        </p:spPr>
        <p:txBody>
          <a:bodyPr wrap="square" lIns="19996" tIns="9998" rIns="19996" bIns="9998" rtlCol="0">
            <a:spAutoFit/>
          </a:bodyPr>
          <a:lstStyle/>
          <a:p>
            <a:pPr algn="ctr" defTabSz="914355">
              <a:defRPr/>
            </a:pPr>
            <a:r>
              <a:rPr lang="en-IN" sz="2400" b="1" dirty="0">
                <a:solidFill>
                  <a:srgbClr val="0000FF"/>
                </a:solidFill>
                <a:latin typeface="Calibri"/>
                <a:cs typeface="Times New Roman" pitchFamily="18" charset="0"/>
              </a:rPr>
              <a:t>Department of Information Technology</a:t>
            </a:r>
          </a:p>
          <a:p>
            <a:pPr algn="ctr" defTabSz="914355">
              <a:defRPr/>
            </a:pPr>
            <a:r>
              <a:rPr lang="en-IN" sz="2400" b="1" dirty="0">
                <a:solidFill>
                  <a:srgbClr val="FF0000"/>
                </a:solidFill>
                <a:latin typeface="Calibri"/>
                <a:cs typeface="Times New Roman" pitchFamily="18" charset="0"/>
              </a:rPr>
              <a:t>V R Siddhartha Engineering College </a:t>
            </a:r>
          </a:p>
        </p:txBody>
      </p:sp>
      <p:sp>
        <p:nvSpPr>
          <p:cNvPr id="6" name="Rectangle 5">
            <a:extLst>
              <a:ext uri="{FF2B5EF4-FFF2-40B4-BE49-F238E27FC236}">
                <a16:creationId xmlns:a16="http://schemas.microsoft.com/office/drawing/2014/main" id="{5DCCBB45-9A6C-784B-2984-E6B2BF878853}"/>
              </a:ext>
            </a:extLst>
          </p:cNvPr>
          <p:cNvSpPr/>
          <p:nvPr/>
        </p:nvSpPr>
        <p:spPr>
          <a:xfrm>
            <a:off x="3903920" y="5439185"/>
            <a:ext cx="4572000" cy="358999"/>
          </a:xfrm>
          <a:prstGeom prst="rect">
            <a:avLst/>
          </a:prstGeom>
        </p:spPr>
        <p:txBody>
          <a:bodyPr lIns="91431" tIns="45715" rIns="91431" bIns="45715">
            <a:spAutoFit/>
          </a:bodyPr>
          <a:lstStyle/>
          <a:p>
            <a:pPr algn="ctr" defTabSz="914355">
              <a:defRPr/>
            </a:pPr>
            <a:r>
              <a:rPr lang="en-US" sz="1733" dirty="0">
                <a:solidFill>
                  <a:prstClr val="black"/>
                </a:solidFill>
                <a:latin typeface="Calibri"/>
                <a:cs typeface="AngsanaUPC" panose="02020603050405020304" pitchFamily="18" charset="-34"/>
              </a:rPr>
              <a:t>Submitted to </a:t>
            </a:r>
          </a:p>
        </p:txBody>
      </p:sp>
      <p:sp>
        <p:nvSpPr>
          <p:cNvPr id="7" name="TextBox 6">
            <a:extLst>
              <a:ext uri="{FF2B5EF4-FFF2-40B4-BE49-F238E27FC236}">
                <a16:creationId xmlns:a16="http://schemas.microsoft.com/office/drawing/2014/main" id="{7CA95FC1-D792-8C5D-62A2-241C7DDD0D5A}"/>
              </a:ext>
            </a:extLst>
          </p:cNvPr>
          <p:cNvSpPr txBox="1"/>
          <p:nvPr/>
        </p:nvSpPr>
        <p:spPr>
          <a:xfrm>
            <a:off x="3461663" y="2376130"/>
            <a:ext cx="5087679" cy="646321"/>
          </a:xfrm>
          <a:prstGeom prst="rect">
            <a:avLst/>
          </a:prstGeom>
          <a:noFill/>
        </p:spPr>
        <p:txBody>
          <a:bodyPr wrap="square" lIns="91431" tIns="45715" rIns="91431" bIns="45715" rtlCol="0">
            <a:spAutoFit/>
          </a:bodyPr>
          <a:lstStyle/>
          <a:p>
            <a:pPr algn="ctr" defTabSz="914355">
              <a:defRPr/>
            </a:pPr>
            <a:r>
              <a:rPr lang="en-US" sz="3600" b="1" dirty="0">
                <a:solidFill>
                  <a:srgbClr val="C00000"/>
                </a:solidFill>
                <a:latin typeface="Calibri"/>
              </a:rPr>
              <a:t>Assignment-2</a:t>
            </a:r>
          </a:p>
        </p:txBody>
      </p:sp>
      <p:pic>
        <p:nvPicPr>
          <p:cNvPr id="9" name="Picture 8">
            <a:extLst>
              <a:ext uri="{FF2B5EF4-FFF2-40B4-BE49-F238E27FC236}">
                <a16:creationId xmlns:a16="http://schemas.microsoft.com/office/drawing/2014/main" id="{3E37E0E3-0D09-ADB9-7963-76D4846C7254}"/>
              </a:ext>
            </a:extLst>
          </p:cNvPr>
          <p:cNvPicPr>
            <a:picLocks noChangeAspect="1"/>
          </p:cNvPicPr>
          <p:nvPr/>
        </p:nvPicPr>
        <p:blipFill>
          <a:blip r:embed="rId2"/>
          <a:stretch>
            <a:fillRect/>
          </a:stretch>
        </p:blipFill>
        <p:spPr>
          <a:xfrm>
            <a:off x="464600" y="-12391"/>
            <a:ext cx="1614863" cy="1443361"/>
          </a:xfrm>
          <a:prstGeom prst="rect">
            <a:avLst/>
          </a:prstGeom>
        </p:spPr>
      </p:pic>
      <p:pic>
        <p:nvPicPr>
          <p:cNvPr id="10" name="Picture 9">
            <a:extLst>
              <a:ext uri="{FF2B5EF4-FFF2-40B4-BE49-F238E27FC236}">
                <a16:creationId xmlns:a16="http://schemas.microsoft.com/office/drawing/2014/main" id="{107481C6-8D0C-5930-FBF9-34C6A641739B}"/>
              </a:ext>
            </a:extLst>
          </p:cNvPr>
          <p:cNvPicPr>
            <a:picLocks noChangeAspect="1"/>
          </p:cNvPicPr>
          <p:nvPr/>
        </p:nvPicPr>
        <p:blipFill>
          <a:blip r:embed="rId3"/>
          <a:stretch>
            <a:fillRect/>
          </a:stretch>
        </p:blipFill>
        <p:spPr>
          <a:xfrm>
            <a:off x="10300382" y="112686"/>
            <a:ext cx="1487514" cy="1487514"/>
          </a:xfrm>
          <a:prstGeom prst="rect">
            <a:avLst/>
          </a:prstGeom>
        </p:spPr>
      </p:pic>
      <p:sp>
        <p:nvSpPr>
          <p:cNvPr id="8" name="Rectangle 7"/>
          <p:cNvSpPr/>
          <p:nvPr/>
        </p:nvSpPr>
        <p:spPr>
          <a:xfrm>
            <a:off x="5322496" y="3228950"/>
            <a:ext cx="1547008" cy="400099"/>
          </a:xfrm>
          <a:prstGeom prst="rect">
            <a:avLst/>
          </a:prstGeom>
        </p:spPr>
        <p:txBody>
          <a:bodyPr wrap="none" lIns="91431" tIns="45715" rIns="91431" bIns="45715">
            <a:spAutoFit/>
          </a:bodyPr>
          <a:lstStyle/>
          <a:p>
            <a:pPr algn="ctr" defTabSz="457177"/>
            <a:r>
              <a:rPr lang="en-US" sz="2000" dirty="0">
                <a:solidFill>
                  <a:prstClr val="black"/>
                </a:solidFill>
                <a:cs typeface="AngsanaUPC" panose="02020603050405020304" pitchFamily="18" charset="-34"/>
              </a:rPr>
              <a:t>Presented by</a:t>
            </a:r>
          </a:p>
        </p:txBody>
      </p:sp>
      <p:sp>
        <p:nvSpPr>
          <p:cNvPr id="14" name="TextBox 13">
            <a:extLst>
              <a:ext uri="{FF2B5EF4-FFF2-40B4-BE49-F238E27FC236}">
                <a16:creationId xmlns:a16="http://schemas.microsoft.com/office/drawing/2014/main" id="{12858487-EA18-4AFC-7AFF-2C21065243CE}"/>
              </a:ext>
            </a:extLst>
          </p:cNvPr>
          <p:cNvSpPr txBox="1"/>
          <p:nvPr/>
        </p:nvSpPr>
        <p:spPr>
          <a:xfrm>
            <a:off x="3137004" y="5798248"/>
            <a:ext cx="6105832" cy="666977"/>
          </a:xfrm>
          <a:prstGeom prst="rect">
            <a:avLst/>
          </a:prstGeom>
          <a:noFill/>
        </p:spPr>
        <p:txBody>
          <a:bodyPr wrap="square">
            <a:spAutoFit/>
          </a:bodyPr>
          <a:lstStyle/>
          <a:p>
            <a:pPr algn="ctr" defTabSz="914355">
              <a:defRPr/>
            </a:pPr>
            <a:r>
              <a:rPr lang="en-US" sz="1867" dirty="0">
                <a:solidFill>
                  <a:prstClr val="black"/>
                </a:solidFill>
                <a:latin typeface="Calibri"/>
                <a:cs typeface="AngsanaUPC" panose="02020603050405020304" pitchFamily="18" charset="-34"/>
              </a:rPr>
              <a:t> </a:t>
            </a:r>
            <a:r>
              <a:rPr lang="en-US" sz="1867" b="1" dirty="0">
                <a:solidFill>
                  <a:srgbClr val="FF0000"/>
                </a:solidFill>
                <a:latin typeface="Calibri"/>
                <a:cs typeface="AngsanaUPC" panose="02020603050405020304" pitchFamily="18" charset="-34"/>
              </a:rPr>
              <a:t>Dr . K . Sita Kumari</a:t>
            </a:r>
          </a:p>
          <a:p>
            <a:pPr algn="ctr" defTabSz="914355">
              <a:defRPr/>
            </a:pPr>
            <a:r>
              <a:rPr lang="en-US" sz="1867" b="1" dirty="0">
                <a:solidFill>
                  <a:srgbClr val="FF0000"/>
                </a:solidFill>
                <a:latin typeface="Calibri"/>
                <a:cs typeface="AngsanaUPC" panose="02020603050405020304" pitchFamily="18" charset="-34"/>
              </a:rPr>
              <a:t>PhD, Professor, IT</a:t>
            </a:r>
          </a:p>
        </p:txBody>
      </p:sp>
    </p:spTree>
    <p:extLst>
      <p:ext uri="{BB962C8B-B14F-4D97-AF65-F5344CB8AC3E}">
        <p14:creationId xmlns:p14="http://schemas.microsoft.com/office/powerpoint/2010/main" val="25217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0D94B3-9C87-F03B-1FD9-BDBD4A5BC4C1}"/>
              </a:ext>
            </a:extLst>
          </p:cNvPr>
          <p:cNvPicPr>
            <a:picLocks noChangeAspect="1"/>
          </p:cNvPicPr>
          <p:nvPr/>
        </p:nvPicPr>
        <p:blipFill>
          <a:blip r:embed="rId2"/>
          <a:stretch>
            <a:fillRect/>
          </a:stretch>
        </p:blipFill>
        <p:spPr>
          <a:xfrm>
            <a:off x="1938337" y="904875"/>
            <a:ext cx="8315325" cy="5048250"/>
          </a:xfrm>
          <a:prstGeom prst="rect">
            <a:avLst/>
          </a:prstGeom>
        </p:spPr>
      </p:pic>
    </p:spTree>
    <p:extLst>
      <p:ext uri="{BB962C8B-B14F-4D97-AF65-F5344CB8AC3E}">
        <p14:creationId xmlns:p14="http://schemas.microsoft.com/office/powerpoint/2010/main" val="35870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EFCE14-900C-4013-8CF7-3A1E40C3C4C9}"/>
              </a:ext>
            </a:extLst>
          </p:cNvPr>
          <p:cNvSpPr txBox="1"/>
          <p:nvPr/>
        </p:nvSpPr>
        <p:spPr>
          <a:xfrm>
            <a:off x="2388093" y="319596"/>
            <a:ext cx="7261934" cy="646331"/>
          </a:xfrm>
          <a:prstGeom prst="rect">
            <a:avLst/>
          </a:prstGeom>
          <a:noFill/>
        </p:spPr>
        <p:txBody>
          <a:bodyPr wrap="square" rtlCol="0">
            <a:spAutoFit/>
          </a:bodyPr>
          <a:lstStyle/>
          <a:p>
            <a:pPr algn="ctr"/>
            <a:r>
              <a:rPr lang="en-IN" sz="3600" b="1" dirty="0"/>
              <a:t>RESULT ANALYSIS</a:t>
            </a:r>
          </a:p>
        </p:txBody>
      </p:sp>
      <p:pic>
        <p:nvPicPr>
          <p:cNvPr id="4" name="Picture 3">
            <a:extLst>
              <a:ext uri="{FF2B5EF4-FFF2-40B4-BE49-F238E27FC236}">
                <a16:creationId xmlns:a16="http://schemas.microsoft.com/office/drawing/2014/main" id="{16860268-43A0-8E2A-661A-031CBA634415}"/>
              </a:ext>
            </a:extLst>
          </p:cNvPr>
          <p:cNvPicPr>
            <a:picLocks noChangeAspect="1"/>
          </p:cNvPicPr>
          <p:nvPr/>
        </p:nvPicPr>
        <p:blipFill>
          <a:blip r:embed="rId2"/>
          <a:stretch>
            <a:fillRect/>
          </a:stretch>
        </p:blipFill>
        <p:spPr>
          <a:xfrm>
            <a:off x="426597" y="1247035"/>
            <a:ext cx="10975290" cy="4887434"/>
          </a:xfrm>
          <a:prstGeom prst="rect">
            <a:avLst/>
          </a:prstGeom>
        </p:spPr>
      </p:pic>
    </p:spTree>
    <p:extLst>
      <p:ext uri="{BB962C8B-B14F-4D97-AF65-F5344CB8AC3E}">
        <p14:creationId xmlns:p14="http://schemas.microsoft.com/office/powerpoint/2010/main" val="658843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95B43B-11D6-1BAB-7FF6-392160BCA494}"/>
              </a:ext>
            </a:extLst>
          </p:cNvPr>
          <p:cNvPicPr>
            <a:picLocks noChangeAspect="1"/>
          </p:cNvPicPr>
          <p:nvPr/>
        </p:nvPicPr>
        <p:blipFill>
          <a:blip r:embed="rId2"/>
          <a:stretch>
            <a:fillRect/>
          </a:stretch>
        </p:blipFill>
        <p:spPr>
          <a:xfrm>
            <a:off x="538579" y="1217998"/>
            <a:ext cx="10925452" cy="4694530"/>
          </a:xfrm>
          <a:prstGeom prst="rect">
            <a:avLst/>
          </a:prstGeom>
        </p:spPr>
      </p:pic>
    </p:spTree>
    <p:extLst>
      <p:ext uri="{BB962C8B-B14F-4D97-AF65-F5344CB8AC3E}">
        <p14:creationId xmlns:p14="http://schemas.microsoft.com/office/powerpoint/2010/main" val="347918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D15AD-7D9B-5F51-23C9-6146A9F3E6D0}"/>
              </a:ext>
            </a:extLst>
          </p:cNvPr>
          <p:cNvSpPr txBox="1"/>
          <p:nvPr/>
        </p:nvSpPr>
        <p:spPr>
          <a:xfrm>
            <a:off x="1882067" y="1597980"/>
            <a:ext cx="7812349" cy="2646878"/>
          </a:xfrm>
          <a:prstGeom prst="rect">
            <a:avLst/>
          </a:prstGeom>
          <a:noFill/>
        </p:spPr>
        <p:txBody>
          <a:bodyPr wrap="square" rtlCol="0">
            <a:spAutoFit/>
          </a:bodyPr>
          <a:lstStyle/>
          <a:p>
            <a:pPr algn="ctr"/>
            <a:r>
              <a:rPr lang="en-IN" sz="16600" b="1" dirty="0"/>
              <a:t>THE END</a:t>
            </a:r>
          </a:p>
        </p:txBody>
      </p:sp>
    </p:spTree>
    <p:extLst>
      <p:ext uri="{BB962C8B-B14F-4D97-AF65-F5344CB8AC3E}">
        <p14:creationId xmlns:p14="http://schemas.microsoft.com/office/powerpoint/2010/main" val="196234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07490-7DF2-830F-59F1-73272B6A5D98}"/>
              </a:ext>
            </a:extLst>
          </p:cNvPr>
          <p:cNvSpPr txBox="1"/>
          <p:nvPr/>
        </p:nvSpPr>
        <p:spPr>
          <a:xfrm>
            <a:off x="3312850" y="426127"/>
            <a:ext cx="5566299" cy="646331"/>
          </a:xfrm>
          <a:prstGeom prst="rect">
            <a:avLst/>
          </a:prstGeom>
          <a:noFill/>
        </p:spPr>
        <p:txBody>
          <a:bodyPr wrap="square" rtlCol="0">
            <a:spAutoFit/>
          </a:bodyPr>
          <a:lstStyle/>
          <a:p>
            <a:pPr algn="ctr"/>
            <a:r>
              <a:rPr lang="en-IN" sz="3600" b="1" dirty="0"/>
              <a:t>Problem Statement - 1</a:t>
            </a:r>
          </a:p>
        </p:txBody>
      </p:sp>
      <p:sp>
        <p:nvSpPr>
          <p:cNvPr id="3" name="TextBox 2">
            <a:extLst>
              <a:ext uri="{FF2B5EF4-FFF2-40B4-BE49-F238E27FC236}">
                <a16:creationId xmlns:a16="http://schemas.microsoft.com/office/drawing/2014/main" id="{88FBC96F-1D92-2A3F-3F71-D6351FC13E54}"/>
              </a:ext>
            </a:extLst>
          </p:cNvPr>
          <p:cNvSpPr txBox="1"/>
          <p:nvPr/>
        </p:nvSpPr>
        <p:spPr>
          <a:xfrm>
            <a:off x="713172" y="2111147"/>
            <a:ext cx="11221375" cy="2308324"/>
          </a:xfrm>
          <a:prstGeom prst="rect">
            <a:avLst/>
          </a:prstGeom>
          <a:noFill/>
        </p:spPr>
        <p:txBody>
          <a:bodyPr wrap="square" rtlCol="0">
            <a:spAutoFit/>
          </a:bodyPr>
          <a:lstStyle/>
          <a:p>
            <a:r>
              <a:rPr lang="en-US" dirty="0"/>
              <a:t>5 . </a:t>
            </a:r>
            <a:r>
              <a:rPr lang="en-US" sz="2400" dirty="0"/>
              <a:t>Write the Automation Test Scripting for the following Scenarios. </a:t>
            </a:r>
          </a:p>
          <a:p>
            <a:r>
              <a:rPr lang="en-US" dirty="0"/>
              <a:t>	a)   </a:t>
            </a:r>
            <a:r>
              <a:rPr lang="en-US" sz="2400" dirty="0"/>
              <a:t>Verify if Special Characters are allowing in the First and Last name </a:t>
            </a:r>
          </a:p>
          <a:p>
            <a:r>
              <a:rPr lang="en-US" dirty="0"/>
              <a:t>	b)   </a:t>
            </a:r>
            <a:r>
              <a:rPr lang="en-US" sz="2400" dirty="0"/>
              <a:t>Verify if Email field is accepting only numbers as Email (without @ and </a:t>
            </a:r>
          </a:p>
          <a:p>
            <a:r>
              <a:rPr lang="en-US" sz="2400" dirty="0"/>
              <a:t>	     .com or .co.in etc.,) </a:t>
            </a:r>
          </a:p>
          <a:p>
            <a:r>
              <a:rPr lang="en-US" dirty="0"/>
              <a:t>	c)    </a:t>
            </a:r>
            <a:r>
              <a:rPr lang="en-US" sz="2400" dirty="0"/>
              <a:t>Verify if Email field is accepting only Special Characters as Email (without    </a:t>
            </a:r>
          </a:p>
          <a:p>
            <a:r>
              <a:rPr lang="en-US" sz="2400" dirty="0"/>
              <a:t>                     @and  .com or .co.in etc.,)</a:t>
            </a:r>
            <a:endParaRPr lang="en-IN" sz="2400" dirty="0"/>
          </a:p>
        </p:txBody>
      </p:sp>
    </p:spTree>
    <p:extLst>
      <p:ext uri="{BB962C8B-B14F-4D97-AF65-F5344CB8AC3E}">
        <p14:creationId xmlns:p14="http://schemas.microsoft.com/office/powerpoint/2010/main" val="247721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1B7F3B-F3D9-5E01-15E8-75592F52605D}"/>
              </a:ext>
            </a:extLst>
          </p:cNvPr>
          <p:cNvSpPr txBox="1"/>
          <p:nvPr/>
        </p:nvSpPr>
        <p:spPr>
          <a:xfrm>
            <a:off x="3373515" y="443883"/>
            <a:ext cx="5495277" cy="523220"/>
          </a:xfrm>
          <a:prstGeom prst="rect">
            <a:avLst/>
          </a:prstGeom>
          <a:noFill/>
        </p:spPr>
        <p:txBody>
          <a:bodyPr wrap="square" rtlCol="0">
            <a:spAutoFit/>
          </a:bodyPr>
          <a:lstStyle/>
          <a:p>
            <a:pPr algn="ctr"/>
            <a:r>
              <a:rPr lang="en-IN" sz="2800" b="1" dirty="0"/>
              <a:t>SCOPE OF THE PROJECT</a:t>
            </a:r>
          </a:p>
        </p:txBody>
      </p:sp>
      <p:sp>
        <p:nvSpPr>
          <p:cNvPr id="3" name="TextBox 2">
            <a:extLst>
              <a:ext uri="{FF2B5EF4-FFF2-40B4-BE49-F238E27FC236}">
                <a16:creationId xmlns:a16="http://schemas.microsoft.com/office/drawing/2014/main" id="{5DA4660A-25B7-949D-CEFF-30336DEA2947}"/>
              </a:ext>
            </a:extLst>
          </p:cNvPr>
          <p:cNvSpPr txBox="1"/>
          <p:nvPr/>
        </p:nvSpPr>
        <p:spPr>
          <a:xfrm>
            <a:off x="337351" y="1189608"/>
            <a:ext cx="11487705"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t>The project involves testing the input validation functionality of a web application. Specifically, the following scenarios need to be tested: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Verify if Special Characters are allowing in the First and Last name: This test case involves checking if special characters such as !@#$%^&amp;*()_+ are allowed in the First and Last name fields. The expected behavior is that special characters should not be allowed, and an appropriate error message should be displayed to the user.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Verify if Email field is accepting only numbers as Email (without @ and .com or .co.in etc.,): This test case involves testing the email validation functionality by entering only numbers in the email field. The expected behavior is that an error message should be displayed to the user, indicating that a valid email address is required.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 Verify if Email field is accepting only Special Characters as Email (without @and .com or .co.in etc.,): This test case involves testing the email validation functionality by entering special characters such as !@#$%^&amp;*()_+ in the email field. The expected behavior is that an error message should be displayed to the user, indicating that a valid email address is required.</a:t>
            </a:r>
            <a:endParaRPr lang="en-IN" dirty="0"/>
          </a:p>
        </p:txBody>
      </p:sp>
    </p:spTree>
    <p:extLst>
      <p:ext uri="{BB962C8B-B14F-4D97-AF65-F5344CB8AC3E}">
        <p14:creationId xmlns:p14="http://schemas.microsoft.com/office/powerpoint/2010/main" val="3514873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9AF644-D0F5-7E61-426B-A5F937028988}"/>
              </a:ext>
            </a:extLst>
          </p:cNvPr>
          <p:cNvSpPr txBox="1"/>
          <p:nvPr/>
        </p:nvSpPr>
        <p:spPr>
          <a:xfrm>
            <a:off x="2405849" y="532660"/>
            <a:ext cx="7288567" cy="646331"/>
          </a:xfrm>
          <a:prstGeom prst="rect">
            <a:avLst/>
          </a:prstGeom>
          <a:noFill/>
        </p:spPr>
        <p:txBody>
          <a:bodyPr wrap="square" rtlCol="0">
            <a:spAutoFit/>
          </a:bodyPr>
          <a:lstStyle/>
          <a:p>
            <a:pPr algn="ctr"/>
            <a:r>
              <a:rPr lang="en-IN" sz="3600" b="1" dirty="0"/>
              <a:t>Software Requirements </a:t>
            </a:r>
          </a:p>
        </p:txBody>
      </p:sp>
      <p:sp>
        <p:nvSpPr>
          <p:cNvPr id="3" name="TextBox 2">
            <a:extLst>
              <a:ext uri="{FF2B5EF4-FFF2-40B4-BE49-F238E27FC236}">
                <a16:creationId xmlns:a16="http://schemas.microsoft.com/office/drawing/2014/main" id="{843BEC44-6D7E-849F-4A04-8AB618C348FB}"/>
              </a:ext>
            </a:extLst>
          </p:cNvPr>
          <p:cNvSpPr txBox="1"/>
          <p:nvPr/>
        </p:nvSpPr>
        <p:spPr>
          <a:xfrm>
            <a:off x="1642369" y="1544715"/>
            <a:ext cx="8362765" cy="3416320"/>
          </a:xfrm>
          <a:prstGeom prst="rect">
            <a:avLst/>
          </a:prstGeom>
          <a:noFill/>
        </p:spPr>
        <p:txBody>
          <a:bodyPr wrap="square" rtlCol="0">
            <a:spAutoFit/>
          </a:bodyPr>
          <a:lstStyle/>
          <a:p>
            <a:pPr marL="285750" indent="-285750">
              <a:buFont typeface="Wingdings" panose="05000000000000000000" pitchFamily="2" charset="2"/>
              <a:buChar char="v"/>
            </a:pPr>
            <a:r>
              <a:rPr lang="en-IN" dirty="0"/>
              <a:t>Eclipse Integrated Developed Environment with version 2022 – 2023</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Selenium,  WebDriver Manger, </a:t>
            </a:r>
            <a:r>
              <a:rPr lang="en-IN" dirty="0" err="1"/>
              <a:t>apache</a:t>
            </a:r>
            <a:r>
              <a:rPr lang="en-IN" dirty="0"/>
              <a:t>, testing-metrics</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Install </a:t>
            </a:r>
            <a:r>
              <a:rPr lang="en-IN" dirty="0" err="1"/>
              <a:t>Testng</a:t>
            </a:r>
            <a:r>
              <a:rPr lang="en-IN" dirty="0"/>
              <a:t> Package from the Eclipse market Place</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Java Development kit of version 8</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Java runtime environment of version 19 (minimum requirement )</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System with minimum 4GB Ram </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4084649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6DAB15-FE65-7F03-79FB-5BDC7D195424}"/>
              </a:ext>
            </a:extLst>
          </p:cNvPr>
          <p:cNvSpPr txBox="1"/>
          <p:nvPr/>
        </p:nvSpPr>
        <p:spPr>
          <a:xfrm>
            <a:off x="2281561" y="284086"/>
            <a:ext cx="7093258" cy="646331"/>
          </a:xfrm>
          <a:prstGeom prst="rect">
            <a:avLst/>
          </a:prstGeom>
          <a:noFill/>
        </p:spPr>
        <p:txBody>
          <a:bodyPr wrap="square" rtlCol="0">
            <a:spAutoFit/>
          </a:bodyPr>
          <a:lstStyle/>
          <a:p>
            <a:pPr algn="ctr"/>
            <a:r>
              <a:rPr lang="en-IN" sz="3600" b="1" dirty="0"/>
              <a:t>Implementation Steps</a:t>
            </a:r>
          </a:p>
        </p:txBody>
      </p:sp>
      <p:pic>
        <p:nvPicPr>
          <p:cNvPr id="4" name="Picture 3">
            <a:extLst>
              <a:ext uri="{FF2B5EF4-FFF2-40B4-BE49-F238E27FC236}">
                <a16:creationId xmlns:a16="http://schemas.microsoft.com/office/drawing/2014/main" id="{0E17A128-55CE-AF5B-E70D-DCEE005FF519}"/>
              </a:ext>
            </a:extLst>
          </p:cNvPr>
          <p:cNvPicPr>
            <a:picLocks noChangeAspect="1"/>
          </p:cNvPicPr>
          <p:nvPr/>
        </p:nvPicPr>
        <p:blipFill>
          <a:blip r:embed="rId2"/>
          <a:stretch>
            <a:fillRect/>
          </a:stretch>
        </p:blipFill>
        <p:spPr>
          <a:xfrm>
            <a:off x="328058" y="1443455"/>
            <a:ext cx="5760635" cy="4264888"/>
          </a:xfrm>
          <a:prstGeom prst="rect">
            <a:avLst/>
          </a:prstGeom>
        </p:spPr>
      </p:pic>
      <p:pic>
        <p:nvPicPr>
          <p:cNvPr id="6" name="Picture 5">
            <a:extLst>
              <a:ext uri="{FF2B5EF4-FFF2-40B4-BE49-F238E27FC236}">
                <a16:creationId xmlns:a16="http://schemas.microsoft.com/office/drawing/2014/main" id="{9EBFCBCE-DD26-132E-2659-FDA49A770195}"/>
              </a:ext>
            </a:extLst>
          </p:cNvPr>
          <p:cNvPicPr>
            <a:picLocks noChangeAspect="1"/>
          </p:cNvPicPr>
          <p:nvPr/>
        </p:nvPicPr>
        <p:blipFill>
          <a:blip r:embed="rId3"/>
          <a:stretch>
            <a:fillRect/>
          </a:stretch>
        </p:blipFill>
        <p:spPr>
          <a:xfrm>
            <a:off x="6240748" y="1443455"/>
            <a:ext cx="5951252" cy="4184989"/>
          </a:xfrm>
          <a:prstGeom prst="rect">
            <a:avLst/>
          </a:prstGeom>
        </p:spPr>
      </p:pic>
    </p:spTree>
    <p:extLst>
      <p:ext uri="{BB962C8B-B14F-4D97-AF65-F5344CB8AC3E}">
        <p14:creationId xmlns:p14="http://schemas.microsoft.com/office/powerpoint/2010/main" val="245008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F5D28C-1F18-BF91-F32C-645B2082209C}"/>
              </a:ext>
            </a:extLst>
          </p:cNvPr>
          <p:cNvSpPr txBox="1"/>
          <p:nvPr/>
        </p:nvSpPr>
        <p:spPr>
          <a:xfrm>
            <a:off x="2237173" y="470517"/>
            <a:ext cx="7448365" cy="646331"/>
          </a:xfrm>
          <a:prstGeom prst="rect">
            <a:avLst/>
          </a:prstGeom>
          <a:noFill/>
        </p:spPr>
        <p:txBody>
          <a:bodyPr wrap="square" rtlCol="0">
            <a:spAutoFit/>
          </a:bodyPr>
          <a:lstStyle/>
          <a:p>
            <a:pPr algn="ctr"/>
            <a:r>
              <a:rPr lang="en-IN" sz="3600" b="1" dirty="0"/>
              <a:t>RESULT ANALYSIS</a:t>
            </a:r>
          </a:p>
        </p:txBody>
      </p:sp>
      <p:pic>
        <p:nvPicPr>
          <p:cNvPr id="4" name="Picture 3">
            <a:extLst>
              <a:ext uri="{FF2B5EF4-FFF2-40B4-BE49-F238E27FC236}">
                <a16:creationId xmlns:a16="http://schemas.microsoft.com/office/drawing/2014/main" id="{2A9D7BF2-CF89-A9A1-B465-C75885A512E2}"/>
              </a:ext>
            </a:extLst>
          </p:cNvPr>
          <p:cNvPicPr>
            <a:picLocks noChangeAspect="1"/>
          </p:cNvPicPr>
          <p:nvPr/>
        </p:nvPicPr>
        <p:blipFill>
          <a:blip r:embed="rId2"/>
          <a:stretch>
            <a:fillRect/>
          </a:stretch>
        </p:blipFill>
        <p:spPr>
          <a:xfrm>
            <a:off x="565943" y="1542249"/>
            <a:ext cx="10747168" cy="4343647"/>
          </a:xfrm>
          <a:prstGeom prst="rect">
            <a:avLst/>
          </a:prstGeom>
        </p:spPr>
      </p:pic>
    </p:spTree>
    <p:extLst>
      <p:ext uri="{BB962C8B-B14F-4D97-AF65-F5344CB8AC3E}">
        <p14:creationId xmlns:p14="http://schemas.microsoft.com/office/powerpoint/2010/main" val="63643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540895-BD4F-4E07-7AFC-50741976DA86}"/>
              </a:ext>
            </a:extLst>
          </p:cNvPr>
          <p:cNvPicPr>
            <a:picLocks noChangeAspect="1"/>
          </p:cNvPicPr>
          <p:nvPr/>
        </p:nvPicPr>
        <p:blipFill>
          <a:blip r:embed="rId2"/>
          <a:stretch>
            <a:fillRect/>
          </a:stretch>
        </p:blipFill>
        <p:spPr>
          <a:xfrm>
            <a:off x="0" y="39206"/>
            <a:ext cx="12192000" cy="6779588"/>
          </a:xfrm>
          <a:prstGeom prst="rect">
            <a:avLst/>
          </a:prstGeom>
        </p:spPr>
      </p:pic>
    </p:spTree>
    <p:extLst>
      <p:ext uri="{BB962C8B-B14F-4D97-AF65-F5344CB8AC3E}">
        <p14:creationId xmlns:p14="http://schemas.microsoft.com/office/powerpoint/2010/main" val="151447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A4BB0-A7D1-5DEF-CA77-4C2C43725989}"/>
              </a:ext>
            </a:extLst>
          </p:cNvPr>
          <p:cNvSpPr txBox="1"/>
          <p:nvPr/>
        </p:nvSpPr>
        <p:spPr>
          <a:xfrm>
            <a:off x="3312850" y="426127"/>
            <a:ext cx="5566299" cy="646331"/>
          </a:xfrm>
          <a:prstGeom prst="rect">
            <a:avLst/>
          </a:prstGeom>
          <a:noFill/>
        </p:spPr>
        <p:txBody>
          <a:bodyPr wrap="square" rtlCol="0">
            <a:spAutoFit/>
          </a:bodyPr>
          <a:lstStyle/>
          <a:p>
            <a:pPr algn="ctr"/>
            <a:r>
              <a:rPr lang="en-IN" sz="3600" b="1" dirty="0"/>
              <a:t>Problem Statement - 2</a:t>
            </a:r>
          </a:p>
        </p:txBody>
      </p:sp>
      <p:sp>
        <p:nvSpPr>
          <p:cNvPr id="3" name="TextBox 2">
            <a:extLst>
              <a:ext uri="{FF2B5EF4-FFF2-40B4-BE49-F238E27FC236}">
                <a16:creationId xmlns:a16="http://schemas.microsoft.com/office/drawing/2014/main" id="{85A8C3D3-5884-158F-B640-55D60D91CFFF}"/>
              </a:ext>
            </a:extLst>
          </p:cNvPr>
          <p:cNvSpPr txBox="1"/>
          <p:nvPr/>
        </p:nvSpPr>
        <p:spPr>
          <a:xfrm>
            <a:off x="704294" y="1525221"/>
            <a:ext cx="11221375" cy="3539430"/>
          </a:xfrm>
          <a:prstGeom prst="rect">
            <a:avLst/>
          </a:prstGeom>
          <a:noFill/>
        </p:spPr>
        <p:txBody>
          <a:bodyPr wrap="square" rtlCol="0">
            <a:spAutoFit/>
          </a:bodyPr>
          <a:lstStyle/>
          <a:p>
            <a:r>
              <a:rPr lang="en-US" sz="2800" dirty="0"/>
              <a:t>Write the Automation Test Scripting for the following Scenarios. </a:t>
            </a:r>
          </a:p>
          <a:p>
            <a:r>
              <a:rPr lang="en-US" sz="2800" dirty="0"/>
              <a:t>	a) Verify if a user will be able to login with a valid Email and valid </a:t>
            </a:r>
          </a:p>
          <a:p>
            <a:r>
              <a:rPr lang="en-US" sz="2800" dirty="0"/>
              <a:t>	    Password</a:t>
            </a:r>
          </a:p>
          <a:p>
            <a:endParaRPr lang="en-US" sz="2800" dirty="0"/>
          </a:p>
          <a:p>
            <a:r>
              <a:rPr lang="en-US" sz="2800" dirty="0"/>
              <a:t>	 b) Verify if a user cannot login with a Invalid Email and valid </a:t>
            </a:r>
          </a:p>
          <a:p>
            <a:r>
              <a:rPr lang="en-US" sz="2800" dirty="0"/>
              <a:t>	    Password.</a:t>
            </a:r>
          </a:p>
          <a:p>
            <a:endParaRPr lang="en-US" sz="2800" dirty="0"/>
          </a:p>
          <a:p>
            <a:r>
              <a:rPr lang="en-US" sz="2800" dirty="0"/>
              <a:t>	c) Verify if a user cannot login with a valid Email and Invalid Password.</a:t>
            </a:r>
            <a:endParaRPr lang="en-IN" sz="2800" dirty="0"/>
          </a:p>
        </p:txBody>
      </p:sp>
    </p:spTree>
    <p:extLst>
      <p:ext uri="{BB962C8B-B14F-4D97-AF65-F5344CB8AC3E}">
        <p14:creationId xmlns:p14="http://schemas.microsoft.com/office/powerpoint/2010/main" val="246546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4CD440-5FBF-988D-7707-8D6A42859F15}"/>
              </a:ext>
            </a:extLst>
          </p:cNvPr>
          <p:cNvSpPr txBox="1"/>
          <p:nvPr/>
        </p:nvSpPr>
        <p:spPr>
          <a:xfrm>
            <a:off x="2069976" y="301842"/>
            <a:ext cx="7651073" cy="523220"/>
          </a:xfrm>
          <a:prstGeom prst="rect">
            <a:avLst/>
          </a:prstGeom>
          <a:noFill/>
        </p:spPr>
        <p:txBody>
          <a:bodyPr wrap="square" rtlCol="0">
            <a:spAutoFit/>
          </a:bodyPr>
          <a:lstStyle/>
          <a:p>
            <a:pPr algn="ctr"/>
            <a:r>
              <a:rPr lang="en-IN" sz="2800" b="1" dirty="0"/>
              <a:t>Implementation Steps For Register </a:t>
            </a:r>
            <a:r>
              <a:rPr lang="en-IN" sz="2800" b="1" dirty="0" err="1"/>
              <a:t>TestCases</a:t>
            </a:r>
            <a:endParaRPr lang="en-IN" sz="2800" b="1" dirty="0"/>
          </a:p>
        </p:txBody>
      </p:sp>
      <p:pic>
        <p:nvPicPr>
          <p:cNvPr id="6" name="Picture 5">
            <a:extLst>
              <a:ext uri="{FF2B5EF4-FFF2-40B4-BE49-F238E27FC236}">
                <a16:creationId xmlns:a16="http://schemas.microsoft.com/office/drawing/2014/main" id="{2856CD68-0E70-7473-BAD7-682B433E512F}"/>
              </a:ext>
            </a:extLst>
          </p:cNvPr>
          <p:cNvPicPr>
            <a:picLocks noChangeAspect="1"/>
          </p:cNvPicPr>
          <p:nvPr/>
        </p:nvPicPr>
        <p:blipFill>
          <a:blip r:embed="rId2"/>
          <a:stretch>
            <a:fillRect/>
          </a:stretch>
        </p:blipFill>
        <p:spPr>
          <a:xfrm>
            <a:off x="1802168" y="1183051"/>
            <a:ext cx="7918881" cy="4649618"/>
          </a:xfrm>
          <a:prstGeom prst="rect">
            <a:avLst/>
          </a:prstGeom>
        </p:spPr>
      </p:pic>
    </p:spTree>
    <p:extLst>
      <p:ext uri="{BB962C8B-B14F-4D97-AF65-F5344CB8AC3E}">
        <p14:creationId xmlns:p14="http://schemas.microsoft.com/office/powerpoint/2010/main" val="3162778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483</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II 030 Sai</dc:creator>
  <cp:lastModifiedBy>IT II 030 Sai</cp:lastModifiedBy>
  <cp:revision>1</cp:revision>
  <dcterms:created xsi:type="dcterms:W3CDTF">2023-04-19T15:35:16Z</dcterms:created>
  <dcterms:modified xsi:type="dcterms:W3CDTF">2023-04-19T17:14:14Z</dcterms:modified>
</cp:coreProperties>
</file>