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96"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09" r:id="rId17"/>
    <p:sldId id="310" r:id="rId18"/>
    <p:sldId id="311" r:id="rId19"/>
    <p:sldId id="312" r:id="rId20"/>
    <p:sldId id="31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164"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BD1DA-A533-416E-A54B-1C4E135BB77B}" type="datetimeFigureOut">
              <a:rPr lang="en-IN" smtClean="0"/>
              <a:t>14-12-2022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0DAAF-1008-426C-BC16-7F24328726AD}" type="slidenum">
              <a:rPr lang="en-IN" smtClean="0"/>
              <a:t>‹#›</a:t>
            </a:fld>
            <a:endParaRPr lang="en-IN"/>
          </a:p>
        </p:txBody>
      </p:sp>
    </p:spTree>
    <p:extLst>
      <p:ext uri="{BB962C8B-B14F-4D97-AF65-F5344CB8AC3E}">
        <p14:creationId xmlns:p14="http://schemas.microsoft.com/office/powerpoint/2010/main" val="348060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6" name="Google Shape;8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2" name="Google Shape;84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8" name="Google Shape;848;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6" name="Google Shape;86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8" name="Google Shape;78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4" name="Google Shape;794;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6" name="Google Shape;806;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4" name="Google Shape;824;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0" name="Google Shape;83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59"/>
          <p:cNvGrpSpPr/>
          <p:nvPr/>
        </p:nvGrpSpPr>
        <p:grpSpPr>
          <a:xfrm>
            <a:off x="559612" y="2861013"/>
            <a:ext cx="386491" cy="1136000"/>
            <a:chOff x="456616" y="2161477"/>
            <a:chExt cx="289868" cy="852000"/>
          </a:xfrm>
        </p:grpSpPr>
        <p:sp>
          <p:nvSpPr>
            <p:cNvPr id="10" name="Google Shape;10;p259"/>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59"/>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 name="Google Shape;12;p259"/>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 name="Google Shape;13;p259"/>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 name="Google Shape;14;p259"/>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5" name="Google Shape;15;p259"/>
          <p:cNvGrpSpPr/>
          <p:nvPr/>
        </p:nvGrpSpPr>
        <p:grpSpPr>
          <a:xfrm>
            <a:off x="8685918" y="6075522"/>
            <a:ext cx="3745039" cy="1531967"/>
            <a:chOff x="6525475" y="148600"/>
            <a:chExt cx="2808779" cy="1148975"/>
          </a:xfrm>
        </p:grpSpPr>
        <p:sp>
          <p:nvSpPr>
            <p:cNvPr id="16" name="Google Shape;16;p25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25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 name="Google Shape;18;p259"/>
          <p:cNvGrpSpPr/>
          <p:nvPr/>
        </p:nvGrpSpPr>
        <p:grpSpPr>
          <a:xfrm>
            <a:off x="3678185" y="5565239"/>
            <a:ext cx="4238367" cy="1919000"/>
            <a:chOff x="2608550" y="4236013"/>
            <a:chExt cx="3178775" cy="1439250"/>
          </a:xfrm>
        </p:grpSpPr>
        <p:grpSp>
          <p:nvGrpSpPr>
            <p:cNvPr id="19" name="Google Shape;19;p259"/>
            <p:cNvGrpSpPr/>
            <p:nvPr/>
          </p:nvGrpSpPr>
          <p:grpSpPr>
            <a:xfrm rot="10800000" flipH="1">
              <a:off x="2608550" y="4596963"/>
              <a:ext cx="1368260" cy="1078296"/>
              <a:chOff x="4231725" y="-443721"/>
              <a:chExt cx="1368260" cy="1078296"/>
            </a:xfrm>
          </p:grpSpPr>
          <p:sp>
            <p:nvSpPr>
              <p:cNvPr id="20" name="Google Shape;20;p25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 name="Google Shape;21;p25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2" name="Google Shape;22;p259"/>
            <p:cNvGrpSpPr/>
            <p:nvPr/>
          </p:nvGrpSpPr>
          <p:grpSpPr>
            <a:xfrm rot="10800000" flipH="1">
              <a:off x="3550450" y="4236013"/>
              <a:ext cx="1129225" cy="1439250"/>
              <a:chOff x="5173625" y="-443725"/>
              <a:chExt cx="1129225" cy="1439250"/>
            </a:xfrm>
          </p:grpSpPr>
          <p:sp>
            <p:nvSpPr>
              <p:cNvPr id="23" name="Google Shape;23;p25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25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5" name="Google Shape;25;p259"/>
            <p:cNvGrpSpPr/>
            <p:nvPr/>
          </p:nvGrpSpPr>
          <p:grpSpPr>
            <a:xfrm rot="10800000">
              <a:off x="4867050" y="4596963"/>
              <a:ext cx="920275" cy="1078300"/>
              <a:chOff x="4679675" y="-443725"/>
              <a:chExt cx="920275" cy="1078300"/>
            </a:xfrm>
          </p:grpSpPr>
          <p:sp>
            <p:nvSpPr>
              <p:cNvPr id="26" name="Google Shape;26;p25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 name="Google Shape;27;p25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8" name="Google Shape;28;p259"/>
            <p:cNvGrpSpPr/>
            <p:nvPr/>
          </p:nvGrpSpPr>
          <p:grpSpPr>
            <a:xfrm rot="10800000">
              <a:off x="4164150" y="4236013"/>
              <a:ext cx="1129225" cy="1439250"/>
              <a:chOff x="5173625" y="-443725"/>
              <a:chExt cx="1129225" cy="1439250"/>
            </a:xfrm>
          </p:grpSpPr>
          <p:sp>
            <p:nvSpPr>
              <p:cNvPr id="29" name="Google Shape;29;p25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25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31" name="Google Shape;31;p259"/>
          <p:cNvGrpSpPr/>
          <p:nvPr/>
        </p:nvGrpSpPr>
        <p:grpSpPr>
          <a:xfrm rot="10800000" flipH="1">
            <a:off x="9539100" y="5233018"/>
            <a:ext cx="632267" cy="2007133"/>
            <a:chOff x="3995775" y="-443725"/>
            <a:chExt cx="474200" cy="1505350"/>
          </a:xfrm>
        </p:grpSpPr>
        <p:sp>
          <p:nvSpPr>
            <p:cNvPr id="32" name="Google Shape;32;p25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 name="Google Shape;33;p25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 name="Google Shape;34;p259"/>
          <p:cNvGrpSpPr/>
          <p:nvPr/>
        </p:nvGrpSpPr>
        <p:grpSpPr>
          <a:xfrm>
            <a:off x="8817265" y="7667"/>
            <a:ext cx="1593799" cy="1437728"/>
            <a:chOff x="4404625" y="-443721"/>
            <a:chExt cx="1195349" cy="1078296"/>
          </a:xfrm>
        </p:grpSpPr>
        <p:sp>
          <p:nvSpPr>
            <p:cNvPr id="35" name="Google Shape;35;p259"/>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6" name="Google Shape;36;p259"/>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7" name="Google Shape;37;p259"/>
          <p:cNvGrpSpPr/>
          <p:nvPr/>
        </p:nvGrpSpPr>
        <p:grpSpPr>
          <a:xfrm>
            <a:off x="9905536" y="-139035"/>
            <a:ext cx="1505633" cy="1919000"/>
            <a:chOff x="5173625" y="-443725"/>
            <a:chExt cx="1129225" cy="1439250"/>
          </a:xfrm>
        </p:grpSpPr>
        <p:sp>
          <p:nvSpPr>
            <p:cNvPr id="38" name="Google Shape;38;p25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25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40" name="Google Shape;40;p259"/>
          <p:cNvGrpSpPr/>
          <p:nvPr/>
        </p:nvGrpSpPr>
        <p:grpSpPr>
          <a:xfrm>
            <a:off x="4161533" y="-633547"/>
            <a:ext cx="643400" cy="2007133"/>
            <a:chOff x="3121150" y="-443725"/>
            <a:chExt cx="482550" cy="1505350"/>
          </a:xfrm>
        </p:grpSpPr>
        <p:sp>
          <p:nvSpPr>
            <p:cNvPr id="41" name="Google Shape;41;p259"/>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2" name="Google Shape;42;p259"/>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43" name="Google Shape;43;p259"/>
          <p:cNvGrpSpPr/>
          <p:nvPr/>
        </p:nvGrpSpPr>
        <p:grpSpPr>
          <a:xfrm>
            <a:off x="2653901" y="-623068"/>
            <a:ext cx="1239167" cy="1437733"/>
            <a:chOff x="1990425" y="-443725"/>
            <a:chExt cx="929375" cy="1078300"/>
          </a:xfrm>
        </p:grpSpPr>
        <p:sp>
          <p:nvSpPr>
            <p:cNvPr id="44" name="Google Shape;44;p259"/>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 name="Google Shape;45;p259"/>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46" name="Google Shape;46;p259"/>
          <p:cNvGrpSpPr/>
          <p:nvPr/>
        </p:nvGrpSpPr>
        <p:grpSpPr>
          <a:xfrm>
            <a:off x="1716700" y="-623068"/>
            <a:ext cx="1517800" cy="1919000"/>
            <a:chOff x="1287525" y="-443725"/>
            <a:chExt cx="1138350" cy="1439250"/>
          </a:xfrm>
        </p:grpSpPr>
        <p:sp>
          <p:nvSpPr>
            <p:cNvPr id="47" name="Google Shape;47;p259"/>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8" name="Google Shape;48;p259"/>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49" name="Google Shape;49;p259"/>
          <p:cNvGrpSpPr/>
          <p:nvPr/>
        </p:nvGrpSpPr>
        <p:grpSpPr>
          <a:xfrm>
            <a:off x="-322533" y="651734"/>
            <a:ext cx="1833900" cy="763740"/>
            <a:chOff x="-241900" y="154825"/>
            <a:chExt cx="1375425" cy="572805"/>
          </a:xfrm>
        </p:grpSpPr>
        <p:sp>
          <p:nvSpPr>
            <p:cNvPr id="50" name="Google Shape;50;p259"/>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259"/>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52" name="Google Shape;52;p259"/>
          <p:cNvGrpSpPr/>
          <p:nvPr/>
        </p:nvGrpSpPr>
        <p:grpSpPr>
          <a:xfrm>
            <a:off x="5327700" y="-633547"/>
            <a:ext cx="632267" cy="2007133"/>
            <a:chOff x="3995775" y="-443725"/>
            <a:chExt cx="474200" cy="1505350"/>
          </a:xfrm>
        </p:grpSpPr>
        <p:sp>
          <p:nvSpPr>
            <p:cNvPr id="53" name="Google Shape;53;p25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4" name="Google Shape;54;p25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55" name="Google Shape;55;p259"/>
          <p:cNvGrpSpPr/>
          <p:nvPr/>
        </p:nvGrpSpPr>
        <p:grpSpPr>
          <a:xfrm>
            <a:off x="6239567" y="-623068"/>
            <a:ext cx="1227033" cy="1437733"/>
            <a:chOff x="4679675" y="-443725"/>
            <a:chExt cx="920275" cy="1078300"/>
          </a:xfrm>
        </p:grpSpPr>
        <p:sp>
          <p:nvSpPr>
            <p:cNvPr id="56" name="Google Shape;56;p25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25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58" name="Google Shape;58;p259"/>
          <p:cNvGrpSpPr/>
          <p:nvPr/>
        </p:nvGrpSpPr>
        <p:grpSpPr>
          <a:xfrm>
            <a:off x="6898168" y="-623068"/>
            <a:ext cx="1505633" cy="1919000"/>
            <a:chOff x="5173625" y="-443725"/>
            <a:chExt cx="1129225" cy="1439250"/>
          </a:xfrm>
        </p:grpSpPr>
        <p:sp>
          <p:nvSpPr>
            <p:cNvPr id="59" name="Google Shape;59;p25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0" name="Google Shape;60;p25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61" name="Google Shape;61;p259"/>
          <p:cNvGrpSpPr/>
          <p:nvPr/>
        </p:nvGrpSpPr>
        <p:grpSpPr>
          <a:xfrm rot="-5400000">
            <a:off x="9974215" y="6282143"/>
            <a:ext cx="2686389" cy="959643"/>
            <a:chOff x="-85249" y="4203623"/>
            <a:chExt cx="2014792" cy="719732"/>
          </a:xfrm>
        </p:grpSpPr>
        <p:grpSp>
          <p:nvGrpSpPr>
            <p:cNvPr id="62" name="Google Shape;62;p259"/>
            <p:cNvGrpSpPr/>
            <p:nvPr/>
          </p:nvGrpSpPr>
          <p:grpSpPr>
            <a:xfrm>
              <a:off x="-85248" y="4203623"/>
              <a:ext cx="2014792" cy="469196"/>
              <a:chOff x="-35118" y="4163517"/>
              <a:chExt cx="2014792" cy="469196"/>
            </a:xfrm>
          </p:grpSpPr>
          <p:sp>
            <p:nvSpPr>
              <p:cNvPr id="63" name="Google Shape;63;p25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25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65" name="Google Shape;65;p259"/>
            <p:cNvGrpSpPr/>
            <p:nvPr/>
          </p:nvGrpSpPr>
          <p:grpSpPr>
            <a:xfrm>
              <a:off x="-85248" y="4454155"/>
              <a:ext cx="2014792" cy="469200"/>
              <a:chOff x="-35118" y="4345992"/>
              <a:chExt cx="2014792" cy="469200"/>
            </a:xfrm>
          </p:grpSpPr>
          <p:sp>
            <p:nvSpPr>
              <p:cNvPr id="66" name="Google Shape;66;p25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7" name="Google Shape;67;p25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sp>
        <p:nvSpPr>
          <p:cNvPr id="68" name="Google Shape;68;p259"/>
          <p:cNvSpPr txBox="1">
            <a:spLocks noGrp="1"/>
          </p:cNvSpPr>
          <p:nvPr>
            <p:ph type="ctrTitle"/>
          </p:nvPr>
        </p:nvSpPr>
        <p:spPr>
          <a:xfrm>
            <a:off x="1238967" y="1962847"/>
            <a:ext cx="7215200" cy="2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6933"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endParaRPr/>
          </a:p>
        </p:txBody>
      </p:sp>
      <p:sp>
        <p:nvSpPr>
          <p:cNvPr id="69" name="Google Shape;69;p259"/>
          <p:cNvSpPr txBox="1">
            <a:spLocks noGrp="1"/>
          </p:cNvSpPr>
          <p:nvPr>
            <p:ph type="subTitle" idx="1"/>
          </p:nvPr>
        </p:nvSpPr>
        <p:spPr>
          <a:xfrm>
            <a:off x="1238951" y="4385067"/>
            <a:ext cx="6674000" cy="65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7085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0"/>
        <p:cNvGrpSpPr/>
        <p:nvPr/>
      </p:nvGrpSpPr>
      <p:grpSpPr>
        <a:xfrm>
          <a:off x="0" y="0"/>
          <a:ext cx="0" cy="0"/>
          <a:chOff x="0" y="0"/>
          <a:chExt cx="0" cy="0"/>
        </a:xfrm>
      </p:grpSpPr>
      <p:sp>
        <p:nvSpPr>
          <p:cNvPr id="71" name="Google Shape;71;p260"/>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2" name="Google Shape;72;p260"/>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2133"/>
              </a:spcBef>
              <a:spcAft>
                <a:spcPts val="0"/>
              </a:spcAft>
              <a:buSzPts val="1400"/>
              <a:buChar char="○"/>
              <a:defRPr/>
            </a:lvl2pPr>
            <a:lvl3pPr marL="1828754" lvl="2" indent="-423323" algn="l">
              <a:lnSpc>
                <a:spcPct val="100000"/>
              </a:lnSpc>
              <a:spcBef>
                <a:spcPts val="2133"/>
              </a:spcBef>
              <a:spcAft>
                <a:spcPts val="0"/>
              </a:spcAft>
              <a:buSzPts val="1400"/>
              <a:buChar char="■"/>
              <a:defRPr/>
            </a:lvl3pPr>
            <a:lvl4pPr marL="2438339" lvl="3" indent="-423323" algn="l">
              <a:lnSpc>
                <a:spcPct val="100000"/>
              </a:lnSpc>
              <a:spcBef>
                <a:spcPts val="2133"/>
              </a:spcBef>
              <a:spcAft>
                <a:spcPts val="0"/>
              </a:spcAft>
              <a:buSzPts val="1400"/>
              <a:buChar char="●"/>
              <a:defRPr/>
            </a:lvl4pPr>
            <a:lvl5pPr marL="3047924" lvl="4" indent="-423323" algn="l">
              <a:lnSpc>
                <a:spcPct val="100000"/>
              </a:lnSpc>
              <a:spcBef>
                <a:spcPts val="2133"/>
              </a:spcBef>
              <a:spcAft>
                <a:spcPts val="0"/>
              </a:spcAft>
              <a:buSzPts val="1400"/>
              <a:buChar char="○"/>
              <a:defRPr/>
            </a:lvl5pPr>
            <a:lvl6pPr marL="3657509" lvl="5" indent="-423323" algn="l">
              <a:lnSpc>
                <a:spcPct val="100000"/>
              </a:lnSpc>
              <a:spcBef>
                <a:spcPts val="2133"/>
              </a:spcBef>
              <a:spcAft>
                <a:spcPts val="0"/>
              </a:spcAft>
              <a:buSzPts val="1400"/>
              <a:buChar char="■"/>
              <a:defRPr/>
            </a:lvl6pPr>
            <a:lvl7pPr marL="4267093" lvl="6" indent="-423323" algn="l">
              <a:lnSpc>
                <a:spcPct val="100000"/>
              </a:lnSpc>
              <a:spcBef>
                <a:spcPts val="2133"/>
              </a:spcBef>
              <a:spcAft>
                <a:spcPts val="0"/>
              </a:spcAft>
              <a:buSzPts val="1400"/>
              <a:buChar char="●"/>
              <a:defRPr/>
            </a:lvl7pPr>
            <a:lvl8pPr marL="4876678" lvl="7" indent="-423323" algn="l">
              <a:lnSpc>
                <a:spcPct val="100000"/>
              </a:lnSpc>
              <a:spcBef>
                <a:spcPts val="2133"/>
              </a:spcBef>
              <a:spcAft>
                <a:spcPts val="0"/>
              </a:spcAft>
              <a:buSzPts val="1400"/>
              <a:buChar char="○"/>
              <a:defRPr/>
            </a:lvl8pPr>
            <a:lvl9pPr marL="5486263" lvl="8" indent="-423323" algn="l">
              <a:lnSpc>
                <a:spcPct val="100000"/>
              </a:lnSpc>
              <a:spcBef>
                <a:spcPts val="2133"/>
              </a:spcBef>
              <a:spcAft>
                <a:spcPts val="2133"/>
              </a:spcAft>
              <a:buSzPts val="1400"/>
              <a:buChar char="■"/>
              <a:defRPr/>
            </a:lvl9pPr>
          </a:lstStyle>
          <a:p>
            <a:endParaRPr/>
          </a:p>
        </p:txBody>
      </p:sp>
      <p:sp>
        <p:nvSpPr>
          <p:cNvPr id="73" name="Google Shape;73;p260"/>
          <p:cNvSpPr txBox="1">
            <a:spLocks noGrp="1"/>
          </p:cNvSpPr>
          <p:nvPr>
            <p:ph type="dt" idx="10"/>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
        <p:nvSpPr>
          <p:cNvPr id="74" name="Google Shape;74;p260"/>
          <p:cNvSpPr txBox="1">
            <a:spLocks noGrp="1"/>
          </p:cNvSpPr>
          <p:nvPr>
            <p:ph type="ftr" idx="11"/>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
        <p:nvSpPr>
          <p:cNvPr id="75" name="Google Shape;75;p260"/>
          <p:cNvSpPr txBox="1">
            <a:spLocks noGrp="1"/>
          </p:cNvSpPr>
          <p:nvPr>
            <p:ph type="sldNum" idx="12"/>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7289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6"/>
        <p:cNvGrpSpPr/>
        <p:nvPr/>
      </p:nvGrpSpPr>
      <p:grpSpPr>
        <a:xfrm>
          <a:off x="0" y="0"/>
          <a:ext cx="0" cy="0"/>
          <a:chOff x="0" y="0"/>
          <a:chExt cx="0" cy="0"/>
        </a:xfrm>
      </p:grpSpPr>
      <p:sp>
        <p:nvSpPr>
          <p:cNvPr id="77" name="Google Shape;77;p261"/>
          <p:cNvSpPr txBox="1">
            <a:spLocks noGrp="1"/>
          </p:cNvSpPr>
          <p:nvPr>
            <p:ph type="title"/>
          </p:nvPr>
        </p:nvSpPr>
        <p:spPr>
          <a:xfrm>
            <a:off x="960000" y="719333"/>
            <a:ext cx="10272000" cy="763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8" name="Google Shape;78;p261"/>
          <p:cNvSpPr txBox="1">
            <a:spLocks noGrp="1"/>
          </p:cNvSpPr>
          <p:nvPr>
            <p:ph type="body" idx="1"/>
          </p:nvPr>
        </p:nvSpPr>
        <p:spPr>
          <a:xfrm>
            <a:off x="960000" y="1482933"/>
            <a:ext cx="10272000" cy="4662000"/>
          </a:xfrm>
          <a:prstGeom prst="rect">
            <a:avLst/>
          </a:prstGeom>
          <a:noFill/>
          <a:ln>
            <a:noFill/>
          </a:ln>
        </p:spPr>
        <p:txBody>
          <a:bodyPr spcFirstLastPara="1" wrap="square" lIns="91425" tIns="91425" rIns="91425" bIns="91425" anchor="t" anchorCtr="0">
            <a:noAutofit/>
          </a:bodyPr>
          <a:lstStyle>
            <a:lvl1pPr marL="609585" lvl="0" indent="-304792" algn="l">
              <a:lnSpc>
                <a:spcPct val="100000"/>
              </a:lnSpc>
              <a:spcBef>
                <a:spcPts val="0"/>
              </a:spcBef>
              <a:spcAft>
                <a:spcPts val="0"/>
              </a:spcAft>
              <a:buClr>
                <a:srgbClr val="434343"/>
              </a:buClr>
              <a:buSzPts val="1200"/>
              <a:buNone/>
              <a:defRPr sz="2667">
                <a:latin typeface="Times New Roman"/>
                <a:ea typeface="Times New Roman"/>
                <a:cs typeface="Times New Roman"/>
                <a:sym typeface="Times New Roman"/>
              </a:defRPr>
            </a:lvl1pPr>
            <a:lvl2pPr marL="1219170" lvl="1" indent="-406390" algn="l">
              <a:lnSpc>
                <a:spcPct val="115000"/>
              </a:lnSpc>
              <a:spcBef>
                <a:spcPts val="0"/>
              </a:spcBef>
              <a:spcAft>
                <a:spcPts val="0"/>
              </a:spcAft>
              <a:buClr>
                <a:srgbClr val="434343"/>
              </a:buClr>
              <a:buSzPts val="1200"/>
              <a:buFont typeface="Roboto Condensed Light"/>
              <a:buAutoNum type="alphaLcPeriod"/>
              <a:defRPr sz="2667">
                <a:latin typeface="Times New Roman"/>
                <a:ea typeface="Times New Roman"/>
                <a:cs typeface="Times New Roman"/>
                <a:sym typeface="Times New Roman"/>
              </a:defRPr>
            </a:lvl2pPr>
            <a:lvl3pPr marL="1828754" lvl="2" indent="-406390" algn="l">
              <a:lnSpc>
                <a:spcPct val="115000"/>
              </a:lnSpc>
              <a:spcBef>
                <a:spcPts val="0"/>
              </a:spcBef>
              <a:spcAft>
                <a:spcPts val="0"/>
              </a:spcAft>
              <a:buClr>
                <a:srgbClr val="434343"/>
              </a:buClr>
              <a:buSzPts val="1200"/>
              <a:buFont typeface="Roboto Condensed Light"/>
              <a:buAutoNum type="romanLcPeriod"/>
              <a:defRPr/>
            </a:lvl3pPr>
            <a:lvl4pPr marL="2438339" lvl="3" indent="-406390" algn="l">
              <a:lnSpc>
                <a:spcPct val="115000"/>
              </a:lnSpc>
              <a:spcBef>
                <a:spcPts val="0"/>
              </a:spcBef>
              <a:spcAft>
                <a:spcPts val="0"/>
              </a:spcAft>
              <a:buClr>
                <a:srgbClr val="434343"/>
              </a:buClr>
              <a:buSzPts val="1200"/>
              <a:buFont typeface="Roboto Condensed Light"/>
              <a:buAutoNum type="arabicPeriod"/>
              <a:defRPr/>
            </a:lvl4pPr>
            <a:lvl5pPr marL="3047924" lvl="4" indent="-406390" algn="l">
              <a:lnSpc>
                <a:spcPct val="115000"/>
              </a:lnSpc>
              <a:spcBef>
                <a:spcPts val="0"/>
              </a:spcBef>
              <a:spcAft>
                <a:spcPts val="0"/>
              </a:spcAft>
              <a:buClr>
                <a:srgbClr val="434343"/>
              </a:buClr>
              <a:buSzPts val="1200"/>
              <a:buFont typeface="Roboto Condensed Light"/>
              <a:buAutoNum type="alphaLcPeriod"/>
              <a:defRPr/>
            </a:lvl5pPr>
            <a:lvl6pPr marL="3657509" lvl="5" indent="-406390" algn="l">
              <a:lnSpc>
                <a:spcPct val="115000"/>
              </a:lnSpc>
              <a:spcBef>
                <a:spcPts val="0"/>
              </a:spcBef>
              <a:spcAft>
                <a:spcPts val="0"/>
              </a:spcAft>
              <a:buClr>
                <a:srgbClr val="434343"/>
              </a:buClr>
              <a:buSzPts val="1200"/>
              <a:buFont typeface="Roboto Condensed Light"/>
              <a:buAutoNum type="romanLcPeriod"/>
              <a:defRPr/>
            </a:lvl6pPr>
            <a:lvl7pPr marL="4267093" lvl="6" indent="-406390" algn="l">
              <a:lnSpc>
                <a:spcPct val="115000"/>
              </a:lnSpc>
              <a:spcBef>
                <a:spcPts val="0"/>
              </a:spcBef>
              <a:spcAft>
                <a:spcPts val="0"/>
              </a:spcAft>
              <a:buClr>
                <a:srgbClr val="434343"/>
              </a:buClr>
              <a:buSzPts val="1200"/>
              <a:buFont typeface="Roboto Condensed Light"/>
              <a:buAutoNum type="arabicPeriod"/>
              <a:defRPr/>
            </a:lvl7pPr>
            <a:lvl8pPr marL="4876678" lvl="7" indent="-406390" algn="l">
              <a:lnSpc>
                <a:spcPct val="115000"/>
              </a:lnSpc>
              <a:spcBef>
                <a:spcPts val="0"/>
              </a:spcBef>
              <a:spcAft>
                <a:spcPts val="0"/>
              </a:spcAft>
              <a:buClr>
                <a:srgbClr val="434343"/>
              </a:buClr>
              <a:buSzPts val="1200"/>
              <a:buFont typeface="Roboto Condensed Light"/>
              <a:buAutoNum type="alphaLcPeriod"/>
              <a:defRPr/>
            </a:lvl8pPr>
            <a:lvl9pPr marL="5486263" lvl="8" indent="-406390" algn="l">
              <a:lnSpc>
                <a:spcPct val="115000"/>
              </a:lnSpc>
              <a:spcBef>
                <a:spcPts val="0"/>
              </a:spcBef>
              <a:spcAft>
                <a:spcPts val="0"/>
              </a:spcAft>
              <a:buClr>
                <a:srgbClr val="434343"/>
              </a:buClr>
              <a:buSzPts val="1200"/>
              <a:buFont typeface="Roboto Condensed Light"/>
              <a:buAutoNum type="romanLcPeriod"/>
              <a:defRPr/>
            </a:lvl9pPr>
          </a:lstStyle>
          <a:p>
            <a:endParaRPr/>
          </a:p>
        </p:txBody>
      </p:sp>
    </p:spTree>
    <p:extLst>
      <p:ext uri="{BB962C8B-B14F-4D97-AF65-F5344CB8AC3E}">
        <p14:creationId xmlns:p14="http://schemas.microsoft.com/office/powerpoint/2010/main" val="283973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3"/>
        <p:cNvGrpSpPr/>
        <p:nvPr/>
      </p:nvGrpSpPr>
      <p:grpSpPr>
        <a:xfrm>
          <a:off x="0" y="0"/>
          <a:ext cx="0" cy="0"/>
          <a:chOff x="0" y="0"/>
          <a:chExt cx="0" cy="0"/>
        </a:xfrm>
      </p:grpSpPr>
      <p:sp>
        <p:nvSpPr>
          <p:cNvPr id="84" name="Google Shape;84;p263"/>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5" name="Google Shape;85;p263"/>
          <p:cNvSpPr txBox="1">
            <a:spLocks noGrp="1"/>
          </p:cNvSpPr>
          <p:nvPr>
            <p:ph type="dt" idx="10"/>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
        <p:nvSpPr>
          <p:cNvPr id="86" name="Google Shape;86;p263"/>
          <p:cNvSpPr txBox="1">
            <a:spLocks noGrp="1"/>
          </p:cNvSpPr>
          <p:nvPr>
            <p:ph type="ftr" idx="11"/>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67" b="0" i="0" u="none" strike="noStrike" cap="none">
                <a:solidFill>
                  <a:srgbClr val="000000"/>
                </a:solidFill>
                <a:latin typeface="Arial"/>
                <a:ea typeface="Arial"/>
                <a:cs typeface="Arial"/>
                <a:sym typeface="Arial"/>
              </a:defRPr>
            </a:lvl9pPr>
          </a:lstStyle>
          <a:p>
            <a:endParaRPr/>
          </a:p>
        </p:txBody>
      </p:sp>
      <p:sp>
        <p:nvSpPr>
          <p:cNvPr id="87" name="Google Shape;87;p263"/>
          <p:cNvSpPr txBox="1">
            <a:spLocks noGrp="1"/>
          </p:cNvSpPr>
          <p:nvPr>
            <p:ph type="sldNum" idx="12"/>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5163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1"/>
        <p:cNvGrpSpPr/>
        <p:nvPr/>
      </p:nvGrpSpPr>
      <p:grpSpPr>
        <a:xfrm>
          <a:off x="0" y="0"/>
          <a:ext cx="0" cy="0"/>
          <a:chOff x="0" y="0"/>
          <a:chExt cx="0" cy="0"/>
        </a:xfrm>
      </p:grpSpPr>
      <p:sp>
        <p:nvSpPr>
          <p:cNvPr id="92" name="Google Shape;92;p265"/>
          <p:cNvSpPr txBox="1">
            <a:spLocks noGrp="1"/>
          </p:cNvSpPr>
          <p:nvPr>
            <p:ph type="title"/>
          </p:nvPr>
        </p:nvSpPr>
        <p:spPr>
          <a:xfrm>
            <a:off x="2285200" y="1945200"/>
            <a:ext cx="7621600" cy="29676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4900"/>
              <a:buNone/>
              <a:defRPr sz="9600"/>
            </a:lvl1pPr>
            <a:lvl2pPr lvl="1" algn="ctr">
              <a:lnSpc>
                <a:spcPct val="100000"/>
              </a:lnSpc>
              <a:spcBef>
                <a:spcPts val="0"/>
              </a:spcBef>
              <a:spcAft>
                <a:spcPts val="0"/>
              </a:spcAft>
              <a:buSzPts val="4900"/>
              <a:buNone/>
              <a:defRPr sz="6533"/>
            </a:lvl2pPr>
            <a:lvl3pPr lvl="2" algn="ctr">
              <a:lnSpc>
                <a:spcPct val="100000"/>
              </a:lnSpc>
              <a:spcBef>
                <a:spcPts val="0"/>
              </a:spcBef>
              <a:spcAft>
                <a:spcPts val="0"/>
              </a:spcAft>
              <a:buSzPts val="4900"/>
              <a:buNone/>
              <a:defRPr sz="6533"/>
            </a:lvl3pPr>
            <a:lvl4pPr lvl="3" algn="ctr">
              <a:lnSpc>
                <a:spcPct val="100000"/>
              </a:lnSpc>
              <a:spcBef>
                <a:spcPts val="0"/>
              </a:spcBef>
              <a:spcAft>
                <a:spcPts val="0"/>
              </a:spcAft>
              <a:buSzPts val="4900"/>
              <a:buNone/>
              <a:defRPr sz="6533"/>
            </a:lvl4pPr>
            <a:lvl5pPr lvl="4" algn="ctr">
              <a:lnSpc>
                <a:spcPct val="100000"/>
              </a:lnSpc>
              <a:spcBef>
                <a:spcPts val="0"/>
              </a:spcBef>
              <a:spcAft>
                <a:spcPts val="0"/>
              </a:spcAft>
              <a:buSzPts val="4900"/>
              <a:buNone/>
              <a:defRPr sz="6533"/>
            </a:lvl5pPr>
            <a:lvl6pPr lvl="5" algn="ctr">
              <a:lnSpc>
                <a:spcPct val="100000"/>
              </a:lnSpc>
              <a:spcBef>
                <a:spcPts val="0"/>
              </a:spcBef>
              <a:spcAft>
                <a:spcPts val="0"/>
              </a:spcAft>
              <a:buSzPts val="4900"/>
              <a:buNone/>
              <a:defRPr sz="6533"/>
            </a:lvl6pPr>
            <a:lvl7pPr lvl="6" algn="ctr">
              <a:lnSpc>
                <a:spcPct val="100000"/>
              </a:lnSpc>
              <a:spcBef>
                <a:spcPts val="0"/>
              </a:spcBef>
              <a:spcAft>
                <a:spcPts val="0"/>
              </a:spcAft>
              <a:buSzPts val="4900"/>
              <a:buNone/>
              <a:defRPr sz="6533"/>
            </a:lvl7pPr>
            <a:lvl8pPr lvl="7" algn="ctr">
              <a:lnSpc>
                <a:spcPct val="100000"/>
              </a:lnSpc>
              <a:spcBef>
                <a:spcPts val="0"/>
              </a:spcBef>
              <a:spcAft>
                <a:spcPts val="0"/>
              </a:spcAft>
              <a:buSzPts val="4900"/>
              <a:buNone/>
              <a:defRPr sz="6533"/>
            </a:lvl8pPr>
            <a:lvl9pPr lvl="8" algn="ctr">
              <a:lnSpc>
                <a:spcPct val="100000"/>
              </a:lnSpc>
              <a:spcBef>
                <a:spcPts val="0"/>
              </a:spcBef>
              <a:spcAft>
                <a:spcPts val="0"/>
              </a:spcAft>
              <a:buSzPts val="4900"/>
              <a:buNone/>
              <a:defRPr sz="6533"/>
            </a:lvl9pPr>
          </a:lstStyle>
          <a:p>
            <a:endParaRPr/>
          </a:p>
        </p:txBody>
      </p:sp>
    </p:spTree>
    <p:extLst>
      <p:ext uri="{BB962C8B-B14F-4D97-AF65-F5344CB8AC3E}">
        <p14:creationId xmlns:p14="http://schemas.microsoft.com/office/powerpoint/2010/main" val="30543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93"/>
        <p:cNvGrpSpPr/>
        <p:nvPr/>
      </p:nvGrpSpPr>
      <p:grpSpPr>
        <a:xfrm>
          <a:off x="0" y="0"/>
          <a:ext cx="0" cy="0"/>
          <a:chOff x="0" y="0"/>
          <a:chExt cx="0" cy="0"/>
        </a:xfrm>
      </p:grpSpPr>
      <p:sp>
        <p:nvSpPr>
          <p:cNvPr id="94" name="Google Shape;94;p266"/>
          <p:cNvSpPr txBox="1">
            <a:spLocks noGrp="1"/>
          </p:cNvSpPr>
          <p:nvPr>
            <p:ph type="ctrTitle"/>
          </p:nvPr>
        </p:nvSpPr>
        <p:spPr>
          <a:xfrm flipH="1">
            <a:off x="2175933" y="2714585"/>
            <a:ext cx="5577200" cy="604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5333"/>
            </a:lvl1pPr>
            <a:lvl2pPr lvl="1" algn="l">
              <a:lnSpc>
                <a:spcPct val="100000"/>
              </a:lnSpc>
              <a:spcBef>
                <a:spcPts val="0"/>
              </a:spcBef>
              <a:spcAft>
                <a:spcPts val="0"/>
              </a:spcAft>
              <a:buClr>
                <a:srgbClr val="434343"/>
              </a:buClr>
              <a:buSzPts val="1800"/>
              <a:buNone/>
              <a:defRPr sz="2400">
                <a:solidFill>
                  <a:srgbClr val="434343"/>
                </a:solidFill>
              </a:defRPr>
            </a:lvl2pPr>
            <a:lvl3pPr lvl="2" algn="l">
              <a:lnSpc>
                <a:spcPct val="100000"/>
              </a:lnSpc>
              <a:spcBef>
                <a:spcPts val="0"/>
              </a:spcBef>
              <a:spcAft>
                <a:spcPts val="0"/>
              </a:spcAft>
              <a:buClr>
                <a:srgbClr val="434343"/>
              </a:buClr>
              <a:buSzPts val="1800"/>
              <a:buNone/>
              <a:defRPr sz="2400">
                <a:solidFill>
                  <a:srgbClr val="434343"/>
                </a:solidFill>
              </a:defRPr>
            </a:lvl3pPr>
            <a:lvl4pPr lvl="3" algn="l">
              <a:lnSpc>
                <a:spcPct val="100000"/>
              </a:lnSpc>
              <a:spcBef>
                <a:spcPts val="0"/>
              </a:spcBef>
              <a:spcAft>
                <a:spcPts val="0"/>
              </a:spcAft>
              <a:buClr>
                <a:srgbClr val="434343"/>
              </a:buClr>
              <a:buSzPts val="1800"/>
              <a:buNone/>
              <a:defRPr sz="2400">
                <a:solidFill>
                  <a:srgbClr val="434343"/>
                </a:solidFill>
              </a:defRPr>
            </a:lvl4pPr>
            <a:lvl5pPr lvl="4" algn="l">
              <a:lnSpc>
                <a:spcPct val="100000"/>
              </a:lnSpc>
              <a:spcBef>
                <a:spcPts val="0"/>
              </a:spcBef>
              <a:spcAft>
                <a:spcPts val="0"/>
              </a:spcAft>
              <a:buClr>
                <a:srgbClr val="434343"/>
              </a:buClr>
              <a:buSzPts val="1800"/>
              <a:buNone/>
              <a:defRPr sz="2400">
                <a:solidFill>
                  <a:srgbClr val="434343"/>
                </a:solidFill>
              </a:defRPr>
            </a:lvl5pPr>
            <a:lvl6pPr lvl="5" algn="l">
              <a:lnSpc>
                <a:spcPct val="100000"/>
              </a:lnSpc>
              <a:spcBef>
                <a:spcPts val="0"/>
              </a:spcBef>
              <a:spcAft>
                <a:spcPts val="0"/>
              </a:spcAft>
              <a:buClr>
                <a:srgbClr val="434343"/>
              </a:buClr>
              <a:buSzPts val="1800"/>
              <a:buNone/>
              <a:defRPr sz="2400">
                <a:solidFill>
                  <a:srgbClr val="434343"/>
                </a:solidFill>
              </a:defRPr>
            </a:lvl6pPr>
            <a:lvl7pPr lvl="6" algn="l">
              <a:lnSpc>
                <a:spcPct val="100000"/>
              </a:lnSpc>
              <a:spcBef>
                <a:spcPts val="0"/>
              </a:spcBef>
              <a:spcAft>
                <a:spcPts val="0"/>
              </a:spcAft>
              <a:buClr>
                <a:srgbClr val="434343"/>
              </a:buClr>
              <a:buSzPts val="1800"/>
              <a:buNone/>
              <a:defRPr sz="2400">
                <a:solidFill>
                  <a:srgbClr val="434343"/>
                </a:solidFill>
              </a:defRPr>
            </a:lvl7pPr>
            <a:lvl8pPr lvl="7" algn="l">
              <a:lnSpc>
                <a:spcPct val="100000"/>
              </a:lnSpc>
              <a:spcBef>
                <a:spcPts val="0"/>
              </a:spcBef>
              <a:spcAft>
                <a:spcPts val="0"/>
              </a:spcAft>
              <a:buClr>
                <a:srgbClr val="434343"/>
              </a:buClr>
              <a:buSzPts val="1800"/>
              <a:buNone/>
              <a:defRPr sz="2400">
                <a:solidFill>
                  <a:srgbClr val="434343"/>
                </a:solidFill>
              </a:defRPr>
            </a:lvl8pPr>
            <a:lvl9pPr lvl="8" algn="l">
              <a:lnSpc>
                <a:spcPct val="100000"/>
              </a:lnSpc>
              <a:spcBef>
                <a:spcPts val="0"/>
              </a:spcBef>
              <a:spcAft>
                <a:spcPts val="0"/>
              </a:spcAft>
              <a:buClr>
                <a:srgbClr val="434343"/>
              </a:buClr>
              <a:buSzPts val="1800"/>
              <a:buNone/>
              <a:defRPr sz="2400">
                <a:solidFill>
                  <a:srgbClr val="434343"/>
                </a:solidFill>
              </a:defRPr>
            </a:lvl9pPr>
          </a:lstStyle>
          <a:p>
            <a:endParaRPr/>
          </a:p>
        </p:txBody>
      </p:sp>
      <p:sp>
        <p:nvSpPr>
          <p:cNvPr id="95" name="Google Shape;95;p266"/>
          <p:cNvSpPr txBox="1">
            <a:spLocks noGrp="1"/>
          </p:cNvSpPr>
          <p:nvPr>
            <p:ph type="subTitle" idx="1"/>
          </p:nvPr>
        </p:nvSpPr>
        <p:spPr>
          <a:xfrm flipH="1">
            <a:off x="2175933" y="3265492"/>
            <a:ext cx="3413200" cy="77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000"/>
              <a:buNone/>
              <a:defRPr sz="1333"/>
            </a:lvl2pPr>
            <a:lvl3pPr lvl="2" algn="l">
              <a:lnSpc>
                <a:spcPct val="100000"/>
              </a:lnSpc>
              <a:spcBef>
                <a:spcPts val="0"/>
              </a:spcBef>
              <a:spcAft>
                <a:spcPts val="0"/>
              </a:spcAft>
              <a:buSzPts val="1000"/>
              <a:buNone/>
              <a:defRPr sz="1333"/>
            </a:lvl3pPr>
            <a:lvl4pPr lvl="3" algn="l">
              <a:lnSpc>
                <a:spcPct val="100000"/>
              </a:lnSpc>
              <a:spcBef>
                <a:spcPts val="0"/>
              </a:spcBef>
              <a:spcAft>
                <a:spcPts val="0"/>
              </a:spcAft>
              <a:buSzPts val="1000"/>
              <a:buNone/>
              <a:defRPr sz="1333"/>
            </a:lvl4pPr>
            <a:lvl5pPr lvl="4" algn="l">
              <a:lnSpc>
                <a:spcPct val="100000"/>
              </a:lnSpc>
              <a:spcBef>
                <a:spcPts val="0"/>
              </a:spcBef>
              <a:spcAft>
                <a:spcPts val="0"/>
              </a:spcAft>
              <a:buSzPts val="1000"/>
              <a:buNone/>
              <a:defRPr sz="1333"/>
            </a:lvl5pPr>
            <a:lvl6pPr lvl="5" algn="l">
              <a:lnSpc>
                <a:spcPct val="100000"/>
              </a:lnSpc>
              <a:spcBef>
                <a:spcPts val="0"/>
              </a:spcBef>
              <a:spcAft>
                <a:spcPts val="0"/>
              </a:spcAft>
              <a:buSzPts val="1000"/>
              <a:buNone/>
              <a:defRPr sz="1333"/>
            </a:lvl6pPr>
            <a:lvl7pPr lvl="6" algn="l">
              <a:lnSpc>
                <a:spcPct val="100000"/>
              </a:lnSpc>
              <a:spcBef>
                <a:spcPts val="0"/>
              </a:spcBef>
              <a:spcAft>
                <a:spcPts val="0"/>
              </a:spcAft>
              <a:buSzPts val="1000"/>
              <a:buNone/>
              <a:defRPr sz="1333"/>
            </a:lvl7pPr>
            <a:lvl8pPr lvl="7" algn="l">
              <a:lnSpc>
                <a:spcPct val="100000"/>
              </a:lnSpc>
              <a:spcBef>
                <a:spcPts val="0"/>
              </a:spcBef>
              <a:spcAft>
                <a:spcPts val="0"/>
              </a:spcAft>
              <a:buSzPts val="1000"/>
              <a:buNone/>
              <a:defRPr sz="1333"/>
            </a:lvl8pPr>
            <a:lvl9pPr lvl="8" algn="l">
              <a:lnSpc>
                <a:spcPct val="100000"/>
              </a:lnSpc>
              <a:spcBef>
                <a:spcPts val="0"/>
              </a:spcBef>
              <a:spcAft>
                <a:spcPts val="0"/>
              </a:spcAft>
              <a:buSzPts val="1000"/>
              <a:buNone/>
              <a:defRPr sz="1333"/>
            </a:lvl9pPr>
          </a:lstStyle>
          <a:p>
            <a:endParaRPr/>
          </a:p>
        </p:txBody>
      </p:sp>
      <p:sp>
        <p:nvSpPr>
          <p:cNvPr id="96" name="Google Shape;96;p266"/>
          <p:cNvSpPr txBox="1">
            <a:spLocks noGrp="1"/>
          </p:cNvSpPr>
          <p:nvPr>
            <p:ph type="title" idx="2"/>
          </p:nvPr>
        </p:nvSpPr>
        <p:spPr>
          <a:xfrm flipH="1">
            <a:off x="2175933" y="1057833"/>
            <a:ext cx="29876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2"/>
              </a:buClr>
              <a:buSzPts val="5500"/>
              <a:buNone/>
              <a:defRPr sz="12800">
                <a:solidFill>
                  <a:schemeClr val="lt2"/>
                </a:solidFill>
              </a:defRPr>
            </a:lvl1pPr>
            <a:lvl2pPr lvl="1"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chemeClr val="lt2"/>
              </a:buClr>
              <a:buSzPts val="5500"/>
              <a:buFont typeface="Fira Sans Extra Condensed Medium"/>
              <a:buNone/>
              <a:defRPr sz="7333">
                <a:solidFill>
                  <a:schemeClr val="lt2"/>
                </a:solidFill>
                <a:latin typeface="Fira Sans Extra Condensed Medium"/>
                <a:ea typeface="Fira Sans Extra Condensed Medium"/>
                <a:cs typeface="Fira Sans Extra Condensed Medium"/>
                <a:sym typeface="Fira Sans Extra Condensed Medium"/>
              </a:defRPr>
            </a:lvl9pPr>
          </a:lstStyle>
          <a:p>
            <a:endParaRPr/>
          </a:p>
        </p:txBody>
      </p:sp>
    </p:spTree>
    <p:extLst>
      <p:ext uri="{BB962C8B-B14F-4D97-AF65-F5344CB8AC3E}">
        <p14:creationId xmlns:p14="http://schemas.microsoft.com/office/powerpoint/2010/main" val="362779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7"/>
        <p:cNvGrpSpPr/>
        <p:nvPr/>
      </p:nvGrpSpPr>
      <p:grpSpPr>
        <a:xfrm>
          <a:off x="0" y="0"/>
          <a:ext cx="0" cy="0"/>
          <a:chOff x="0" y="0"/>
          <a:chExt cx="0" cy="0"/>
        </a:xfrm>
      </p:grpSpPr>
      <p:grpSp>
        <p:nvGrpSpPr>
          <p:cNvPr id="98" name="Google Shape;98;p267"/>
          <p:cNvGrpSpPr/>
          <p:nvPr/>
        </p:nvGrpSpPr>
        <p:grpSpPr>
          <a:xfrm rot="10800000">
            <a:off x="9362" y="-852008"/>
            <a:ext cx="2164233" cy="2630200"/>
            <a:chOff x="4193384" y="4053542"/>
            <a:chExt cx="1623175" cy="1972650"/>
          </a:xfrm>
        </p:grpSpPr>
        <p:grpSp>
          <p:nvGrpSpPr>
            <p:cNvPr id="99" name="Google Shape;99;p267"/>
            <p:cNvGrpSpPr/>
            <p:nvPr/>
          </p:nvGrpSpPr>
          <p:grpSpPr>
            <a:xfrm rot="10800000" flipH="1">
              <a:off x="4193384" y="4947892"/>
              <a:ext cx="920275" cy="1078300"/>
              <a:chOff x="4679675" y="-1053325"/>
              <a:chExt cx="920275" cy="1078300"/>
            </a:xfrm>
          </p:grpSpPr>
          <p:sp>
            <p:nvSpPr>
              <p:cNvPr id="100" name="Google Shape;100;p267"/>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1" name="Google Shape;101;p267"/>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02" name="Google Shape;102;p267"/>
            <p:cNvGrpSpPr/>
            <p:nvPr/>
          </p:nvGrpSpPr>
          <p:grpSpPr>
            <a:xfrm rot="10800000" flipH="1">
              <a:off x="4687334" y="4053542"/>
              <a:ext cx="1129225" cy="1439250"/>
              <a:chOff x="5173625" y="-443725"/>
              <a:chExt cx="1129225" cy="1439250"/>
            </a:xfrm>
          </p:grpSpPr>
          <p:sp>
            <p:nvSpPr>
              <p:cNvPr id="103" name="Google Shape;103;p26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4" name="Google Shape;104;p26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105" name="Google Shape;105;p267"/>
          <p:cNvGrpSpPr/>
          <p:nvPr/>
        </p:nvGrpSpPr>
        <p:grpSpPr>
          <a:xfrm>
            <a:off x="-1674843" y="1156858"/>
            <a:ext cx="2686389" cy="630839"/>
            <a:chOff x="-35118" y="4342063"/>
            <a:chExt cx="2014792" cy="473129"/>
          </a:xfrm>
        </p:grpSpPr>
        <p:sp>
          <p:nvSpPr>
            <p:cNvPr id="106" name="Google Shape;106;p26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7" name="Google Shape;107;p26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08" name="Google Shape;108;p267"/>
          <p:cNvGrpSpPr/>
          <p:nvPr/>
        </p:nvGrpSpPr>
        <p:grpSpPr>
          <a:xfrm>
            <a:off x="-1573251" y="1594225"/>
            <a:ext cx="2686389" cy="630839"/>
            <a:chOff x="-35118" y="4342063"/>
            <a:chExt cx="2014792" cy="473129"/>
          </a:xfrm>
        </p:grpSpPr>
        <p:sp>
          <p:nvSpPr>
            <p:cNvPr id="109" name="Google Shape;109;p26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0" name="Google Shape;110;p26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11" name="Google Shape;111;p267"/>
          <p:cNvGrpSpPr/>
          <p:nvPr/>
        </p:nvGrpSpPr>
        <p:grpSpPr>
          <a:xfrm rot="10800000" flipH="1">
            <a:off x="53138" y="-347744"/>
            <a:ext cx="2686389" cy="630839"/>
            <a:chOff x="-35118" y="4342063"/>
            <a:chExt cx="2014792" cy="473129"/>
          </a:xfrm>
        </p:grpSpPr>
        <p:sp>
          <p:nvSpPr>
            <p:cNvPr id="112" name="Google Shape;112;p26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3" name="Google Shape;113;p26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14" name="Google Shape;114;p267"/>
          <p:cNvGrpSpPr/>
          <p:nvPr/>
        </p:nvGrpSpPr>
        <p:grpSpPr>
          <a:xfrm rot="10800000">
            <a:off x="10341329" y="5375811"/>
            <a:ext cx="1505633" cy="1919000"/>
            <a:chOff x="5173625" y="-443725"/>
            <a:chExt cx="1129225" cy="1439250"/>
          </a:xfrm>
        </p:grpSpPr>
        <p:sp>
          <p:nvSpPr>
            <p:cNvPr id="115" name="Google Shape;115;p26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6" name="Google Shape;116;p26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17" name="Google Shape;117;p267"/>
          <p:cNvGrpSpPr/>
          <p:nvPr/>
        </p:nvGrpSpPr>
        <p:grpSpPr>
          <a:xfrm rot="10800000" flipH="1">
            <a:off x="10008873" y="6046506"/>
            <a:ext cx="1227033" cy="1437733"/>
            <a:chOff x="4679675" y="-443725"/>
            <a:chExt cx="920275" cy="1078300"/>
          </a:xfrm>
        </p:grpSpPr>
        <p:sp>
          <p:nvSpPr>
            <p:cNvPr id="118" name="Google Shape;118;p26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9" name="Google Shape;119;p26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20" name="Google Shape;120;p267"/>
          <p:cNvGrpSpPr/>
          <p:nvPr/>
        </p:nvGrpSpPr>
        <p:grpSpPr>
          <a:xfrm rot="10800000">
            <a:off x="10605129" y="5688111"/>
            <a:ext cx="1505633" cy="1919000"/>
            <a:chOff x="5173625" y="-443725"/>
            <a:chExt cx="1129225" cy="1439250"/>
          </a:xfrm>
        </p:grpSpPr>
        <p:sp>
          <p:nvSpPr>
            <p:cNvPr id="121" name="Google Shape;121;p26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2" name="Google Shape;122;p26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2831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3"/>
        <p:cNvGrpSpPr/>
        <p:nvPr/>
      </p:nvGrpSpPr>
      <p:grpSpPr>
        <a:xfrm>
          <a:off x="0" y="0"/>
          <a:ext cx="0" cy="0"/>
          <a:chOff x="0" y="0"/>
          <a:chExt cx="0" cy="0"/>
        </a:xfrm>
      </p:grpSpPr>
      <p:grpSp>
        <p:nvGrpSpPr>
          <p:cNvPr id="124" name="Google Shape;124;p268"/>
          <p:cNvGrpSpPr/>
          <p:nvPr/>
        </p:nvGrpSpPr>
        <p:grpSpPr>
          <a:xfrm rot="10800000">
            <a:off x="-644671" y="5297862"/>
            <a:ext cx="1227033" cy="1437733"/>
            <a:chOff x="4679675" y="-1053325"/>
            <a:chExt cx="920275" cy="1078300"/>
          </a:xfrm>
        </p:grpSpPr>
        <p:sp>
          <p:nvSpPr>
            <p:cNvPr id="125" name="Google Shape;125;p26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6" name="Google Shape;126;p26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27" name="Google Shape;127;p268"/>
          <p:cNvGrpSpPr/>
          <p:nvPr/>
        </p:nvGrpSpPr>
        <p:grpSpPr>
          <a:xfrm rot="10800000">
            <a:off x="-485338" y="4752428"/>
            <a:ext cx="1505633" cy="1919000"/>
            <a:chOff x="5173625" y="-443725"/>
            <a:chExt cx="1129225" cy="1439250"/>
          </a:xfrm>
        </p:grpSpPr>
        <p:sp>
          <p:nvSpPr>
            <p:cNvPr id="128" name="Google Shape;128;p26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9" name="Google Shape;129;p26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30" name="Google Shape;130;p268"/>
          <p:cNvGrpSpPr/>
          <p:nvPr/>
        </p:nvGrpSpPr>
        <p:grpSpPr>
          <a:xfrm rot="10800000" flipH="1">
            <a:off x="-468384" y="171319"/>
            <a:ext cx="2686389" cy="630839"/>
            <a:chOff x="-35118" y="4342063"/>
            <a:chExt cx="2014792" cy="473129"/>
          </a:xfrm>
        </p:grpSpPr>
        <p:sp>
          <p:nvSpPr>
            <p:cNvPr id="131" name="Google Shape;131;p26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2" name="Google Shape;132;p26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33" name="Google Shape;133;p268"/>
          <p:cNvGrpSpPr/>
          <p:nvPr/>
        </p:nvGrpSpPr>
        <p:grpSpPr>
          <a:xfrm rot="10800000" flipH="1">
            <a:off x="-543051" y="6113455"/>
            <a:ext cx="2686389" cy="630839"/>
            <a:chOff x="-35118" y="4342063"/>
            <a:chExt cx="2014792" cy="473129"/>
          </a:xfrm>
        </p:grpSpPr>
        <p:sp>
          <p:nvSpPr>
            <p:cNvPr id="134" name="Google Shape;134;p26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5" name="Google Shape;135;p26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36" name="Google Shape;136;p268"/>
          <p:cNvGrpSpPr/>
          <p:nvPr/>
        </p:nvGrpSpPr>
        <p:grpSpPr>
          <a:xfrm>
            <a:off x="-543061" y="6060303"/>
            <a:ext cx="2686389" cy="630839"/>
            <a:chOff x="-35118" y="4342063"/>
            <a:chExt cx="2014792" cy="473129"/>
          </a:xfrm>
        </p:grpSpPr>
        <p:sp>
          <p:nvSpPr>
            <p:cNvPr id="137" name="Google Shape;137;p26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8" name="Google Shape;138;p26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39" name="Google Shape;139;p268"/>
          <p:cNvGrpSpPr/>
          <p:nvPr/>
        </p:nvGrpSpPr>
        <p:grpSpPr>
          <a:xfrm flipH="1">
            <a:off x="10341329" y="-432128"/>
            <a:ext cx="1505633" cy="1919000"/>
            <a:chOff x="5173625" y="-443725"/>
            <a:chExt cx="1129225" cy="1439250"/>
          </a:xfrm>
        </p:grpSpPr>
        <p:sp>
          <p:nvSpPr>
            <p:cNvPr id="140" name="Google Shape;140;p26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1" name="Google Shape;141;p26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42" name="Google Shape;142;p268"/>
          <p:cNvGrpSpPr/>
          <p:nvPr/>
        </p:nvGrpSpPr>
        <p:grpSpPr>
          <a:xfrm>
            <a:off x="10008873" y="-621556"/>
            <a:ext cx="1227033" cy="1437733"/>
            <a:chOff x="4679675" y="-443725"/>
            <a:chExt cx="920275" cy="1078300"/>
          </a:xfrm>
        </p:grpSpPr>
        <p:sp>
          <p:nvSpPr>
            <p:cNvPr id="143" name="Google Shape;143;p26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4" name="Google Shape;144;p26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45" name="Google Shape;145;p268"/>
          <p:cNvGrpSpPr/>
          <p:nvPr/>
        </p:nvGrpSpPr>
        <p:grpSpPr>
          <a:xfrm flipH="1">
            <a:off x="10605129" y="-744428"/>
            <a:ext cx="1505633" cy="1919000"/>
            <a:chOff x="5173625" y="-443725"/>
            <a:chExt cx="1129225" cy="1439250"/>
          </a:xfrm>
        </p:grpSpPr>
        <p:sp>
          <p:nvSpPr>
            <p:cNvPr id="146" name="Google Shape;146;p26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7" name="Google Shape;147;p26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48" name="Google Shape;148;p268"/>
          <p:cNvGrpSpPr/>
          <p:nvPr/>
        </p:nvGrpSpPr>
        <p:grpSpPr>
          <a:xfrm rot="10800000" flipH="1">
            <a:off x="-265184" y="-133481"/>
            <a:ext cx="2686389" cy="630839"/>
            <a:chOff x="-35118" y="4342063"/>
            <a:chExt cx="2014792" cy="473129"/>
          </a:xfrm>
        </p:grpSpPr>
        <p:sp>
          <p:nvSpPr>
            <p:cNvPr id="149" name="Google Shape;149;p26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0" name="Google Shape;150;p26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50792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51"/>
        <p:cNvGrpSpPr/>
        <p:nvPr/>
      </p:nvGrpSpPr>
      <p:grpSpPr>
        <a:xfrm>
          <a:off x="0" y="0"/>
          <a:ext cx="0" cy="0"/>
          <a:chOff x="0" y="0"/>
          <a:chExt cx="0" cy="0"/>
        </a:xfrm>
      </p:grpSpPr>
      <p:grpSp>
        <p:nvGrpSpPr>
          <p:cNvPr id="152" name="Google Shape;152;p269"/>
          <p:cNvGrpSpPr/>
          <p:nvPr/>
        </p:nvGrpSpPr>
        <p:grpSpPr>
          <a:xfrm flipH="1">
            <a:off x="-487416" y="6075522"/>
            <a:ext cx="3745039" cy="1531967"/>
            <a:chOff x="6525475" y="148600"/>
            <a:chExt cx="2808779" cy="1148975"/>
          </a:xfrm>
        </p:grpSpPr>
        <p:sp>
          <p:nvSpPr>
            <p:cNvPr id="153" name="Google Shape;153;p269"/>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4" name="Google Shape;154;p269"/>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55" name="Google Shape;155;p269"/>
          <p:cNvGrpSpPr/>
          <p:nvPr/>
        </p:nvGrpSpPr>
        <p:grpSpPr>
          <a:xfrm rot="10800000">
            <a:off x="9997008" y="6046505"/>
            <a:ext cx="1824347" cy="1437728"/>
            <a:chOff x="4231725" y="-443721"/>
            <a:chExt cx="1368260" cy="1078296"/>
          </a:xfrm>
        </p:grpSpPr>
        <p:sp>
          <p:nvSpPr>
            <p:cNvPr id="156" name="Google Shape;156;p269"/>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7" name="Google Shape;157;p269"/>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58" name="Google Shape;158;p269"/>
          <p:cNvGrpSpPr/>
          <p:nvPr/>
        </p:nvGrpSpPr>
        <p:grpSpPr>
          <a:xfrm rot="10800000">
            <a:off x="9059856" y="5565239"/>
            <a:ext cx="1505633" cy="1919000"/>
            <a:chOff x="5173625" y="-443725"/>
            <a:chExt cx="1129225" cy="1439250"/>
          </a:xfrm>
        </p:grpSpPr>
        <p:sp>
          <p:nvSpPr>
            <p:cNvPr id="159" name="Google Shape;159;p26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0" name="Google Shape;160;p26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61" name="Google Shape;161;p269"/>
          <p:cNvGrpSpPr/>
          <p:nvPr/>
        </p:nvGrpSpPr>
        <p:grpSpPr>
          <a:xfrm rot="10800000" flipH="1">
            <a:off x="4941389" y="6046506"/>
            <a:ext cx="1227033" cy="1437733"/>
            <a:chOff x="4679675" y="-443725"/>
            <a:chExt cx="920275" cy="1078300"/>
          </a:xfrm>
        </p:grpSpPr>
        <p:sp>
          <p:nvSpPr>
            <p:cNvPr id="162" name="Google Shape;162;p26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3" name="Google Shape;163;p26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64" name="Google Shape;164;p269"/>
          <p:cNvGrpSpPr/>
          <p:nvPr/>
        </p:nvGrpSpPr>
        <p:grpSpPr>
          <a:xfrm rot="10800000" flipH="1">
            <a:off x="5599989" y="5565239"/>
            <a:ext cx="1505633" cy="1919000"/>
            <a:chOff x="5173625" y="-443725"/>
            <a:chExt cx="1129225" cy="1439250"/>
          </a:xfrm>
        </p:grpSpPr>
        <p:sp>
          <p:nvSpPr>
            <p:cNvPr id="165" name="Google Shape;165;p26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6" name="Google Shape;166;p26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67" name="Google Shape;167;p269"/>
          <p:cNvGrpSpPr/>
          <p:nvPr/>
        </p:nvGrpSpPr>
        <p:grpSpPr>
          <a:xfrm rot="10800000">
            <a:off x="1772172" y="5233018"/>
            <a:ext cx="632267" cy="2007133"/>
            <a:chOff x="3995775" y="-443725"/>
            <a:chExt cx="474200" cy="1505350"/>
          </a:xfrm>
        </p:grpSpPr>
        <p:sp>
          <p:nvSpPr>
            <p:cNvPr id="168" name="Google Shape;168;p26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9" name="Google Shape;169;p26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70" name="Google Shape;170;p269"/>
          <p:cNvGrpSpPr/>
          <p:nvPr/>
        </p:nvGrpSpPr>
        <p:grpSpPr>
          <a:xfrm>
            <a:off x="8817265" y="7667"/>
            <a:ext cx="1593799" cy="1437728"/>
            <a:chOff x="4404625" y="-443721"/>
            <a:chExt cx="1195349" cy="1078296"/>
          </a:xfrm>
        </p:grpSpPr>
        <p:sp>
          <p:nvSpPr>
            <p:cNvPr id="171" name="Google Shape;171;p269"/>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2" name="Google Shape;172;p269"/>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73" name="Google Shape;173;p269"/>
          <p:cNvGrpSpPr/>
          <p:nvPr/>
        </p:nvGrpSpPr>
        <p:grpSpPr>
          <a:xfrm>
            <a:off x="9905536" y="-139035"/>
            <a:ext cx="1505633" cy="1919000"/>
            <a:chOff x="5173625" y="-443725"/>
            <a:chExt cx="1129225" cy="1439250"/>
          </a:xfrm>
        </p:grpSpPr>
        <p:sp>
          <p:nvSpPr>
            <p:cNvPr id="174" name="Google Shape;174;p26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5" name="Google Shape;175;p26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76" name="Google Shape;176;p269"/>
          <p:cNvGrpSpPr/>
          <p:nvPr/>
        </p:nvGrpSpPr>
        <p:grpSpPr>
          <a:xfrm>
            <a:off x="4161533" y="-633547"/>
            <a:ext cx="643400" cy="2007133"/>
            <a:chOff x="3121150" y="-443725"/>
            <a:chExt cx="482550" cy="1505350"/>
          </a:xfrm>
        </p:grpSpPr>
        <p:sp>
          <p:nvSpPr>
            <p:cNvPr id="177" name="Google Shape;177;p269"/>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8" name="Google Shape;178;p269"/>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79" name="Google Shape;179;p269"/>
          <p:cNvGrpSpPr/>
          <p:nvPr/>
        </p:nvGrpSpPr>
        <p:grpSpPr>
          <a:xfrm>
            <a:off x="2653901" y="-623068"/>
            <a:ext cx="1239167" cy="1437733"/>
            <a:chOff x="1990425" y="-443725"/>
            <a:chExt cx="929375" cy="1078300"/>
          </a:xfrm>
        </p:grpSpPr>
        <p:sp>
          <p:nvSpPr>
            <p:cNvPr id="180" name="Google Shape;180;p269"/>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1" name="Google Shape;181;p269"/>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2" name="Google Shape;182;p269"/>
          <p:cNvGrpSpPr/>
          <p:nvPr/>
        </p:nvGrpSpPr>
        <p:grpSpPr>
          <a:xfrm>
            <a:off x="1716700" y="-623068"/>
            <a:ext cx="1517800" cy="1919000"/>
            <a:chOff x="1287525" y="-443725"/>
            <a:chExt cx="1138350" cy="1439250"/>
          </a:xfrm>
        </p:grpSpPr>
        <p:sp>
          <p:nvSpPr>
            <p:cNvPr id="183" name="Google Shape;183;p269"/>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4" name="Google Shape;184;p269"/>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5" name="Google Shape;185;p269"/>
          <p:cNvGrpSpPr/>
          <p:nvPr/>
        </p:nvGrpSpPr>
        <p:grpSpPr>
          <a:xfrm>
            <a:off x="-322533" y="651734"/>
            <a:ext cx="1833900" cy="763740"/>
            <a:chOff x="-241900" y="154825"/>
            <a:chExt cx="1375425" cy="572805"/>
          </a:xfrm>
        </p:grpSpPr>
        <p:sp>
          <p:nvSpPr>
            <p:cNvPr id="186" name="Google Shape;186;p269"/>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7" name="Google Shape;187;p269"/>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88" name="Google Shape;188;p269"/>
          <p:cNvGrpSpPr/>
          <p:nvPr/>
        </p:nvGrpSpPr>
        <p:grpSpPr>
          <a:xfrm>
            <a:off x="5327700" y="-633547"/>
            <a:ext cx="632267" cy="2007133"/>
            <a:chOff x="3995775" y="-443725"/>
            <a:chExt cx="474200" cy="1505350"/>
          </a:xfrm>
        </p:grpSpPr>
        <p:sp>
          <p:nvSpPr>
            <p:cNvPr id="189" name="Google Shape;189;p269"/>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0" name="Google Shape;190;p269"/>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91" name="Google Shape;191;p269"/>
          <p:cNvGrpSpPr/>
          <p:nvPr/>
        </p:nvGrpSpPr>
        <p:grpSpPr>
          <a:xfrm>
            <a:off x="6239567" y="-623068"/>
            <a:ext cx="1227033" cy="1437733"/>
            <a:chOff x="4679675" y="-443725"/>
            <a:chExt cx="920275" cy="1078300"/>
          </a:xfrm>
        </p:grpSpPr>
        <p:sp>
          <p:nvSpPr>
            <p:cNvPr id="192" name="Google Shape;192;p26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3" name="Google Shape;193;p26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94" name="Google Shape;194;p269"/>
          <p:cNvGrpSpPr/>
          <p:nvPr/>
        </p:nvGrpSpPr>
        <p:grpSpPr>
          <a:xfrm>
            <a:off x="6898168" y="-623068"/>
            <a:ext cx="1505633" cy="1919000"/>
            <a:chOff x="5173625" y="-443725"/>
            <a:chExt cx="1129225" cy="1439250"/>
          </a:xfrm>
        </p:grpSpPr>
        <p:sp>
          <p:nvSpPr>
            <p:cNvPr id="195" name="Google Shape;195;p26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96" name="Google Shape;196;p26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197" name="Google Shape;197;p269"/>
          <p:cNvGrpSpPr/>
          <p:nvPr/>
        </p:nvGrpSpPr>
        <p:grpSpPr>
          <a:xfrm rot="5400000" flipH="1">
            <a:off x="-1021865" y="6282143"/>
            <a:ext cx="2686389" cy="959643"/>
            <a:chOff x="-85249" y="4203623"/>
            <a:chExt cx="2014792" cy="719732"/>
          </a:xfrm>
        </p:grpSpPr>
        <p:grpSp>
          <p:nvGrpSpPr>
            <p:cNvPr id="198" name="Google Shape;198;p269"/>
            <p:cNvGrpSpPr/>
            <p:nvPr/>
          </p:nvGrpSpPr>
          <p:grpSpPr>
            <a:xfrm>
              <a:off x="-85248" y="4203623"/>
              <a:ext cx="2014792" cy="469196"/>
              <a:chOff x="-35118" y="4163517"/>
              <a:chExt cx="2014792" cy="469196"/>
            </a:xfrm>
          </p:grpSpPr>
          <p:sp>
            <p:nvSpPr>
              <p:cNvPr id="199" name="Google Shape;199;p26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0" name="Google Shape;200;p26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201" name="Google Shape;201;p269"/>
            <p:cNvGrpSpPr/>
            <p:nvPr/>
          </p:nvGrpSpPr>
          <p:grpSpPr>
            <a:xfrm>
              <a:off x="-85248" y="4454155"/>
              <a:ext cx="2014792" cy="469200"/>
              <a:chOff x="-35118" y="4345992"/>
              <a:chExt cx="2014792" cy="469200"/>
            </a:xfrm>
          </p:grpSpPr>
          <p:sp>
            <p:nvSpPr>
              <p:cNvPr id="202" name="Google Shape;202;p26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3" name="Google Shape;203;p269"/>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204" name="Google Shape;204;p269"/>
          <p:cNvGrpSpPr/>
          <p:nvPr/>
        </p:nvGrpSpPr>
        <p:grpSpPr>
          <a:xfrm flipH="1">
            <a:off x="11224892" y="978801"/>
            <a:ext cx="2686389" cy="625595"/>
            <a:chOff x="-35118" y="4163517"/>
            <a:chExt cx="2014792" cy="469196"/>
          </a:xfrm>
        </p:grpSpPr>
        <p:sp>
          <p:nvSpPr>
            <p:cNvPr id="205" name="Google Shape;205;p26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6" name="Google Shape;206;p269"/>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8738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258"/>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700"/>
              <a:buFont typeface="Montserrat"/>
              <a:buNone/>
              <a:defRPr sz="27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500"/>
              <a:buFont typeface="Montserrat"/>
              <a:buNone/>
              <a:defRPr sz="2500" b="1" i="0" u="none" strike="noStrike" cap="none">
                <a:solidFill>
                  <a:schemeClr val="dk1"/>
                </a:solidFill>
                <a:latin typeface="Montserrat"/>
                <a:ea typeface="Montserrat"/>
                <a:cs typeface="Montserrat"/>
                <a:sym typeface="Montserrat"/>
              </a:defRPr>
            </a:lvl9pPr>
          </a:lstStyle>
          <a:p>
            <a:endParaRPr/>
          </a:p>
        </p:txBody>
      </p:sp>
      <p:sp>
        <p:nvSpPr>
          <p:cNvPr id="7" name="Google Shape;7;p258"/>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3529216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tpoint.com/creating-api-docume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javatpoint.com/object-and-class-in-jav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
          <p:cNvSpPr txBox="1">
            <a:spLocks noGrp="1"/>
          </p:cNvSpPr>
          <p:nvPr>
            <p:ph type="ctrTitle"/>
          </p:nvPr>
        </p:nvSpPr>
        <p:spPr>
          <a:xfrm>
            <a:off x="1238967" y="1962847"/>
            <a:ext cx="7215200" cy="2484800"/>
          </a:xfrm>
          <a:prstGeom prst="rect">
            <a:avLst/>
          </a:prstGeom>
          <a:noFill/>
          <a:ln>
            <a:noFill/>
          </a:ln>
        </p:spPr>
        <p:txBody>
          <a:bodyPr spcFirstLastPara="1" wrap="square" lIns="121900" tIns="121900" rIns="121900" bIns="121900" anchor="ctr" anchorCtr="0">
            <a:noAutofit/>
          </a:bodyPr>
          <a:lstStyle/>
          <a:p>
            <a:r>
              <a:rPr lang="en-US" dirty="0"/>
              <a:t>JAVA COMMENTS</a:t>
            </a:r>
            <a:endParaRPr dirty="0"/>
          </a:p>
        </p:txBody>
      </p:sp>
      <p:grpSp>
        <p:nvGrpSpPr>
          <p:cNvPr id="212" name="Google Shape;212;p1"/>
          <p:cNvGrpSpPr/>
          <p:nvPr/>
        </p:nvGrpSpPr>
        <p:grpSpPr>
          <a:xfrm>
            <a:off x="-113665" y="5409096"/>
            <a:ext cx="2766599" cy="1283173"/>
            <a:chOff x="-85249" y="3960975"/>
            <a:chExt cx="2074949" cy="962380"/>
          </a:xfrm>
        </p:grpSpPr>
        <p:grpSp>
          <p:nvGrpSpPr>
            <p:cNvPr id="213" name="Google Shape;213;p1"/>
            <p:cNvGrpSpPr/>
            <p:nvPr/>
          </p:nvGrpSpPr>
          <p:grpSpPr>
            <a:xfrm>
              <a:off x="-44137" y="3960975"/>
              <a:ext cx="2033838" cy="459179"/>
              <a:chOff x="-101292" y="3971002"/>
              <a:chExt cx="2033838" cy="459179"/>
            </a:xfrm>
          </p:grpSpPr>
          <p:sp>
            <p:nvSpPr>
              <p:cNvPr id="214" name="Google Shape;214;p1"/>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15" name="Google Shape;215;p1"/>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grpSp>
          <p:nvGrpSpPr>
            <p:cNvPr id="216" name="Google Shape;216;p1"/>
            <p:cNvGrpSpPr/>
            <p:nvPr/>
          </p:nvGrpSpPr>
          <p:grpSpPr>
            <a:xfrm>
              <a:off x="-85248" y="4203623"/>
              <a:ext cx="2014792" cy="469196"/>
              <a:chOff x="-35118" y="4163517"/>
              <a:chExt cx="2014792" cy="469196"/>
            </a:xfrm>
          </p:grpSpPr>
          <p:sp>
            <p:nvSpPr>
              <p:cNvPr id="217" name="Google Shape;217;p1"/>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18" name="Google Shape;218;p1"/>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grpSp>
          <p:nvGrpSpPr>
            <p:cNvPr id="219" name="Google Shape;219;p1"/>
            <p:cNvGrpSpPr/>
            <p:nvPr/>
          </p:nvGrpSpPr>
          <p:grpSpPr>
            <a:xfrm>
              <a:off x="-85248" y="4454155"/>
              <a:ext cx="2014792" cy="469200"/>
              <a:chOff x="-35118" y="4345992"/>
              <a:chExt cx="2014792" cy="469200"/>
            </a:xfrm>
          </p:grpSpPr>
          <p:sp>
            <p:nvSpPr>
              <p:cNvPr id="220" name="Google Shape;220;p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21" name="Google Shape;221;p1"/>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grpSp>
      <p:grpSp>
        <p:nvGrpSpPr>
          <p:cNvPr id="222" name="Google Shape;222;p1"/>
          <p:cNvGrpSpPr/>
          <p:nvPr/>
        </p:nvGrpSpPr>
        <p:grpSpPr>
          <a:xfrm>
            <a:off x="995301" y="-623068"/>
            <a:ext cx="2999100" cy="2209767"/>
            <a:chOff x="746475" y="-443725"/>
            <a:chExt cx="2249325" cy="1657325"/>
          </a:xfrm>
        </p:grpSpPr>
        <p:sp>
          <p:nvSpPr>
            <p:cNvPr id="223" name="Google Shape;223;p1"/>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24" name="Google Shape;224;p1"/>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grpSp>
        <p:nvGrpSpPr>
          <p:cNvPr id="225" name="Google Shape;225;p1"/>
          <p:cNvGrpSpPr/>
          <p:nvPr/>
        </p:nvGrpSpPr>
        <p:grpSpPr>
          <a:xfrm>
            <a:off x="6138267" y="-623068"/>
            <a:ext cx="2987933" cy="2209767"/>
            <a:chOff x="4603700" y="-443725"/>
            <a:chExt cx="2240950" cy="1657325"/>
          </a:xfrm>
        </p:grpSpPr>
        <p:sp>
          <p:nvSpPr>
            <p:cNvPr id="226" name="Google Shape;226;p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27" name="Google Shape;227;p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grpSp>
        <p:nvGrpSpPr>
          <p:cNvPr id="228" name="Google Shape;228;p1"/>
          <p:cNvGrpSpPr/>
          <p:nvPr/>
        </p:nvGrpSpPr>
        <p:grpSpPr>
          <a:xfrm rot="-2700000">
            <a:off x="8654315" y="584670"/>
            <a:ext cx="4384989" cy="4384901"/>
            <a:chOff x="7037775" y="2589850"/>
            <a:chExt cx="2493825" cy="2493775"/>
          </a:xfrm>
        </p:grpSpPr>
        <p:grpSp>
          <p:nvGrpSpPr>
            <p:cNvPr id="229" name="Google Shape;229;p1"/>
            <p:cNvGrpSpPr/>
            <p:nvPr/>
          </p:nvGrpSpPr>
          <p:grpSpPr>
            <a:xfrm>
              <a:off x="7037775" y="3117000"/>
              <a:ext cx="1966625" cy="1966625"/>
              <a:chOff x="7037775" y="3117000"/>
              <a:chExt cx="1966625" cy="1966625"/>
            </a:xfrm>
          </p:grpSpPr>
          <p:sp>
            <p:nvSpPr>
              <p:cNvPr id="230" name="Google Shape;230;p1"/>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1" name="Google Shape;231;p1"/>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2" name="Google Shape;232;p1"/>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3" name="Google Shape;233;p1"/>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4" name="Google Shape;234;p1"/>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5" name="Google Shape;235;p1"/>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6" name="Google Shape;236;p1"/>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7" name="Google Shape;237;p1"/>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8" name="Google Shape;238;p1"/>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39" name="Google Shape;239;p1"/>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40" name="Google Shape;240;p1"/>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241" name="Google Shape;241;p1"/>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cxnSp>
          <p:nvCxnSpPr>
            <p:cNvPr id="242" name="Google Shape;242;p1"/>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76"/>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Output:</a:t>
            </a:r>
            <a:endParaRPr sz="5333">
              <a:latin typeface="Times New Roman"/>
              <a:ea typeface="Times New Roman"/>
              <a:cs typeface="Times New Roman"/>
              <a:sym typeface="Times New Roman"/>
            </a:endParaRPr>
          </a:p>
        </p:txBody>
      </p:sp>
      <p:sp>
        <p:nvSpPr>
          <p:cNvPr id="839" name="Google Shape;839;p76"/>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marL="0" indent="0">
              <a:buNone/>
            </a:pPr>
            <a:r>
              <a:rPr lang="en-US" sz="2667">
                <a:latin typeface="Times New Roman"/>
                <a:ea typeface="Times New Roman"/>
                <a:cs typeface="Times New Roman"/>
                <a:sym typeface="Times New Roman"/>
              </a:rPr>
              <a:t>10</a:t>
            </a:r>
            <a:endParaRPr sz="2667">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7"/>
          <p:cNvSpPr txBox="1">
            <a:spLocks noGrp="1"/>
          </p:cNvSpPr>
          <p:nvPr>
            <p:ph type="title"/>
          </p:nvPr>
        </p:nvSpPr>
        <p:spPr>
          <a:xfrm>
            <a:off x="951100" y="179273"/>
            <a:ext cx="10290000" cy="763600"/>
          </a:xfrm>
          <a:prstGeom prst="rect">
            <a:avLst/>
          </a:prstGeom>
          <a:noFill/>
          <a:ln>
            <a:noFill/>
          </a:ln>
        </p:spPr>
        <p:txBody>
          <a:bodyPr spcFirstLastPara="1" wrap="square" lIns="121900" tIns="121900" rIns="121900" bIns="121900" anchor="ctr" anchorCtr="0">
            <a:normAutofit fontScale="90000"/>
          </a:bodyPr>
          <a:lstStyle/>
          <a:p>
            <a:pPr>
              <a:buSzPct val="111111"/>
            </a:pPr>
            <a:r>
              <a:rPr lang="en-US" b="0"/>
              <a:t> </a:t>
            </a:r>
            <a:br>
              <a:rPr lang="en-US" b="0"/>
            </a:br>
            <a:r>
              <a:rPr lang="en-US" sz="5333" b="0">
                <a:latin typeface="Times New Roman"/>
                <a:ea typeface="Times New Roman"/>
                <a:cs typeface="Times New Roman"/>
                <a:sym typeface="Times New Roman"/>
              </a:rPr>
              <a:t>JAVA DOCUMENTATION COMMENT</a:t>
            </a:r>
            <a:endParaRPr/>
          </a:p>
        </p:txBody>
      </p:sp>
      <p:sp>
        <p:nvSpPr>
          <p:cNvPr id="845" name="Google Shape;845;p77"/>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fontScale="92500"/>
          </a:bodyPr>
          <a:lstStyle/>
          <a:p>
            <a:pPr algn="just">
              <a:lnSpc>
                <a:spcPct val="150000"/>
              </a:lnSpc>
              <a:buSzPct val="68796"/>
            </a:pPr>
            <a:r>
              <a:rPr lang="en-US" sz="2933">
                <a:latin typeface="Times New Roman"/>
                <a:ea typeface="Times New Roman"/>
                <a:cs typeface="Times New Roman"/>
                <a:sym typeface="Times New Roman"/>
              </a:rPr>
              <a:t>Documentation comments are usually used to write large programs for a project or software application as it helps to create documentation API. </a:t>
            </a:r>
            <a:endParaRPr/>
          </a:p>
          <a:p>
            <a:pPr algn="just">
              <a:lnSpc>
                <a:spcPct val="150000"/>
              </a:lnSpc>
              <a:buSzPct val="68796"/>
            </a:pPr>
            <a:r>
              <a:rPr lang="en-US" sz="2933">
                <a:latin typeface="Times New Roman"/>
                <a:ea typeface="Times New Roman"/>
                <a:cs typeface="Times New Roman"/>
                <a:sym typeface="Times New Roman"/>
              </a:rPr>
              <a:t>These APIs are needed for reference, i.e., which classes, methods, arguments, etc., are used in the code.</a:t>
            </a:r>
            <a:endParaRPr/>
          </a:p>
          <a:p>
            <a:pPr algn="just">
              <a:lnSpc>
                <a:spcPct val="150000"/>
              </a:lnSpc>
              <a:buSzPct val="68796"/>
            </a:pPr>
            <a:r>
              <a:rPr lang="en-US" sz="2933">
                <a:latin typeface="Times New Roman"/>
                <a:ea typeface="Times New Roman"/>
                <a:cs typeface="Times New Roman"/>
                <a:sym typeface="Times New Roman"/>
              </a:rPr>
              <a:t>To create documentation API, we need to use the </a:t>
            </a:r>
            <a:r>
              <a:rPr lang="en-US" sz="2933" b="1" u="sng">
                <a:solidFill>
                  <a:schemeClr val="hlink"/>
                </a:solidFill>
                <a:latin typeface="Times New Roman"/>
                <a:ea typeface="Times New Roman"/>
                <a:cs typeface="Times New Roman"/>
                <a:sym typeface="Times New Roman"/>
                <a:hlinkClick r:id="rId3"/>
              </a:rPr>
              <a:t>javadoc tool</a:t>
            </a:r>
            <a:r>
              <a:rPr lang="en-US" sz="2933">
                <a:latin typeface="Times New Roman"/>
                <a:ea typeface="Times New Roman"/>
                <a:cs typeface="Times New Roman"/>
                <a:sym typeface="Times New Roman"/>
              </a:rPr>
              <a:t>. </a:t>
            </a:r>
            <a:endParaRPr/>
          </a:p>
          <a:p>
            <a:pPr algn="just">
              <a:lnSpc>
                <a:spcPct val="150000"/>
              </a:lnSpc>
              <a:buSzPct val="68796"/>
            </a:pPr>
            <a:r>
              <a:rPr lang="en-US" sz="2933">
                <a:latin typeface="Times New Roman"/>
                <a:ea typeface="Times New Roman"/>
                <a:cs typeface="Times New Roman"/>
                <a:sym typeface="Times New Roman"/>
              </a:rPr>
              <a:t>The documentation comments are placed between /** and */.</a:t>
            </a:r>
            <a:endParaRPr/>
          </a:p>
          <a:p>
            <a:pPr indent="-304792">
              <a:buSzPct val="75675"/>
              <a:buNone/>
            </a:pPr>
            <a:endParaRPr sz="2667">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78"/>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syntax</a:t>
            </a:r>
            <a:endParaRPr sz="5333">
              <a:latin typeface="Times New Roman"/>
              <a:ea typeface="Times New Roman"/>
              <a:cs typeface="Times New Roman"/>
              <a:sym typeface="Times New Roman"/>
            </a:endParaRPr>
          </a:p>
        </p:txBody>
      </p:sp>
      <p:sp>
        <p:nvSpPr>
          <p:cNvPr id="851" name="Google Shape;851;p78"/>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ctr" anchorCtr="0">
            <a:normAutofit/>
          </a:bodyPr>
          <a:lstStyle/>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*We can use various tags to depict the parameter </a:t>
            </a:r>
            <a:endParaRPr/>
          </a:p>
          <a:p>
            <a:pPr algn="just">
              <a:lnSpc>
                <a:spcPct val="150000"/>
              </a:lnSpc>
            </a:pPr>
            <a:r>
              <a:rPr lang="en-US" sz="2667">
                <a:latin typeface="Times New Roman"/>
                <a:ea typeface="Times New Roman"/>
                <a:cs typeface="Times New Roman"/>
                <a:sym typeface="Times New Roman"/>
              </a:rPr>
              <a:t>*or heading or author name </a:t>
            </a:r>
            <a:endParaRPr/>
          </a:p>
          <a:p>
            <a:pPr algn="just">
              <a:lnSpc>
                <a:spcPct val="150000"/>
              </a:lnSpc>
            </a:pPr>
            <a:r>
              <a:rPr lang="en-US" sz="2667">
                <a:latin typeface="Times New Roman"/>
                <a:ea typeface="Times New Roman"/>
                <a:cs typeface="Times New Roman"/>
                <a:sym typeface="Times New Roman"/>
              </a:rPr>
              <a:t>*We can also use HTML tags   </a:t>
            </a:r>
            <a:endParaRPr/>
          </a:p>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a:t>
            </a:r>
            <a:endParaRPr/>
          </a:p>
          <a:p>
            <a:pPr marL="0" indent="0">
              <a:buNone/>
            </a:pPr>
            <a:endParaRPr sz="2667">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79"/>
          <p:cNvSpPr txBox="1">
            <a:spLocks noGrp="1"/>
          </p:cNvSpPr>
          <p:nvPr>
            <p:ph type="title"/>
          </p:nvPr>
        </p:nvSpPr>
        <p:spPr>
          <a:xfrm>
            <a:off x="951100" y="428655"/>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ARE JAVA COMMENTS EXECUTABLE</a:t>
            </a:r>
            <a:endParaRPr sz="5333">
              <a:latin typeface="Times New Roman"/>
              <a:ea typeface="Times New Roman"/>
              <a:cs typeface="Times New Roman"/>
              <a:sym typeface="Times New Roman"/>
            </a:endParaRPr>
          </a:p>
        </p:txBody>
      </p:sp>
      <p:sp>
        <p:nvSpPr>
          <p:cNvPr id="857" name="Google Shape;857;p79"/>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a:latin typeface="Times New Roman"/>
                <a:ea typeface="Times New Roman"/>
                <a:cs typeface="Times New Roman"/>
                <a:sym typeface="Times New Roman"/>
              </a:rPr>
              <a:t>As we know, Java comments are not executed by the compiler or interpreter, however, before the lexical transformation of code in compiler, contents of the code are encoded into ASCII in order to make the processing easy.</a:t>
            </a:r>
            <a:endParaRPr sz="2667">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80"/>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83333"/>
            </a:pPr>
            <a:r>
              <a:rPr lang="en-US" sz="4800">
                <a:latin typeface="Times New Roman"/>
                <a:ea typeface="Times New Roman"/>
                <a:cs typeface="Times New Roman"/>
                <a:sym typeface="Times New Roman"/>
              </a:rPr>
              <a:t>ARE JAVA COMMENTS EXECUTABLE</a:t>
            </a:r>
            <a:endParaRPr/>
          </a:p>
        </p:txBody>
      </p:sp>
      <p:sp>
        <p:nvSpPr>
          <p:cNvPr id="863" name="Google Shape;863;p80"/>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class</a:t>
            </a:r>
            <a:r>
              <a:rPr lang="en-US" sz="2667">
                <a:latin typeface="Times New Roman"/>
                <a:ea typeface="Times New Roman"/>
                <a:cs typeface="Times New Roman"/>
                <a:sym typeface="Times New Roman"/>
              </a:rPr>
              <a:t> Test{  </a:t>
            </a:r>
            <a:endParaRPr/>
          </a:p>
          <a:p>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static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void</a:t>
            </a:r>
            <a:r>
              <a:rPr lang="en-US" sz="2667">
                <a:latin typeface="Times New Roman"/>
                <a:ea typeface="Times New Roman"/>
                <a:cs typeface="Times New Roman"/>
                <a:sym typeface="Times New Roman"/>
              </a:rPr>
              <a:t> main(String[] args) {  </a:t>
            </a:r>
            <a:endParaRPr/>
          </a:p>
          <a:p>
            <a:r>
              <a:rPr lang="en-US" sz="2667">
                <a:latin typeface="Times New Roman"/>
                <a:ea typeface="Times New Roman"/>
                <a:cs typeface="Times New Roman"/>
                <a:sym typeface="Times New Roman"/>
              </a:rPr>
              <a:t>        //the below comment will be executed  </a:t>
            </a:r>
            <a:endParaRPr/>
          </a:p>
          <a:p>
            <a:r>
              <a:rPr lang="en-US" sz="2667">
                <a:latin typeface="Times New Roman"/>
                <a:ea typeface="Times New Roman"/>
                <a:cs typeface="Times New Roman"/>
                <a:sym typeface="Times New Roman"/>
              </a:rPr>
              <a:t>// \u000d System.out.println("Java comment is executed!!");  </a:t>
            </a:r>
            <a:endParaRPr/>
          </a:p>
          <a:p>
            <a:r>
              <a:rPr lang="en-US" sz="2667">
                <a:latin typeface="Times New Roman"/>
                <a:ea typeface="Times New Roman"/>
                <a:cs typeface="Times New Roman"/>
                <a:sym typeface="Times New Roman"/>
              </a:rPr>
              <a:t>    }  </a:t>
            </a:r>
            <a:endParaRPr/>
          </a:p>
          <a:p>
            <a:r>
              <a:rPr lang="en-US" sz="2667">
                <a:latin typeface="Times New Roman"/>
                <a:ea typeface="Times New Roman"/>
                <a:cs typeface="Times New Roman"/>
                <a:sym typeface="Times New Roman"/>
              </a:rPr>
              <a:t>}  </a:t>
            </a:r>
            <a:endParaRPr/>
          </a:p>
          <a:p>
            <a:pPr marL="0" indent="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1"/>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Test.java</a:t>
            </a:r>
            <a:endParaRPr sz="5333">
              <a:latin typeface="Times New Roman"/>
              <a:ea typeface="Times New Roman"/>
              <a:cs typeface="Times New Roman"/>
              <a:sym typeface="Times New Roman"/>
            </a:endParaRPr>
          </a:p>
        </p:txBody>
      </p:sp>
      <p:sp>
        <p:nvSpPr>
          <p:cNvPr id="869" name="Google Shape;869;p81"/>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class</a:t>
            </a:r>
            <a:r>
              <a:rPr lang="en-US" sz="2667">
                <a:latin typeface="Times New Roman"/>
                <a:ea typeface="Times New Roman"/>
                <a:cs typeface="Times New Roman"/>
                <a:sym typeface="Times New Roman"/>
              </a:rPr>
              <a:t> Test{  </a:t>
            </a:r>
            <a:endParaRPr/>
          </a:p>
          <a:p>
            <a:pPr algn="just">
              <a:lnSpc>
                <a:spcPct val="150000"/>
              </a:lnSpc>
            </a:pP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static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void</a:t>
            </a:r>
            <a:r>
              <a:rPr lang="en-US" sz="2667">
                <a:latin typeface="Times New Roman"/>
                <a:ea typeface="Times New Roman"/>
                <a:cs typeface="Times New Roman"/>
                <a:sym typeface="Times New Roman"/>
              </a:rPr>
              <a:t> main(String[] args) {  </a:t>
            </a:r>
            <a:endParaRPr/>
          </a:p>
          <a:p>
            <a:pPr algn="just">
              <a:lnSpc>
                <a:spcPct val="150000"/>
              </a:lnSpc>
            </a:pPr>
            <a:r>
              <a:rPr lang="en-US" sz="2667">
                <a:latin typeface="Times New Roman"/>
                <a:ea typeface="Times New Roman"/>
                <a:cs typeface="Times New Roman"/>
                <a:sym typeface="Times New Roman"/>
              </a:rPr>
              <a:t>        //the below comment will be executed  </a:t>
            </a:r>
            <a:endParaRPr/>
          </a:p>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System.out.println("Java comment is executed!!");  </a:t>
            </a:r>
            <a:endParaRPr/>
          </a:p>
          <a:p>
            <a:pPr algn="just">
              <a:lnSpc>
                <a:spcPct val="150000"/>
              </a:lnSpc>
            </a:pPr>
            <a:r>
              <a:rPr lang="en-US" sz="2667">
                <a:latin typeface="Times New Roman"/>
                <a:ea typeface="Times New Roman"/>
                <a:cs typeface="Times New Roman"/>
                <a:sym typeface="Times New Roman"/>
              </a:rPr>
              <a:t>    }  </a:t>
            </a:r>
            <a:endParaRPr/>
          </a:p>
          <a:p>
            <a:pPr algn="just">
              <a:lnSpc>
                <a:spcPct val="150000"/>
              </a:lnSpc>
            </a:pPr>
            <a:r>
              <a:rPr lang="en-US" sz="2667">
                <a:latin typeface="Times New Roman"/>
                <a:ea typeface="Times New Roman"/>
                <a:cs typeface="Times New Roman"/>
                <a:sym typeface="Times New Roman"/>
              </a:rPr>
              <a:t>}  </a:t>
            </a:r>
            <a:endParaRPr/>
          </a:p>
          <a:p>
            <a:pPr marL="0" indent="0">
              <a:buNone/>
            </a:pPr>
            <a:endParaRPr sz="2667">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8"/>
          <p:cNvSpPr txBox="1">
            <a:spLocks noGrp="1"/>
          </p:cNvSpPr>
          <p:nvPr>
            <p:ph type="title"/>
          </p:nvPr>
        </p:nvSpPr>
        <p:spPr>
          <a:xfrm>
            <a:off x="1973328" y="1"/>
            <a:ext cx="7443817" cy="432068"/>
          </a:xfrm>
          <a:prstGeom prst="rect">
            <a:avLst/>
          </a:prstGeom>
          <a:noFill/>
          <a:ln>
            <a:noFill/>
          </a:ln>
        </p:spPr>
        <p:txBody>
          <a:bodyPr spcFirstLastPara="1" wrap="square" lIns="0" tIns="0" rIns="0" bIns="0" anchor="t" anchorCtr="0">
            <a:noAutofit/>
          </a:bodyPr>
          <a:lstStyle/>
          <a:p>
            <a:r>
              <a:rPr lang="en-US" sz="5421"/>
              <a:t>What is Internship????</a:t>
            </a:r>
            <a:endParaRPr/>
          </a:p>
        </p:txBody>
      </p:sp>
      <p:grpSp>
        <p:nvGrpSpPr>
          <p:cNvPr id="427" name="Google Shape;427;p18"/>
          <p:cNvGrpSpPr/>
          <p:nvPr/>
        </p:nvGrpSpPr>
        <p:grpSpPr>
          <a:xfrm>
            <a:off x="1779363" y="1530981"/>
            <a:ext cx="8853788" cy="5173355"/>
            <a:chOff x="616688" y="1057497"/>
            <a:chExt cx="7634176" cy="4253023"/>
          </a:xfrm>
        </p:grpSpPr>
        <p:sp>
          <p:nvSpPr>
            <p:cNvPr id="428" name="Google Shape;428;p18"/>
            <p:cNvSpPr/>
            <p:nvPr/>
          </p:nvSpPr>
          <p:spPr>
            <a:xfrm>
              <a:off x="616688" y="1057497"/>
              <a:ext cx="1913860" cy="1414130"/>
            </a:xfrm>
            <a:prstGeom prst="rightArrow">
              <a:avLst>
                <a:gd name="adj1" fmla="val 50000"/>
                <a:gd name="adj2"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91" b="0" i="0" u="none" strike="noStrike" kern="0" cap="none" spc="0" normalizeH="0" baseline="0" noProof="0">
                  <a:ln>
                    <a:noFill/>
                  </a:ln>
                  <a:solidFill>
                    <a:srgbClr val="040E41"/>
                  </a:solidFill>
                  <a:effectLst/>
                  <a:uLnTx/>
                  <a:uFillTx/>
                  <a:latin typeface="Arial"/>
                  <a:ea typeface="Arial"/>
                  <a:cs typeface="Arial"/>
                  <a:sym typeface="Arial"/>
                </a:rPr>
                <a:t>Learn</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9" name="Google Shape;429;p18"/>
            <p:cNvSpPr/>
            <p:nvPr/>
          </p:nvSpPr>
          <p:spPr>
            <a:xfrm>
              <a:off x="1818165" y="1764562"/>
              <a:ext cx="2137145" cy="1414130"/>
            </a:xfrm>
            <a:prstGeom prst="rightArrow">
              <a:avLst>
                <a:gd name="adj1" fmla="val 50000"/>
                <a:gd name="adj2"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91" b="0" i="0" u="none" strike="noStrike" kern="0" cap="none" spc="0" normalizeH="0" baseline="0" noProof="0">
                  <a:ln>
                    <a:noFill/>
                  </a:ln>
                  <a:solidFill>
                    <a:srgbClr val="040E41"/>
                  </a:solidFill>
                  <a:effectLst/>
                  <a:uLnTx/>
                  <a:uFillTx/>
                  <a:latin typeface="Arial"/>
                  <a:ea typeface="Arial"/>
                  <a:cs typeface="Arial"/>
                  <a:sym typeface="Arial"/>
                </a:rPr>
                <a:t>Practice</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0" name="Google Shape;430;p18"/>
            <p:cNvSpPr/>
            <p:nvPr/>
          </p:nvSpPr>
          <p:spPr>
            <a:xfrm>
              <a:off x="3253561" y="2471627"/>
              <a:ext cx="2137145" cy="1414130"/>
            </a:xfrm>
            <a:prstGeom prst="rightArrow">
              <a:avLst>
                <a:gd name="adj1" fmla="val 50000"/>
                <a:gd name="adj2"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91" b="0" i="0" u="none" strike="noStrike" kern="0" cap="none" spc="0" normalizeH="0" baseline="0" noProof="0">
                  <a:ln>
                    <a:noFill/>
                  </a:ln>
                  <a:solidFill>
                    <a:srgbClr val="040E41"/>
                  </a:solidFill>
                  <a:effectLst/>
                  <a:uLnTx/>
                  <a:uFillTx/>
                  <a:latin typeface="Arial"/>
                  <a:ea typeface="Arial"/>
                  <a:cs typeface="Arial"/>
                  <a:sym typeface="Arial"/>
                </a:rPr>
                <a:t>Verify</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1" name="Google Shape;431;p18"/>
            <p:cNvSpPr/>
            <p:nvPr/>
          </p:nvSpPr>
          <p:spPr>
            <a:xfrm>
              <a:off x="4688957" y="3181329"/>
              <a:ext cx="2137145" cy="1414130"/>
            </a:xfrm>
            <a:prstGeom prst="rightArrow">
              <a:avLst>
                <a:gd name="adj1" fmla="val 50000"/>
                <a:gd name="adj2"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168" b="0" i="0" u="none" strike="noStrike" kern="0" cap="none" spc="0" normalizeH="0" baseline="0" noProof="0">
                  <a:ln>
                    <a:noFill/>
                  </a:ln>
                  <a:solidFill>
                    <a:srgbClr val="040E41"/>
                  </a:solidFill>
                  <a:effectLst/>
                  <a:uLnTx/>
                  <a:uFillTx/>
                  <a:latin typeface="Arial"/>
                  <a:ea typeface="Arial"/>
                  <a:cs typeface="Arial"/>
                  <a:sym typeface="Arial"/>
                </a:rPr>
                <a:t>Get Certified</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2" name="Google Shape;432;p18"/>
            <p:cNvSpPr/>
            <p:nvPr/>
          </p:nvSpPr>
          <p:spPr>
            <a:xfrm>
              <a:off x="6113719" y="3896390"/>
              <a:ext cx="2137145" cy="1414130"/>
            </a:xfrm>
            <a:prstGeom prst="rightArrow">
              <a:avLst>
                <a:gd name="adj1" fmla="val 50000"/>
                <a:gd name="adj2" fmla="val 50000"/>
              </a:avLst>
            </a:prstGeom>
            <a:solidFill>
              <a:schemeClr val="accent6"/>
            </a:solidFill>
            <a:ln w="25400" cap="flat" cmpd="sng">
              <a:solidFill>
                <a:srgbClr val="BABABA"/>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168" b="1" i="0" u="none" strike="noStrike" kern="0" cap="none" spc="0" normalizeH="0" baseline="0" noProof="0">
                  <a:ln>
                    <a:noFill/>
                  </a:ln>
                  <a:solidFill>
                    <a:srgbClr val="040E41"/>
                  </a:solidFill>
                  <a:effectLst/>
                  <a:uLnTx/>
                  <a:uFillTx/>
                  <a:latin typeface="Arial"/>
                  <a:ea typeface="Arial"/>
                  <a:cs typeface="Arial"/>
                  <a:sym typeface="Arial"/>
                </a:rPr>
                <a:t>Grow</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9"/>
          <p:cNvSpPr txBox="1">
            <a:spLocks noGrp="1"/>
          </p:cNvSpPr>
          <p:nvPr>
            <p:ph type="title"/>
          </p:nvPr>
        </p:nvSpPr>
        <p:spPr>
          <a:xfrm>
            <a:off x="602137" y="1742889"/>
            <a:ext cx="11286559" cy="3372224"/>
          </a:xfrm>
          <a:prstGeom prst="rect">
            <a:avLst/>
          </a:prstGeom>
          <a:noFill/>
          <a:ln>
            <a:noFill/>
          </a:ln>
        </p:spPr>
        <p:txBody>
          <a:bodyPr spcFirstLastPara="1" wrap="square" lIns="0" tIns="0" rIns="0" bIns="0" anchor="ctr" anchorCtr="0">
            <a:noAutofit/>
          </a:bodyPr>
          <a:lstStyle/>
          <a:p>
            <a:r>
              <a:rPr lang="en-US" sz="5963" u="sng"/>
              <a:t>Pantech</a:t>
            </a:r>
            <a:r>
              <a:rPr lang="en-US" sz="5963"/>
              <a:t> will make you to </a:t>
            </a:r>
            <a:r>
              <a:rPr lang="en-US" sz="5963" u="sng"/>
              <a:t>create 6 Projects</a:t>
            </a:r>
            <a:r>
              <a:rPr lang="en-US" sz="5963"/>
              <a:t> in Java in </a:t>
            </a:r>
            <a:r>
              <a:rPr lang="en-US" sz="5963" u="sng"/>
              <a:t>30 Days</a:t>
            </a:r>
            <a:endParaRPr/>
          </a:p>
        </p:txBody>
      </p:sp>
      <p:sp>
        <p:nvSpPr>
          <p:cNvPr id="438" name="Google Shape;438;p19"/>
          <p:cNvSpPr txBox="1"/>
          <p:nvPr/>
        </p:nvSpPr>
        <p:spPr>
          <a:xfrm>
            <a:off x="602136" y="1274468"/>
            <a:ext cx="6166645" cy="512073"/>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528" b="1" i="0" u="none" strike="noStrike" kern="0" cap="none" spc="0" normalizeH="0" baseline="0" noProof="0">
                <a:ln>
                  <a:noFill/>
                </a:ln>
                <a:solidFill>
                  <a:srgbClr val="FFFFFF"/>
                </a:solidFill>
                <a:effectLst/>
                <a:uLnTx/>
                <a:uFillTx/>
                <a:latin typeface="Arial"/>
                <a:ea typeface="Arial"/>
                <a:cs typeface="Arial"/>
                <a:sym typeface="Arial"/>
              </a:rPr>
              <a:t>Objective of this 30 Days Master Class</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0"/>
          <p:cNvSpPr txBox="1">
            <a:spLocks noGrp="1"/>
          </p:cNvSpPr>
          <p:nvPr>
            <p:ph type="title"/>
          </p:nvPr>
        </p:nvSpPr>
        <p:spPr>
          <a:xfrm>
            <a:off x="1160033" y="922857"/>
            <a:ext cx="9010272" cy="669672"/>
          </a:xfrm>
          <a:prstGeom prst="rect">
            <a:avLst/>
          </a:prstGeom>
          <a:noFill/>
          <a:ln>
            <a:noFill/>
          </a:ln>
        </p:spPr>
        <p:txBody>
          <a:bodyPr spcFirstLastPara="1" wrap="square" lIns="0" tIns="0" rIns="0" bIns="0" anchor="t" anchorCtr="0">
            <a:noAutofit/>
          </a:bodyPr>
          <a:lstStyle/>
          <a:p>
            <a:r>
              <a:rPr lang="en-US" dirty="0"/>
              <a:t>1 Month Internship in Java Full Stack</a:t>
            </a:r>
            <a:endParaRPr dirty="0"/>
          </a:p>
        </p:txBody>
      </p:sp>
      <p:sp>
        <p:nvSpPr>
          <p:cNvPr id="444" name="Google Shape;444;p20"/>
          <p:cNvSpPr txBox="1">
            <a:spLocks noGrp="1"/>
          </p:cNvSpPr>
          <p:nvPr>
            <p:ph type="body" idx="1"/>
          </p:nvPr>
        </p:nvSpPr>
        <p:spPr>
          <a:xfrm>
            <a:off x="230656" y="1992343"/>
            <a:ext cx="11023161" cy="4616464"/>
          </a:xfrm>
          <a:prstGeom prst="rect">
            <a:avLst/>
          </a:prstGeom>
          <a:noFill/>
          <a:ln>
            <a:noFill/>
          </a:ln>
        </p:spPr>
        <p:txBody>
          <a:bodyPr spcFirstLastPara="1" wrap="square" lIns="121900" tIns="121900" rIns="121900" bIns="121900" anchor="t" anchorCtr="0">
            <a:noAutofit/>
          </a:bodyPr>
          <a:lstStyle/>
          <a:p>
            <a:pPr marL="457189" indent="-457189">
              <a:buFont typeface="Arial"/>
              <a:buChar char="•"/>
            </a:pPr>
            <a:r>
              <a:rPr lang="en-US" sz="2891">
                <a:solidFill>
                  <a:schemeClr val="accent4"/>
                </a:solidFill>
              </a:rPr>
              <a:t>INTERNSHIP E-Certificate (30Days Internship on Java Full Stack)</a:t>
            </a:r>
            <a:endParaRPr/>
          </a:p>
          <a:p>
            <a:pPr marL="457189" indent="-457189">
              <a:buFont typeface="Arial"/>
              <a:buChar char="•"/>
            </a:pPr>
            <a:r>
              <a:rPr lang="en-US" sz="2891">
                <a:solidFill>
                  <a:schemeClr val="accent4"/>
                </a:solidFill>
              </a:rPr>
              <a:t>Highly organized Video content</a:t>
            </a:r>
            <a:endParaRPr/>
          </a:p>
          <a:p>
            <a:pPr marL="457189" indent="-457189">
              <a:buFont typeface="Arial"/>
              <a:buChar char="•"/>
            </a:pPr>
            <a:r>
              <a:rPr lang="en-US" sz="2891">
                <a:solidFill>
                  <a:schemeClr val="accent4"/>
                </a:solidFill>
              </a:rPr>
              <a:t>Download Project Files</a:t>
            </a:r>
            <a:endParaRPr/>
          </a:p>
          <a:p>
            <a:pPr marL="457189" indent="-457189">
              <a:buFont typeface="Arial"/>
              <a:buChar char="•"/>
            </a:pPr>
            <a:r>
              <a:rPr lang="en-US" sz="2891">
                <a:solidFill>
                  <a:schemeClr val="accent4"/>
                </a:solidFill>
              </a:rPr>
              <a:t>Download PPTs</a:t>
            </a:r>
            <a:endParaRPr/>
          </a:p>
          <a:p>
            <a:pPr marL="457189" indent="-457189">
              <a:buFont typeface="Arial"/>
              <a:buChar char="•"/>
            </a:pPr>
            <a:r>
              <a:rPr lang="en-US" sz="2891">
                <a:solidFill>
                  <a:schemeClr val="accent4"/>
                </a:solidFill>
              </a:rPr>
              <a:t>Assignments </a:t>
            </a:r>
            <a:endParaRPr/>
          </a:p>
          <a:p>
            <a:pPr marL="457189" indent="-457189">
              <a:buFont typeface="Arial"/>
              <a:buChar char="•"/>
            </a:pPr>
            <a:r>
              <a:rPr lang="en-US" sz="2891">
                <a:solidFill>
                  <a:schemeClr val="accent4"/>
                </a:solidFill>
              </a:rPr>
              <a:t>Weekly Hackathons</a:t>
            </a:r>
            <a:endParaRPr/>
          </a:p>
          <a:p>
            <a:pPr marL="457189" indent="-457189">
              <a:buFont typeface="Arial"/>
              <a:buChar char="•"/>
            </a:pPr>
            <a:r>
              <a:rPr lang="en-US" sz="2891">
                <a:solidFill>
                  <a:schemeClr val="accent4"/>
                </a:solidFill>
              </a:rPr>
              <a:t>Flexible Time. </a:t>
            </a:r>
            <a:endParaRPr/>
          </a:p>
          <a:p>
            <a:pPr marL="457189" indent="-457189">
              <a:buFont typeface="Arial"/>
              <a:buChar char="•"/>
            </a:pPr>
            <a:r>
              <a:rPr lang="en-US" sz="2891">
                <a:solidFill>
                  <a:schemeClr val="accent4"/>
                </a:solidFill>
              </a:rPr>
              <a:t>Access Period: 60Days from the date of payment</a:t>
            </a:r>
            <a:endParaRPr/>
          </a:p>
          <a:p>
            <a:pPr marL="457189" indent="-457189">
              <a:buFont typeface="Arial"/>
              <a:buChar char="•"/>
            </a:pPr>
            <a:r>
              <a:rPr lang="en-US" sz="2891">
                <a:solidFill>
                  <a:schemeClr val="accent4"/>
                </a:solidFill>
              </a:rPr>
              <a:t>Community or Forum Support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1"/>
          <p:cNvSpPr txBox="1">
            <a:spLocks noGrp="1"/>
          </p:cNvSpPr>
          <p:nvPr>
            <p:ph type="title"/>
          </p:nvPr>
        </p:nvSpPr>
        <p:spPr>
          <a:xfrm>
            <a:off x="1795071" y="784535"/>
            <a:ext cx="7579583" cy="758756"/>
          </a:xfrm>
          <a:prstGeom prst="rect">
            <a:avLst/>
          </a:prstGeom>
          <a:noFill/>
          <a:ln>
            <a:noFill/>
          </a:ln>
        </p:spPr>
        <p:txBody>
          <a:bodyPr spcFirstLastPara="1" wrap="square" lIns="0" tIns="0" rIns="0" bIns="0" anchor="t" anchorCtr="0">
            <a:noAutofit/>
          </a:bodyPr>
          <a:lstStyle/>
          <a:p>
            <a:r>
              <a:rPr lang="en-US" sz="3613">
                <a:latin typeface="Times New Roman"/>
                <a:ea typeface="Times New Roman"/>
                <a:cs typeface="Times New Roman"/>
                <a:sym typeface="Times New Roman"/>
              </a:rPr>
              <a:t>What You Will Get???</a:t>
            </a:r>
            <a:endParaRPr/>
          </a:p>
        </p:txBody>
      </p:sp>
      <p:sp>
        <p:nvSpPr>
          <p:cNvPr id="450" name="Google Shape;450;p21"/>
          <p:cNvSpPr txBox="1">
            <a:spLocks noGrp="1"/>
          </p:cNvSpPr>
          <p:nvPr>
            <p:ph type="body" idx="1"/>
          </p:nvPr>
        </p:nvSpPr>
        <p:spPr>
          <a:xfrm>
            <a:off x="1537195" y="1507140"/>
            <a:ext cx="6960791" cy="686680"/>
          </a:xfrm>
          <a:prstGeom prst="rect">
            <a:avLst/>
          </a:prstGeom>
          <a:noFill/>
          <a:ln>
            <a:noFill/>
          </a:ln>
        </p:spPr>
        <p:txBody>
          <a:bodyPr spcFirstLastPara="1" wrap="square" lIns="121900" tIns="121900" rIns="121900" bIns="121900" anchor="t" anchorCtr="0">
            <a:noAutofit/>
          </a:bodyPr>
          <a:lstStyle/>
          <a:p>
            <a:pPr marL="0" indent="-101597">
              <a:buFont typeface="Arial"/>
              <a:buChar char="•"/>
            </a:pPr>
            <a:r>
              <a:rPr lang="en-US" sz="1807" b="1">
                <a:solidFill>
                  <a:srgbClr val="FFFF00"/>
                </a:solidFill>
                <a:latin typeface="Arial"/>
                <a:ea typeface="Arial"/>
                <a:cs typeface="Arial"/>
                <a:sym typeface="Arial"/>
              </a:rPr>
              <a:t>30 Days Learning Practice</a:t>
            </a:r>
            <a:endParaRPr/>
          </a:p>
          <a:p>
            <a:pPr marL="0" indent="-101597">
              <a:buFont typeface="Arial"/>
              <a:buChar char="•"/>
            </a:pPr>
            <a:r>
              <a:rPr lang="en-US" sz="1807" b="1">
                <a:solidFill>
                  <a:srgbClr val="FFFF00"/>
                </a:solidFill>
                <a:latin typeface="Arial"/>
                <a:ea typeface="Arial"/>
                <a:cs typeface="Arial"/>
                <a:sym typeface="Arial"/>
              </a:rPr>
              <a:t>Servlet concepts</a:t>
            </a:r>
            <a:endParaRPr/>
          </a:p>
          <a:p>
            <a:pPr marL="0" indent="-101597">
              <a:buFont typeface="Arial"/>
              <a:buChar char="•"/>
            </a:pPr>
            <a:r>
              <a:rPr lang="en-US" sz="1807" b="1">
                <a:solidFill>
                  <a:srgbClr val="FFFF00"/>
                </a:solidFill>
                <a:latin typeface="Arial"/>
                <a:ea typeface="Arial"/>
                <a:cs typeface="Arial"/>
                <a:sym typeface="Arial"/>
              </a:rPr>
              <a:t> + Projects</a:t>
            </a:r>
            <a:endParaRPr/>
          </a:p>
          <a:p>
            <a:pPr marL="258159" indent="-258159">
              <a:buFont typeface="Arial"/>
              <a:buChar char="•"/>
            </a:pPr>
            <a:r>
              <a:rPr lang="en-US" sz="2400">
                <a:solidFill>
                  <a:schemeClr val="dk1"/>
                </a:solidFill>
              </a:rPr>
              <a:t>Erasure Coding(Day 25)</a:t>
            </a:r>
            <a:endParaRPr/>
          </a:p>
          <a:p>
            <a:pPr marL="258159" indent="-258159">
              <a:buFont typeface="Arial"/>
              <a:buChar char="•"/>
            </a:pPr>
            <a:r>
              <a:rPr lang="en-US" sz="2400">
                <a:solidFill>
                  <a:schemeClr val="dk1"/>
                </a:solidFill>
              </a:rPr>
              <a:t>Public Auditing(Day 26)</a:t>
            </a:r>
            <a:endParaRPr/>
          </a:p>
          <a:p>
            <a:pPr marL="258159" indent="-258159">
              <a:buFont typeface="Arial"/>
              <a:buChar char="•"/>
            </a:pPr>
            <a:r>
              <a:rPr lang="en-US" sz="2400">
                <a:solidFill>
                  <a:schemeClr val="dk1"/>
                </a:solidFill>
              </a:rPr>
              <a:t>Counselling Management System(Day 27)</a:t>
            </a:r>
            <a:endParaRPr/>
          </a:p>
          <a:p>
            <a:pPr marL="258159" indent="-258159">
              <a:buFont typeface="Arial"/>
              <a:buChar char="•"/>
            </a:pPr>
            <a:r>
              <a:rPr lang="en-US" sz="2400">
                <a:solidFill>
                  <a:schemeClr val="dk1"/>
                </a:solidFill>
              </a:rPr>
              <a:t>Software Puzzle(Day 28)</a:t>
            </a:r>
            <a:endParaRPr/>
          </a:p>
          <a:p>
            <a:pPr marL="258159" indent="-258159">
              <a:buFont typeface="Arial"/>
              <a:buChar char="•"/>
            </a:pPr>
            <a:r>
              <a:rPr lang="en-US" sz="2400">
                <a:solidFill>
                  <a:schemeClr val="dk1"/>
                </a:solidFill>
              </a:rPr>
              <a:t>Crime Management System(Day 29)</a:t>
            </a:r>
            <a:endParaRPr/>
          </a:p>
          <a:p>
            <a:pPr marL="258159" indent="-258159">
              <a:buFont typeface="Arial"/>
              <a:buChar char="•"/>
            </a:pPr>
            <a:r>
              <a:rPr lang="en-US" sz="2400">
                <a:solidFill>
                  <a:schemeClr val="dk1"/>
                </a:solidFill>
              </a:rPr>
              <a:t>Secure Multi-Owner Data Sharing(Day 30)</a:t>
            </a:r>
            <a:endParaRPr sz="2400" b="1">
              <a:solidFill>
                <a:schemeClr val="dk1"/>
              </a:solidFill>
            </a:endParaRPr>
          </a:p>
          <a:p>
            <a:pPr marL="395843" indent="-156561"/>
            <a:endParaRPr sz="1807" b="1">
              <a:solidFill>
                <a:srgbClr val="C00000"/>
              </a:solidFill>
              <a:latin typeface="Arial"/>
              <a:ea typeface="Arial"/>
              <a:cs typeface="Arial"/>
              <a:sym typeface="Arial"/>
            </a:endParaRPr>
          </a:p>
        </p:txBody>
      </p:sp>
      <p:grpSp>
        <p:nvGrpSpPr>
          <p:cNvPr id="451" name="Google Shape;451;p21"/>
          <p:cNvGrpSpPr/>
          <p:nvPr/>
        </p:nvGrpSpPr>
        <p:grpSpPr>
          <a:xfrm>
            <a:off x="6454687" y="606054"/>
            <a:ext cx="2581360" cy="1626692"/>
            <a:chOff x="5154453" y="-180188"/>
            <a:chExt cx="2856973" cy="1800375"/>
          </a:xfrm>
        </p:grpSpPr>
        <p:grpSp>
          <p:nvGrpSpPr>
            <p:cNvPr id="452" name="Google Shape;452;p21"/>
            <p:cNvGrpSpPr/>
            <p:nvPr/>
          </p:nvGrpSpPr>
          <p:grpSpPr>
            <a:xfrm rot="474658">
              <a:off x="5241107" y="-2381"/>
              <a:ext cx="2683665" cy="1444761"/>
              <a:chOff x="4345425" y="2175475"/>
              <a:chExt cx="800750" cy="176025"/>
            </a:xfrm>
          </p:grpSpPr>
          <p:sp>
            <p:nvSpPr>
              <p:cNvPr id="453" name="Google Shape;453;p2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4" name="Google Shape;454;p2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455" name="Google Shape;455;p21"/>
            <p:cNvSpPr txBox="1"/>
            <p:nvPr/>
          </p:nvSpPr>
          <p:spPr>
            <a:xfrm>
              <a:off x="5425737" y="386344"/>
              <a:ext cx="2506200" cy="406800"/>
            </a:xfrm>
            <a:prstGeom prst="rect">
              <a:avLst/>
            </a:prstGeom>
            <a:noFill/>
            <a:ln>
              <a:noFill/>
            </a:ln>
          </p:spPr>
          <p:txBody>
            <a:bodyPr spcFirstLastPara="1" wrap="square" lIns="82600" tIns="82600" rIns="82600" bIns="826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7" b="1" i="0" u="none" strike="noStrike" kern="0" cap="none" spc="0" normalizeH="0" baseline="0" noProof="0">
                  <a:ln>
                    <a:noFill/>
                  </a:ln>
                  <a:solidFill>
                    <a:srgbClr val="FFFFFF"/>
                  </a:solidFill>
                  <a:effectLst/>
                  <a:uLnTx/>
                  <a:uFillTx/>
                  <a:latin typeface="Itim"/>
                  <a:ea typeface="Itim"/>
                  <a:cs typeface="Itim"/>
                  <a:sym typeface="Itim"/>
                </a:rPr>
                <a:t>Project Files of  Java</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456" name="Google Shape;456;p21"/>
          <p:cNvGrpSpPr/>
          <p:nvPr/>
        </p:nvGrpSpPr>
        <p:grpSpPr>
          <a:xfrm>
            <a:off x="7217744" y="1783977"/>
            <a:ext cx="2581360" cy="1626692"/>
            <a:chOff x="5154453" y="-180188"/>
            <a:chExt cx="2856973" cy="1800375"/>
          </a:xfrm>
        </p:grpSpPr>
        <p:grpSp>
          <p:nvGrpSpPr>
            <p:cNvPr id="457" name="Google Shape;457;p21"/>
            <p:cNvGrpSpPr/>
            <p:nvPr/>
          </p:nvGrpSpPr>
          <p:grpSpPr>
            <a:xfrm rot="474658">
              <a:off x="5241107" y="-2381"/>
              <a:ext cx="2683665" cy="1444761"/>
              <a:chOff x="4345425" y="2175475"/>
              <a:chExt cx="800750" cy="176025"/>
            </a:xfrm>
          </p:grpSpPr>
          <p:sp>
            <p:nvSpPr>
              <p:cNvPr id="458" name="Google Shape;458;p2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9" name="Google Shape;459;p2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460" name="Google Shape;460;p21"/>
            <p:cNvSpPr txBox="1"/>
            <p:nvPr/>
          </p:nvSpPr>
          <p:spPr>
            <a:xfrm>
              <a:off x="5299666" y="408089"/>
              <a:ext cx="2506200" cy="406800"/>
            </a:xfrm>
            <a:prstGeom prst="rect">
              <a:avLst/>
            </a:prstGeom>
            <a:noFill/>
            <a:ln>
              <a:noFill/>
            </a:ln>
          </p:spPr>
          <p:txBody>
            <a:bodyPr spcFirstLastPara="1" wrap="square" lIns="82600" tIns="82600" rIns="82600" bIns="826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7" b="1" i="0" u="none" strike="noStrike" kern="0" cap="none" spc="0" normalizeH="0" baseline="0" noProof="0">
                  <a:ln>
                    <a:noFill/>
                  </a:ln>
                  <a:solidFill>
                    <a:srgbClr val="FFFFFF"/>
                  </a:solidFill>
                  <a:effectLst/>
                  <a:uLnTx/>
                  <a:uFillTx/>
                  <a:latin typeface="Itim"/>
                  <a:ea typeface="Itim"/>
                  <a:cs typeface="Itim"/>
                  <a:sym typeface="Itim"/>
                </a:rPr>
                <a:t>Project PPT</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461" name="Google Shape;461;p21"/>
          <p:cNvGrpSpPr/>
          <p:nvPr/>
        </p:nvGrpSpPr>
        <p:grpSpPr>
          <a:xfrm>
            <a:off x="7444291" y="2861723"/>
            <a:ext cx="3656564" cy="1860516"/>
            <a:chOff x="4912391" y="-281356"/>
            <a:chExt cx="4046978" cy="2059164"/>
          </a:xfrm>
        </p:grpSpPr>
        <p:grpSp>
          <p:nvGrpSpPr>
            <p:cNvPr id="462" name="Google Shape;462;p21"/>
            <p:cNvGrpSpPr/>
            <p:nvPr/>
          </p:nvGrpSpPr>
          <p:grpSpPr>
            <a:xfrm rot="474658">
              <a:off x="5004003" y="-41614"/>
              <a:ext cx="3592984" cy="1579680"/>
              <a:chOff x="4275220" y="2167013"/>
              <a:chExt cx="1072072" cy="192463"/>
            </a:xfrm>
          </p:grpSpPr>
          <p:sp>
            <p:nvSpPr>
              <p:cNvPr id="463" name="Google Shape;463;p2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4" name="Google Shape;464;p2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54"/>
                </a:srgbClr>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465" name="Google Shape;465;p21"/>
            <p:cNvSpPr txBox="1"/>
            <p:nvPr/>
          </p:nvSpPr>
          <p:spPr>
            <a:xfrm>
              <a:off x="5198090" y="277520"/>
              <a:ext cx="3761279" cy="406800"/>
            </a:xfrm>
            <a:prstGeom prst="rect">
              <a:avLst/>
            </a:prstGeom>
            <a:noFill/>
            <a:ln>
              <a:noFill/>
            </a:ln>
          </p:spPr>
          <p:txBody>
            <a:bodyPr spcFirstLastPara="1" wrap="square" lIns="82600" tIns="82600" rIns="82600" bIns="826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7" b="1" i="0" u="none" strike="noStrike" kern="0" cap="none" spc="0" normalizeH="0" baseline="0" noProof="0">
                  <a:ln>
                    <a:noFill/>
                  </a:ln>
                  <a:solidFill>
                    <a:srgbClr val="FFFFFF"/>
                  </a:solidFill>
                  <a:effectLst/>
                  <a:uLnTx/>
                  <a:uFillTx/>
                  <a:latin typeface="Itim"/>
                  <a:ea typeface="Itim"/>
                  <a:cs typeface="Itim"/>
                  <a:sym typeface="Itim"/>
                </a:rPr>
                <a:t>Video Class Access for 2 Months</a:t>
              </a: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466" name="Google Shape;466;p21"/>
          <p:cNvGrpSpPr/>
          <p:nvPr/>
        </p:nvGrpSpPr>
        <p:grpSpPr>
          <a:xfrm>
            <a:off x="7341153" y="4987815"/>
            <a:ext cx="3461947" cy="982372"/>
            <a:chOff x="6554696" y="509501"/>
            <a:chExt cx="711709" cy="802366"/>
          </a:xfrm>
        </p:grpSpPr>
        <p:sp>
          <p:nvSpPr>
            <p:cNvPr id="467" name="Google Shape;467;p21"/>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82600" tIns="82600" rIns="82600" bIns="8260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7" b="0" i="0" u="none" strike="noStrike" kern="0" cap="none" spc="0" normalizeH="0" baseline="0" noProof="0">
                  <a:ln>
                    <a:noFill/>
                  </a:ln>
                  <a:solidFill>
                    <a:srgbClr val="000000"/>
                  </a:solidFill>
                  <a:effectLst/>
                  <a:uLnTx/>
                  <a:uFillTx/>
                  <a:latin typeface="Arial"/>
                  <a:ea typeface="Arial"/>
                  <a:cs typeface="Arial"/>
                  <a:sym typeface="Arial"/>
                </a:rPr>
                <a:t>Get chance to Enroll 1-Month Internship on demand</a:t>
              </a:r>
              <a:endParaRPr kumimoji="0" sz="180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8" name="Google Shape;468;p21"/>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82600" tIns="82600" rIns="82600" bIns="826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469" name="Google Shape;469;p21"/>
          <p:cNvSpPr/>
          <p:nvPr/>
        </p:nvSpPr>
        <p:spPr>
          <a:xfrm>
            <a:off x="1812027" y="2625828"/>
            <a:ext cx="5682976" cy="512393"/>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265" b="1" i="0" u="none" strike="noStrike" kern="0" cap="none" spc="0" normalizeH="0" baseline="0" noProof="0">
              <a:ln>
                <a:noFill/>
              </a:ln>
              <a:solidFill>
                <a:srgbClr val="000000"/>
              </a:solidFill>
              <a:effectLst/>
              <a:uLnTx/>
              <a:uFillTx/>
              <a:latin typeface="Arial"/>
              <a:ea typeface="Arial"/>
              <a:cs typeface="Arial"/>
              <a:sym typeface="Arial"/>
            </a:endParaRPr>
          </a:p>
          <a:p>
            <a:pPr marL="258159" marR="0" lvl="0" indent="-177812" algn="l" defTabSz="1219170" rtl="0" eaLnBrk="1" fontAlgn="auto" latinLnBrk="0" hangingPunct="1">
              <a:lnSpc>
                <a:spcPct val="100000"/>
              </a:lnSpc>
              <a:spcBef>
                <a:spcPts val="0"/>
              </a:spcBef>
              <a:spcAft>
                <a:spcPts val="0"/>
              </a:spcAft>
              <a:buClr>
                <a:srgbClr val="000000"/>
              </a:buClr>
              <a:buSzPts val="949"/>
              <a:buFontTx/>
              <a:buNone/>
              <a:tabLst/>
              <a:defRPr/>
            </a:pPr>
            <a:endParaRPr kumimoji="0" sz="1265"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8"/>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JAVA COMMENTS:</a:t>
            </a:r>
            <a:endParaRPr sz="5333">
              <a:latin typeface="Times New Roman"/>
              <a:ea typeface="Times New Roman"/>
              <a:cs typeface="Times New Roman"/>
              <a:sym typeface="Times New Roman"/>
            </a:endParaRPr>
          </a:p>
        </p:txBody>
      </p:sp>
      <p:sp>
        <p:nvSpPr>
          <p:cNvPr id="791" name="Google Shape;791;p68"/>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a:latin typeface="Times New Roman"/>
                <a:ea typeface="Times New Roman"/>
                <a:cs typeface="Times New Roman"/>
                <a:sym typeface="Times New Roman"/>
              </a:rPr>
              <a:t>The </a:t>
            </a:r>
            <a:r>
              <a:rPr lang="en-US" sz="2667" u="sng">
                <a:solidFill>
                  <a:schemeClr val="hlink"/>
                </a:solidFill>
                <a:latin typeface="Times New Roman"/>
                <a:ea typeface="Times New Roman"/>
                <a:cs typeface="Times New Roman"/>
                <a:sym typeface="Times New Roman"/>
                <a:hlinkClick r:id="rId3"/>
              </a:rPr>
              <a:t>Java</a:t>
            </a:r>
            <a:r>
              <a:rPr lang="en-US" sz="2667">
                <a:latin typeface="Times New Roman"/>
                <a:ea typeface="Times New Roman"/>
                <a:cs typeface="Times New Roman"/>
                <a:sym typeface="Times New Roman"/>
              </a:rPr>
              <a:t> comments are the statements in a program that are not executed by the compiler and interpreter.</a:t>
            </a:r>
            <a:endParaRPr sz="2667">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2"/>
          <p:cNvSpPr txBox="1">
            <a:spLocks noGrp="1"/>
          </p:cNvSpPr>
          <p:nvPr>
            <p:ph type="sldNum" idx="12"/>
          </p:nvPr>
        </p:nvSpPr>
        <p:spPr>
          <a:xfrm>
            <a:off x="0" y="0"/>
            <a:ext cx="4000000" cy="4000000"/>
          </a:xfrm>
          <a:prstGeom prst="rect">
            <a:avLst/>
          </a:prstGeom>
          <a:no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867" b="0" i="0" u="none" strike="noStrike" kern="0" cap="none" spc="0" normalizeH="0" baseline="0" noProof="0">
                <a:ln>
                  <a:noFill/>
                </a:ln>
                <a:solidFill>
                  <a:srgbClr val="000000"/>
                </a:solidFill>
                <a:effectLst/>
                <a:uLnTx/>
                <a:uFillTx/>
                <a:latin typeface="Arial"/>
                <a:cs typeface="Arial"/>
                <a:sym typeface="Arial"/>
              </a:rPr>
              <a:pPr marL="0" marR="0" lvl="0" indent="0" algn="l" defTabSz="1219170" rtl="0" eaLnBrk="1" fontAlgn="auto" latinLnBrk="0" hangingPunct="1">
                <a:lnSpc>
                  <a:spcPct val="100000"/>
                </a:lnSpc>
                <a:spcBef>
                  <a:spcPts val="0"/>
                </a:spcBef>
                <a:spcAft>
                  <a:spcPts val="0"/>
                </a:spcAft>
                <a:buClr>
                  <a:srgbClr val="000000"/>
                </a:buClr>
                <a:buSzTx/>
                <a:buFontTx/>
                <a:buNone/>
                <a:tabLst/>
                <a:defRPr/>
              </a:pPr>
              <a:t>20</a:t>
            </a:fld>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22"/>
          <p:cNvSpPr/>
          <p:nvPr/>
        </p:nvSpPr>
        <p:spPr>
          <a:xfrm>
            <a:off x="5181601" y="993234"/>
            <a:ext cx="6206836" cy="1107941"/>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32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How to Enroll into 1 month Internship?</a:t>
            </a:r>
            <a:endParaRPr kumimoji="0" sz="32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endParaRPr>
          </a:p>
        </p:txBody>
      </p:sp>
      <p:sp>
        <p:nvSpPr>
          <p:cNvPr id="477" name="Google Shape;477;p22"/>
          <p:cNvSpPr txBox="1"/>
          <p:nvPr/>
        </p:nvSpPr>
        <p:spPr>
          <a:xfrm>
            <a:off x="5181600" y="2635970"/>
            <a:ext cx="4627419" cy="553943"/>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800" b="0" i="0" u="none" strike="noStrike" kern="1200" cap="none" spc="0" normalizeH="0" baseline="0" noProof="0" dirty="0">
                <a:ln>
                  <a:noFill/>
                </a:ln>
                <a:solidFill>
                  <a:srgbClr val="FFFFFF"/>
                </a:solidFill>
                <a:effectLst/>
                <a:uLnTx/>
                <a:uFillTx/>
                <a:latin typeface="Noto Sans" panose="020B0502040504020204" pitchFamily="34" charset="0"/>
                <a:ea typeface="+mn-ea"/>
                <a:cs typeface="+mn-cs"/>
              </a:rPr>
              <a:t>https://imjo.in/gHNkDr</a:t>
            </a:r>
            <a:endParaRPr kumimoji="0" sz="2133"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endParaRPr>
          </a:p>
        </p:txBody>
      </p:sp>
      <p:sp>
        <p:nvSpPr>
          <p:cNvPr id="478" name="Google Shape;478;p22"/>
          <p:cNvSpPr txBox="1"/>
          <p:nvPr/>
        </p:nvSpPr>
        <p:spPr>
          <a:xfrm>
            <a:off x="5181601" y="3962396"/>
            <a:ext cx="4281055" cy="820811"/>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667"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COUPON CODE : </a:t>
            </a:r>
            <a:r>
              <a:rPr kumimoji="0" lang="en-US" sz="2667"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JFSMC2</a:t>
            </a:r>
            <a:endParaRPr kumimoji="0" sz="2667"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8F4DCEEE-FD61-A314-23EB-2E8A7BAFC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245" y="641094"/>
            <a:ext cx="3862035" cy="5575812"/>
          </a:xfrm>
          <a:prstGeom prst="rect">
            <a:avLst/>
          </a:prstGeom>
        </p:spPr>
      </p:pic>
      <p:sp>
        <p:nvSpPr>
          <p:cNvPr id="4" name="Google Shape;478;p22">
            <a:extLst>
              <a:ext uri="{FF2B5EF4-FFF2-40B4-BE49-F238E27FC236}">
                <a16:creationId xmlns:a16="http://schemas.microsoft.com/office/drawing/2014/main" id="{89F69886-967F-F1D3-4C04-B0AA30CBD1D8}"/>
              </a:ext>
            </a:extLst>
          </p:cNvPr>
          <p:cNvSpPr txBox="1"/>
          <p:nvPr/>
        </p:nvSpPr>
        <p:spPr>
          <a:xfrm>
            <a:off x="5181600" y="3314302"/>
            <a:ext cx="4281055" cy="820811"/>
          </a:xfrm>
          <a:prstGeom prst="rect">
            <a:avLst/>
          </a:prstGeom>
          <a:noFill/>
          <a:ln>
            <a:noFill/>
          </a:ln>
        </p:spPr>
        <p:txBody>
          <a:bodyPr spcFirstLastPara="1" wrap="square" lIns="121900" tIns="60933" rIns="121900" bIns="60933"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IN" sz="2667"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REG FEE : Rs.1999  Rs.999</a:t>
            </a:r>
            <a:endParaRPr kumimoji="0" sz="2667" b="1"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6" name="Straight Connector 5">
            <a:extLst>
              <a:ext uri="{FF2B5EF4-FFF2-40B4-BE49-F238E27FC236}">
                <a16:creationId xmlns:a16="http://schemas.microsoft.com/office/drawing/2014/main" id="{84289E03-19CB-C2A1-984B-B42CBC4ABFDE}"/>
              </a:ext>
            </a:extLst>
          </p:cNvPr>
          <p:cNvCxnSpPr/>
          <p:nvPr/>
        </p:nvCxnSpPr>
        <p:spPr>
          <a:xfrm>
            <a:off x="6934200" y="3581400"/>
            <a:ext cx="1047750" cy="0"/>
          </a:xfrm>
          <a:prstGeom prst="line">
            <a:avLst/>
          </a:prstGeom>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9"/>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COMMENTS</a:t>
            </a:r>
            <a:endParaRPr sz="5333">
              <a:latin typeface="Times New Roman"/>
              <a:ea typeface="Times New Roman"/>
              <a:cs typeface="Times New Roman"/>
              <a:sym typeface="Times New Roman"/>
            </a:endParaRPr>
          </a:p>
        </p:txBody>
      </p:sp>
      <p:sp>
        <p:nvSpPr>
          <p:cNvPr id="797" name="Google Shape;797;p69"/>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ctr" anchorCtr="0">
            <a:normAutofit/>
          </a:bodyPr>
          <a:lstStyle/>
          <a:p>
            <a:r>
              <a:rPr lang="en-US" sz="2667" b="1">
                <a:latin typeface="Times New Roman"/>
                <a:ea typeface="Times New Roman"/>
                <a:cs typeface="Times New Roman"/>
                <a:sym typeface="Times New Roman"/>
              </a:rPr>
              <a:t>Why do we use comments in a code?</a:t>
            </a:r>
            <a:endParaRPr/>
          </a:p>
          <a:p>
            <a:pPr algn="just">
              <a:lnSpc>
                <a:spcPct val="150000"/>
              </a:lnSpc>
            </a:pPr>
            <a:r>
              <a:rPr lang="en-US" sz="2667">
                <a:latin typeface="Times New Roman"/>
                <a:ea typeface="Times New Roman"/>
                <a:cs typeface="Times New Roman"/>
                <a:sym typeface="Times New Roman"/>
              </a:rPr>
              <a:t>Comments are used to make the program more readable by adding the details of the code.</a:t>
            </a:r>
            <a:endParaRPr/>
          </a:p>
          <a:p>
            <a:pPr algn="just">
              <a:lnSpc>
                <a:spcPct val="150000"/>
              </a:lnSpc>
            </a:pPr>
            <a:r>
              <a:rPr lang="en-US" sz="2667">
                <a:latin typeface="Times New Roman"/>
                <a:ea typeface="Times New Roman"/>
                <a:cs typeface="Times New Roman"/>
                <a:sym typeface="Times New Roman"/>
              </a:rPr>
              <a:t>It makes easy to maintain the code and to find the errors easily.</a:t>
            </a:r>
            <a:endParaRPr/>
          </a:p>
          <a:p>
            <a:pPr indent="-304792">
              <a:buNone/>
            </a:pPr>
            <a:endParaRPr sz="2667">
              <a:latin typeface="Times New Roman"/>
              <a:ea typeface="Times New Roman"/>
              <a:cs typeface="Times New Roman"/>
              <a:sym typeface="Times New Roman"/>
            </a:endParaRPr>
          </a:p>
          <a:p>
            <a:pPr indent="-304792">
              <a:buNone/>
            </a:pPr>
            <a:endParaRPr sz="2667" b="1">
              <a:latin typeface="Times New Roman"/>
              <a:ea typeface="Times New Roman"/>
              <a:cs typeface="Times New Roman"/>
              <a:sym typeface="Times New Roman"/>
            </a:endParaRPr>
          </a:p>
          <a:p>
            <a:pPr indent="-304792">
              <a:buNone/>
            </a:pPr>
            <a:endParaRPr sz="2667"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70"/>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Autofit/>
          </a:bodyPr>
          <a:lstStyle/>
          <a:p>
            <a:r>
              <a:rPr lang="en-US" sz="4800">
                <a:latin typeface="Times New Roman"/>
                <a:ea typeface="Times New Roman"/>
                <a:cs typeface="Times New Roman"/>
                <a:sym typeface="Times New Roman"/>
              </a:rPr>
              <a:t>COMMENTS</a:t>
            </a:r>
            <a:endParaRPr/>
          </a:p>
        </p:txBody>
      </p:sp>
      <p:sp>
        <p:nvSpPr>
          <p:cNvPr id="803" name="Google Shape;803;p70"/>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Autofit/>
          </a:bodyPr>
          <a:lstStyle/>
          <a:p>
            <a:pPr algn="just">
              <a:lnSpc>
                <a:spcPct val="150000"/>
              </a:lnSpc>
            </a:pPr>
            <a:r>
              <a:rPr lang="en-US" sz="2667">
                <a:latin typeface="Times New Roman"/>
                <a:ea typeface="Times New Roman"/>
                <a:cs typeface="Times New Roman"/>
                <a:sym typeface="Times New Roman"/>
              </a:rPr>
              <a:t>The comments can be used to provide information or explanation about the </a:t>
            </a:r>
            <a:r>
              <a:rPr lang="en-US" sz="2667" u="sng">
                <a:solidFill>
                  <a:schemeClr val="hlink"/>
                </a:solidFill>
                <a:latin typeface="Times New Roman"/>
                <a:ea typeface="Times New Roman"/>
                <a:cs typeface="Times New Roman"/>
                <a:sym typeface="Times New Roman"/>
                <a:hlinkClick r:id="rId3"/>
              </a:rPr>
              <a:t>variable</a:t>
            </a:r>
            <a:r>
              <a:rPr lang="en-US" sz="2667">
                <a:latin typeface="Times New Roman"/>
                <a:ea typeface="Times New Roman"/>
                <a:cs typeface="Times New Roman"/>
                <a:sym typeface="Times New Roman"/>
              </a:rPr>
              <a:t>, method, </a:t>
            </a:r>
            <a:r>
              <a:rPr lang="en-US" sz="2667" u="sng">
                <a:solidFill>
                  <a:schemeClr val="hlink"/>
                </a:solidFill>
                <a:latin typeface="Times New Roman"/>
                <a:ea typeface="Times New Roman"/>
                <a:cs typeface="Times New Roman"/>
                <a:sym typeface="Times New Roman"/>
                <a:hlinkClick r:id="rId4"/>
              </a:rPr>
              <a:t>class</a:t>
            </a:r>
            <a:r>
              <a:rPr lang="en-US" sz="2667">
                <a:latin typeface="Times New Roman"/>
                <a:ea typeface="Times New Roman"/>
                <a:cs typeface="Times New Roman"/>
                <a:sym typeface="Times New Roman"/>
              </a:rPr>
              <a:t>, or any statement.</a:t>
            </a:r>
            <a:endParaRPr/>
          </a:p>
          <a:p>
            <a:pPr algn="just">
              <a:lnSpc>
                <a:spcPct val="150000"/>
              </a:lnSpc>
            </a:pPr>
            <a:r>
              <a:rPr lang="en-US" sz="2667">
                <a:latin typeface="Times New Roman"/>
                <a:ea typeface="Times New Roman"/>
                <a:cs typeface="Times New Roman"/>
                <a:sym typeface="Times New Roman"/>
              </a:rPr>
              <a:t>It can also be used to prevent the execution of program code while testing the alternative code.</a:t>
            </a:r>
            <a:endParaRPr/>
          </a:p>
          <a:p>
            <a:pPr indent="-304792">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71"/>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Single line comments:</a:t>
            </a:r>
            <a:endParaRPr sz="5333">
              <a:latin typeface="Times New Roman"/>
              <a:ea typeface="Times New Roman"/>
              <a:cs typeface="Times New Roman"/>
              <a:sym typeface="Times New Roman"/>
            </a:endParaRPr>
          </a:p>
        </p:txBody>
      </p:sp>
      <p:sp>
        <p:nvSpPr>
          <p:cNvPr id="809" name="Google Shape;809;p71"/>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a:latin typeface="Times New Roman"/>
                <a:ea typeface="Times New Roman"/>
                <a:cs typeface="Times New Roman"/>
                <a:sym typeface="Times New Roman"/>
              </a:rPr>
              <a:t>The single-line comment is used to comment only one line of the code. It is the widely used and easiest way of commenting the statements.</a:t>
            </a:r>
            <a:endParaRPr/>
          </a:p>
          <a:p>
            <a:pPr algn="just">
              <a:lnSpc>
                <a:spcPct val="150000"/>
              </a:lnSpc>
            </a:pPr>
            <a:r>
              <a:rPr lang="en-US" sz="2667">
                <a:latin typeface="Times New Roman"/>
                <a:ea typeface="Times New Roman"/>
                <a:cs typeface="Times New Roman"/>
                <a:sym typeface="Times New Roman"/>
              </a:rPr>
              <a:t>Single line comments starts with two forward slashes </a:t>
            </a:r>
            <a:r>
              <a:rPr lang="en-US" sz="2667" b="1">
                <a:latin typeface="Times New Roman"/>
                <a:ea typeface="Times New Roman"/>
                <a:cs typeface="Times New Roman"/>
                <a:sym typeface="Times New Roman"/>
              </a:rPr>
              <a:t>(//)</a:t>
            </a:r>
            <a:r>
              <a:rPr lang="en-US" sz="2667">
                <a:latin typeface="Times New Roman"/>
                <a:ea typeface="Times New Roman"/>
                <a:cs typeface="Times New Roman"/>
                <a:sym typeface="Times New Roman"/>
              </a:rPr>
              <a:t>. Any text in front of // is not executed by Java.</a:t>
            </a:r>
            <a:endParaRPr/>
          </a:p>
          <a:p>
            <a:pPr indent="-304792">
              <a:buNone/>
            </a:pPr>
            <a:endParaRPr sz="2667">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72"/>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Autofit/>
          </a:bodyPr>
          <a:lstStyle/>
          <a:p>
            <a:r>
              <a:rPr lang="en-US"/>
              <a:t>CommentExample1.java</a:t>
            </a:r>
            <a:endParaRPr/>
          </a:p>
        </p:txBody>
      </p:sp>
      <p:sp>
        <p:nvSpPr>
          <p:cNvPr id="815" name="Google Shape;815;p72"/>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class</a:t>
            </a:r>
            <a:r>
              <a:rPr lang="en-US" sz="2667">
                <a:latin typeface="Times New Roman"/>
                <a:ea typeface="Times New Roman"/>
                <a:cs typeface="Times New Roman"/>
                <a:sym typeface="Times New Roman"/>
              </a:rPr>
              <a:t> CommentExample1 {    </a:t>
            </a:r>
            <a:endParaRPr/>
          </a:p>
          <a:p>
            <a:pPr algn="just">
              <a:lnSpc>
                <a:spcPct val="150000"/>
              </a:lnSpc>
            </a:pPr>
            <a:r>
              <a:rPr lang="en-US" sz="2667" b="1">
                <a:latin typeface="Times New Roman"/>
                <a:ea typeface="Times New Roman"/>
                <a:cs typeface="Times New Roman"/>
                <a:sym typeface="Times New Roman"/>
              </a:rPr>
              <a:t>public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static</a:t>
            </a:r>
            <a:r>
              <a:rPr lang="en-US" sz="2667">
                <a:latin typeface="Times New Roman"/>
                <a:ea typeface="Times New Roman"/>
                <a:cs typeface="Times New Roman"/>
                <a:sym typeface="Times New Roman"/>
              </a:rPr>
              <a:t> </a:t>
            </a:r>
            <a:r>
              <a:rPr lang="en-US" sz="2667" b="1">
                <a:latin typeface="Times New Roman"/>
                <a:ea typeface="Times New Roman"/>
                <a:cs typeface="Times New Roman"/>
                <a:sym typeface="Times New Roman"/>
              </a:rPr>
              <a:t>void</a:t>
            </a:r>
            <a:r>
              <a:rPr lang="en-US" sz="2667">
                <a:latin typeface="Times New Roman"/>
                <a:ea typeface="Times New Roman"/>
                <a:cs typeface="Times New Roman"/>
                <a:sym typeface="Times New Roman"/>
              </a:rPr>
              <a:t> main(String[] args) {    </a:t>
            </a:r>
            <a:endParaRPr/>
          </a:p>
          <a:p>
            <a:pPr algn="just">
              <a:lnSpc>
                <a:spcPct val="150000"/>
              </a:lnSpc>
            </a:pPr>
            <a:r>
              <a:rPr lang="en-US" sz="2667" b="1">
                <a:latin typeface="Times New Roman"/>
                <a:ea typeface="Times New Roman"/>
                <a:cs typeface="Times New Roman"/>
                <a:sym typeface="Times New Roman"/>
              </a:rPr>
              <a:t>int</a:t>
            </a:r>
            <a:r>
              <a:rPr lang="en-US" sz="2667">
                <a:latin typeface="Times New Roman"/>
                <a:ea typeface="Times New Roman"/>
                <a:cs typeface="Times New Roman"/>
                <a:sym typeface="Times New Roman"/>
              </a:rPr>
              <a:t> i=10; // i is a variable with value 10  </a:t>
            </a:r>
            <a:endParaRPr/>
          </a:p>
          <a:p>
            <a:pPr algn="just">
              <a:lnSpc>
                <a:spcPct val="150000"/>
              </a:lnSpc>
            </a:pPr>
            <a:r>
              <a:rPr lang="en-US" sz="2667">
                <a:latin typeface="Times New Roman"/>
                <a:ea typeface="Times New Roman"/>
                <a:cs typeface="Times New Roman"/>
                <a:sym typeface="Times New Roman"/>
              </a:rPr>
              <a:t>System.out.println(i);  //printing the variable i  </a:t>
            </a:r>
            <a:endParaRPr/>
          </a:p>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  </a:t>
            </a:r>
            <a:endParaRPr/>
          </a:p>
          <a:p>
            <a:pPr marL="0" indent="0">
              <a:buNone/>
            </a:pPr>
            <a:endParaRPr sz="2667">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73"/>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JAVA MULTI LINE COMMENTS</a:t>
            </a:r>
            <a:endParaRPr sz="5333">
              <a:latin typeface="Times New Roman"/>
              <a:ea typeface="Times New Roman"/>
              <a:cs typeface="Times New Roman"/>
              <a:sym typeface="Times New Roman"/>
            </a:endParaRPr>
          </a:p>
        </p:txBody>
      </p:sp>
      <p:sp>
        <p:nvSpPr>
          <p:cNvPr id="821" name="Google Shape;821;p73"/>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a:latin typeface="Times New Roman"/>
                <a:ea typeface="Times New Roman"/>
                <a:cs typeface="Times New Roman"/>
                <a:sym typeface="Times New Roman"/>
              </a:rPr>
              <a:t>The multi-line comment is used to comment multiple lines of code. </a:t>
            </a:r>
            <a:endParaRPr/>
          </a:p>
          <a:p>
            <a:pPr algn="just">
              <a:lnSpc>
                <a:spcPct val="150000"/>
              </a:lnSpc>
            </a:pPr>
            <a:r>
              <a:rPr lang="en-US" sz="2667">
                <a:latin typeface="Times New Roman"/>
                <a:ea typeface="Times New Roman"/>
                <a:cs typeface="Times New Roman"/>
                <a:sym typeface="Times New Roman"/>
              </a:rPr>
              <a:t>It can be used to explain a complex code snippet or to comment multiple lines of code at a time (as it will be difficult to use single-line comments there).</a:t>
            </a:r>
            <a:endParaRPr/>
          </a:p>
          <a:p>
            <a:pPr algn="just">
              <a:lnSpc>
                <a:spcPct val="150000"/>
              </a:lnSpc>
            </a:pPr>
            <a:r>
              <a:rPr lang="en-US" sz="2667">
                <a:latin typeface="Times New Roman"/>
                <a:ea typeface="Times New Roman"/>
                <a:cs typeface="Times New Roman"/>
                <a:sym typeface="Times New Roman"/>
              </a:rPr>
              <a:t>Multi-line comments are placed between /* and */. Any text between /* and */ is not executed by Java.</a:t>
            </a:r>
            <a:endParaRPr sz="2667">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74"/>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Syntax:</a:t>
            </a:r>
            <a:endParaRPr sz="5333">
              <a:latin typeface="Times New Roman"/>
              <a:ea typeface="Times New Roman"/>
              <a:cs typeface="Times New Roman"/>
              <a:sym typeface="Times New Roman"/>
            </a:endParaRPr>
          </a:p>
        </p:txBody>
      </p:sp>
      <p:sp>
        <p:nvSpPr>
          <p:cNvPr id="827" name="Google Shape;827;p74"/>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50000"/>
              </a:lnSpc>
            </a:pPr>
            <a:r>
              <a:rPr lang="en-US" sz="2667">
                <a:latin typeface="Times New Roman"/>
                <a:ea typeface="Times New Roman"/>
                <a:cs typeface="Times New Roman"/>
                <a:sym typeface="Times New Roman"/>
              </a:rPr>
              <a:t>/*  </a:t>
            </a:r>
            <a:endParaRPr/>
          </a:p>
          <a:p>
            <a:pPr algn="just">
              <a:lnSpc>
                <a:spcPct val="150000"/>
              </a:lnSpc>
            </a:pPr>
            <a:r>
              <a:rPr lang="en-US" sz="2667">
                <a:latin typeface="Times New Roman"/>
                <a:ea typeface="Times New Roman"/>
                <a:cs typeface="Times New Roman"/>
                <a:sym typeface="Times New Roman"/>
              </a:rPr>
              <a:t>This   </a:t>
            </a:r>
            <a:endParaRPr/>
          </a:p>
          <a:p>
            <a:pPr algn="just">
              <a:lnSpc>
                <a:spcPct val="150000"/>
              </a:lnSpc>
            </a:pPr>
            <a:r>
              <a:rPr lang="en-US" sz="2667">
                <a:latin typeface="Times New Roman"/>
                <a:ea typeface="Times New Roman"/>
                <a:cs typeface="Times New Roman"/>
                <a:sym typeface="Times New Roman"/>
              </a:rPr>
              <a:t>is   </a:t>
            </a:r>
            <a:endParaRPr/>
          </a:p>
          <a:p>
            <a:pPr algn="just">
              <a:lnSpc>
                <a:spcPct val="150000"/>
              </a:lnSpc>
            </a:pPr>
            <a:r>
              <a:rPr lang="en-US" sz="2667">
                <a:latin typeface="Times New Roman"/>
                <a:ea typeface="Times New Roman"/>
                <a:cs typeface="Times New Roman"/>
                <a:sym typeface="Times New Roman"/>
              </a:rPr>
              <a:t>multi line   </a:t>
            </a:r>
            <a:endParaRPr/>
          </a:p>
          <a:p>
            <a:pPr algn="just">
              <a:lnSpc>
                <a:spcPct val="150000"/>
              </a:lnSpc>
            </a:pPr>
            <a:r>
              <a:rPr lang="en-US" sz="2667">
                <a:latin typeface="Times New Roman"/>
                <a:ea typeface="Times New Roman"/>
                <a:cs typeface="Times New Roman"/>
                <a:sym typeface="Times New Roman"/>
              </a:rPr>
              <a:t>comment  </a:t>
            </a:r>
            <a:endParaRPr/>
          </a:p>
          <a:p>
            <a:pPr algn="just">
              <a:lnSpc>
                <a:spcPct val="150000"/>
              </a:lnSpc>
            </a:pPr>
            <a:r>
              <a:rPr lang="en-US" sz="2667">
                <a:latin typeface="Times New Roman"/>
                <a:ea typeface="Times New Roman"/>
                <a:cs typeface="Times New Roman"/>
                <a:sym typeface="Times New Roman"/>
              </a:rPr>
              <a:t>*/ </a:t>
            </a:r>
            <a:endParaRPr/>
          </a:p>
          <a:p>
            <a:pPr marL="0" indent="0">
              <a:buNone/>
            </a:pPr>
            <a:endParaRPr sz="2667">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75"/>
          <p:cNvSpPr txBox="1">
            <a:spLocks noGrp="1"/>
          </p:cNvSpPr>
          <p:nvPr>
            <p:ph type="title"/>
          </p:nvPr>
        </p:nvSpPr>
        <p:spPr>
          <a:xfrm>
            <a:off x="951100" y="719600"/>
            <a:ext cx="10290000" cy="763600"/>
          </a:xfrm>
          <a:prstGeom prst="rect">
            <a:avLst/>
          </a:prstGeom>
          <a:noFill/>
          <a:ln>
            <a:noFill/>
          </a:ln>
        </p:spPr>
        <p:txBody>
          <a:bodyPr spcFirstLastPara="1" wrap="square" lIns="121900" tIns="121900" rIns="121900" bIns="121900" anchor="ctr" anchorCtr="0">
            <a:normAutofit fontScale="90000"/>
          </a:bodyPr>
          <a:lstStyle/>
          <a:p>
            <a:pPr>
              <a:buSzPct val="75000"/>
            </a:pPr>
            <a:r>
              <a:rPr lang="en-US" sz="5333">
                <a:latin typeface="Times New Roman"/>
                <a:ea typeface="Times New Roman"/>
                <a:cs typeface="Times New Roman"/>
                <a:sym typeface="Times New Roman"/>
              </a:rPr>
              <a:t>CommentExample2.java</a:t>
            </a:r>
            <a:endParaRPr/>
          </a:p>
        </p:txBody>
      </p:sp>
      <p:sp>
        <p:nvSpPr>
          <p:cNvPr id="833" name="Google Shape;833;p75"/>
          <p:cNvSpPr txBox="1">
            <a:spLocks noGrp="1"/>
          </p:cNvSpPr>
          <p:nvPr>
            <p:ph type="body" idx="1"/>
          </p:nvPr>
        </p:nvSpPr>
        <p:spPr>
          <a:xfrm>
            <a:off x="951100" y="1536633"/>
            <a:ext cx="10290000" cy="4601600"/>
          </a:xfrm>
          <a:prstGeom prst="rect">
            <a:avLst/>
          </a:prstGeom>
          <a:noFill/>
          <a:ln>
            <a:noFill/>
          </a:ln>
        </p:spPr>
        <p:txBody>
          <a:bodyPr spcFirstLastPara="1" wrap="square" lIns="121900" tIns="121900" rIns="121900" bIns="121900" anchor="t" anchorCtr="0">
            <a:normAutofit/>
          </a:bodyPr>
          <a:lstStyle/>
          <a:p>
            <a:pPr algn="just">
              <a:lnSpc>
                <a:spcPct val="170000"/>
              </a:lnSpc>
              <a:buSzPct val="117647"/>
            </a:pPr>
            <a:r>
              <a:rPr lang="en-US" b="1">
                <a:latin typeface="Times New Roman"/>
                <a:ea typeface="Times New Roman"/>
                <a:cs typeface="Times New Roman"/>
                <a:sym typeface="Times New Roman"/>
              </a:rPr>
              <a:t>public</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class</a:t>
            </a:r>
            <a:r>
              <a:rPr lang="en-US">
                <a:latin typeface="Times New Roman"/>
                <a:ea typeface="Times New Roman"/>
                <a:cs typeface="Times New Roman"/>
                <a:sym typeface="Times New Roman"/>
              </a:rPr>
              <a:t> CommentExample2 {    </a:t>
            </a:r>
            <a:endParaRPr/>
          </a:p>
          <a:p>
            <a:pPr algn="just">
              <a:lnSpc>
                <a:spcPct val="170000"/>
              </a:lnSpc>
              <a:buSzPct val="117647"/>
            </a:pPr>
            <a:r>
              <a:rPr lang="en-US" b="1">
                <a:latin typeface="Times New Roman"/>
                <a:ea typeface="Times New Roman"/>
                <a:cs typeface="Times New Roman"/>
                <a:sym typeface="Times New Roman"/>
              </a:rPr>
              <a:t>public</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static</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void</a:t>
            </a:r>
            <a:r>
              <a:rPr lang="en-US">
                <a:latin typeface="Times New Roman"/>
                <a:ea typeface="Times New Roman"/>
                <a:cs typeface="Times New Roman"/>
                <a:sym typeface="Times New Roman"/>
              </a:rPr>
              <a:t> main(String[] args) {    </a:t>
            </a:r>
            <a:endParaRPr/>
          </a:p>
          <a:p>
            <a:pPr algn="just">
              <a:lnSpc>
                <a:spcPct val="170000"/>
              </a:lnSpc>
              <a:buSzPct val="117647"/>
            </a:pPr>
            <a:r>
              <a:rPr lang="en-US">
                <a:latin typeface="Times New Roman"/>
                <a:ea typeface="Times New Roman"/>
                <a:cs typeface="Times New Roman"/>
                <a:sym typeface="Times New Roman"/>
              </a:rPr>
              <a:t>/* Let's declare and  </a:t>
            </a:r>
            <a:endParaRPr/>
          </a:p>
          <a:p>
            <a:pPr algn="just">
              <a:lnSpc>
                <a:spcPct val="170000"/>
              </a:lnSpc>
              <a:buSzPct val="117647"/>
            </a:pPr>
            <a:r>
              <a:rPr lang="en-US">
                <a:latin typeface="Times New Roman"/>
                <a:ea typeface="Times New Roman"/>
                <a:cs typeface="Times New Roman"/>
                <a:sym typeface="Times New Roman"/>
              </a:rPr>
              <a:t> print variable in java. */    </a:t>
            </a:r>
            <a:endParaRPr/>
          </a:p>
          <a:p>
            <a:pPr algn="just">
              <a:lnSpc>
                <a:spcPct val="170000"/>
              </a:lnSpc>
              <a:buSzPct val="117647"/>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int</a:t>
            </a:r>
            <a:r>
              <a:rPr lang="en-US">
                <a:latin typeface="Times New Roman"/>
                <a:ea typeface="Times New Roman"/>
                <a:cs typeface="Times New Roman"/>
                <a:sym typeface="Times New Roman"/>
              </a:rPr>
              <a:t> i=10;    </a:t>
            </a:r>
            <a:endParaRPr/>
          </a:p>
          <a:p>
            <a:pPr algn="just">
              <a:lnSpc>
                <a:spcPct val="170000"/>
              </a:lnSpc>
              <a:buSzPct val="117647"/>
            </a:pPr>
            <a:r>
              <a:rPr lang="en-US">
                <a:latin typeface="Times New Roman"/>
                <a:ea typeface="Times New Roman"/>
                <a:cs typeface="Times New Roman"/>
                <a:sym typeface="Times New Roman"/>
              </a:rPr>
              <a:t>    System.out.println(i);    </a:t>
            </a:r>
            <a:endParaRPr/>
          </a:p>
          <a:p>
            <a:pPr algn="just">
              <a:lnSpc>
                <a:spcPct val="170000"/>
              </a:lnSpc>
              <a:buSzPct val="117647"/>
            </a:pPr>
            <a:r>
              <a:rPr lang="en-US">
                <a:latin typeface="Times New Roman"/>
                <a:ea typeface="Times New Roman"/>
                <a:cs typeface="Times New Roman"/>
                <a:sym typeface="Times New Roman"/>
              </a:rPr>
              <a:t>/* float j = 5.9; </a:t>
            </a:r>
            <a:endParaRPr/>
          </a:p>
          <a:p>
            <a:pPr algn="just">
              <a:lnSpc>
                <a:spcPct val="170000"/>
              </a:lnSpc>
              <a:buSzPct val="117647"/>
            </a:pPr>
            <a:r>
              <a:rPr lang="en-US">
                <a:latin typeface="Times New Roman"/>
                <a:ea typeface="Times New Roman"/>
                <a:cs typeface="Times New Roman"/>
                <a:sym typeface="Times New Roman"/>
              </a:rPr>
              <a:t>    float k = 4.4; </a:t>
            </a:r>
            <a:endParaRPr/>
          </a:p>
          <a:p>
            <a:pPr algn="just">
              <a:lnSpc>
                <a:spcPct val="170000"/>
              </a:lnSpc>
              <a:buSzPct val="117647"/>
            </a:pPr>
            <a:r>
              <a:rPr lang="en-US">
                <a:latin typeface="Times New Roman"/>
                <a:ea typeface="Times New Roman"/>
                <a:cs typeface="Times New Roman"/>
                <a:sym typeface="Times New Roman"/>
              </a:rPr>
              <a:t>    System.out.println( j + k ); */    </a:t>
            </a:r>
            <a:endParaRPr/>
          </a:p>
          <a:p>
            <a:pPr algn="just">
              <a:lnSpc>
                <a:spcPct val="170000"/>
              </a:lnSpc>
              <a:buSzPct val="117647"/>
            </a:pPr>
            <a:r>
              <a:rPr lang="en-US">
                <a:latin typeface="Times New Roman"/>
                <a:ea typeface="Times New Roman"/>
                <a:cs typeface="Times New Roman"/>
                <a:sym typeface="Times New Roman"/>
              </a:rPr>
              <a:t>}    </a:t>
            </a:r>
            <a:endParaRPr/>
          </a:p>
          <a:p>
            <a:pPr algn="just">
              <a:lnSpc>
                <a:spcPct val="170000"/>
              </a:lnSpc>
              <a:buSzPct val="117647"/>
            </a:pPr>
            <a:r>
              <a:rPr lang="en-US">
                <a:latin typeface="Times New Roman"/>
                <a:ea typeface="Times New Roman"/>
                <a:cs typeface="Times New Roman"/>
                <a:sym typeface="Times New Roman"/>
              </a:rPr>
              <a:t>} </a:t>
            </a:r>
            <a:r>
              <a:rPr lang="en-US"/>
              <a:t>   </a:t>
            </a:r>
            <a:endParaRPr/>
          </a:p>
          <a:p>
            <a:pPr marL="0" indent="0">
              <a:buSzPct val="82352"/>
              <a:buNone/>
            </a:pPr>
            <a:endParaRPr sz="2667">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765</Words>
  <Application>Microsoft Office PowerPoint</Application>
  <PresentationFormat>Widescreen</PresentationFormat>
  <Paragraphs>113</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Fira Sans Extra Condensed Medium</vt:lpstr>
      <vt:lpstr>Itim</vt:lpstr>
      <vt:lpstr>Montserrat</vt:lpstr>
      <vt:lpstr>Noto Sans</vt:lpstr>
      <vt:lpstr>Roboto Condensed Light</vt:lpstr>
      <vt:lpstr>Source Sans Pro</vt:lpstr>
      <vt:lpstr>Times New Roman</vt:lpstr>
      <vt:lpstr>Electronic Circuit Style CV by Slidesgo</vt:lpstr>
      <vt:lpstr>JAVA COMMENTS</vt:lpstr>
      <vt:lpstr>JAVA COMMENTS:</vt:lpstr>
      <vt:lpstr>COMMENTS</vt:lpstr>
      <vt:lpstr>COMMENTS</vt:lpstr>
      <vt:lpstr>Single line comments:</vt:lpstr>
      <vt:lpstr>CommentExample1.java</vt:lpstr>
      <vt:lpstr>JAVA MULTI LINE COMMENTS</vt:lpstr>
      <vt:lpstr>Syntax:</vt:lpstr>
      <vt:lpstr>CommentExample2.java</vt:lpstr>
      <vt:lpstr>Output:</vt:lpstr>
      <vt:lpstr>  JAVA DOCUMENTATION COMMENT</vt:lpstr>
      <vt:lpstr>syntax</vt:lpstr>
      <vt:lpstr>ARE JAVA COMMENTS EXECUTABLE</vt:lpstr>
      <vt:lpstr>ARE JAVA COMMENTS EXECUTABLE</vt:lpstr>
      <vt:lpstr>Test.java</vt:lpstr>
      <vt:lpstr>What is Internship????</vt:lpstr>
      <vt:lpstr>Pantech will make you to create 6 Projects in Java in 30 Days</vt:lpstr>
      <vt:lpstr>1 Month Internship in Java Full Stack</vt:lpstr>
      <vt:lpstr>What You Will Get???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COMMENTS</dc:title>
  <dc:creator>Kumarasamy R</dc:creator>
  <cp:lastModifiedBy>Kumarasamy R</cp:lastModifiedBy>
  <cp:revision>1</cp:revision>
  <dcterms:created xsi:type="dcterms:W3CDTF">2022-12-14T07:20:17Z</dcterms:created>
  <dcterms:modified xsi:type="dcterms:W3CDTF">2022-12-14T07:27:58Z</dcterms:modified>
</cp:coreProperties>
</file>