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</p:sldMasterIdLst>
  <p:notesMasterIdLst>
    <p:notesMasterId r:id="rId41"/>
  </p:notesMasterIdLst>
  <p:sldIdLst>
    <p:sldId id="369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368" r:id="rId35"/>
    <p:sldId id="309" r:id="rId36"/>
    <p:sldId id="310" r:id="rId37"/>
    <p:sldId id="311" r:id="rId38"/>
    <p:sldId id="312" r:id="rId39"/>
    <p:sldId id="31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23CAB-03EC-4F89-BB98-68CFB17FB8ED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3072C-3014-4BEA-BACA-F512E0A8F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942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0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0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26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6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26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3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6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26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3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64"/>
          <p:cNvSpPr txBox="1">
            <a:spLocks noGrp="1"/>
          </p:cNvSpPr>
          <p:nvPr>
            <p:ph type="title"/>
          </p:nvPr>
        </p:nvSpPr>
        <p:spPr>
          <a:xfrm>
            <a:off x="4743201" y="4133719"/>
            <a:ext cx="5813600" cy="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1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1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1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1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1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1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1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11"/>
            </a:lvl9pPr>
          </a:lstStyle>
          <a:p>
            <a:endParaRPr/>
          </a:p>
        </p:txBody>
      </p:sp>
      <p:sp>
        <p:nvSpPr>
          <p:cNvPr id="90" name="Google Shape;90;p264"/>
          <p:cNvSpPr txBox="1">
            <a:spLocks noGrp="1"/>
          </p:cNvSpPr>
          <p:nvPr>
            <p:ph type="subTitle" idx="1"/>
          </p:nvPr>
        </p:nvSpPr>
        <p:spPr>
          <a:xfrm>
            <a:off x="1635201" y="2015085"/>
            <a:ext cx="8921600" cy="19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1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1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1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1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1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1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1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1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1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8735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65"/>
          <p:cNvSpPr txBox="1">
            <a:spLocks noGrp="1"/>
          </p:cNvSpPr>
          <p:nvPr>
            <p:ph type="title"/>
          </p:nvPr>
        </p:nvSpPr>
        <p:spPr>
          <a:xfrm>
            <a:off x="2285200" y="1945200"/>
            <a:ext cx="7621600" cy="29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7518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2">
  <p:cSld name="Header 2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66"/>
          <p:cNvSpPr txBox="1">
            <a:spLocks noGrp="1"/>
          </p:cNvSpPr>
          <p:nvPr>
            <p:ph type="ctrTitle"/>
          </p:nvPr>
        </p:nvSpPr>
        <p:spPr>
          <a:xfrm flipH="1">
            <a:off x="2175933" y="2714585"/>
            <a:ext cx="5577200" cy="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53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66"/>
          <p:cNvSpPr txBox="1">
            <a:spLocks noGrp="1"/>
          </p:cNvSpPr>
          <p:nvPr>
            <p:ph type="subTitle" idx="1"/>
          </p:nvPr>
        </p:nvSpPr>
        <p:spPr>
          <a:xfrm flipH="1">
            <a:off x="2175933" y="3265492"/>
            <a:ext cx="34132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96" name="Google Shape;96;p266"/>
          <p:cNvSpPr txBox="1">
            <a:spLocks noGrp="1"/>
          </p:cNvSpPr>
          <p:nvPr>
            <p:ph type="title" idx="2"/>
          </p:nvPr>
        </p:nvSpPr>
        <p:spPr>
          <a:xfrm flipH="1">
            <a:off x="2175933" y="1057833"/>
            <a:ext cx="2987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12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7760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267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99" name="Google Shape;99;p267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100" name="Google Shape;100;p267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267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2" name="Google Shape;102;p267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103" name="Google Shape;103;p267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267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5" name="Google Shape;105;p267"/>
          <p:cNvGrpSpPr/>
          <p:nvPr/>
        </p:nvGrpSpPr>
        <p:grpSpPr>
          <a:xfrm>
            <a:off x="-1674843" y="1156858"/>
            <a:ext cx="2686389" cy="630839"/>
            <a:chOff x="-35118" y="4342063"/>
            <a:chExt cx="2014792" cy="473129"/>
          </a:xfrm>
        </p:grpSpPr>
        <p:sp>
          <p:nvSpPr>
            <p:cNvPr id="106" name="Google Shape;106;p26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6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" name="Google Shape;108;p267"/>
          <p:cNvGrpSpPr/>
          <p:nvPr/>
        </p:nvGrpSpPr>
        <p:grpSpPr>
          <a:xfrm>
            <a:off x="-1573251" y="1594225"/>
            <a:ext cx="2686389" cy="630839"/>
            <a:chOff x="-35118" y="4342063"/>
            <a:chExt cx="2014792" cy="473129"/>
          </a:xfrm>
        </p:grpSpPr>
        <p:sp>
          <p:nvSpPr>
            <p:cNvPr id="109" name="Google Shape;109;p26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6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267"/>
          <p:cNvGrpSpPr/>
          <p:nvPr/>
        </p:nvGrpSpPr>
        <p:grpSpPr>
          <a:xfrm rot="10800000" flipH="1">
            <a:off x="53138" y="-347744"/>
            <a:ext cx="2686389" cy="630839"/>
            <a:chOff x="-35118" y="4342063"/>
            <a:chExt cx="2014792" cy="473129"/>
          </a:xfrm>
        </p:grpSpPr>
        <p:sp>
          <p:nvSpPr>
            <p:cNvPr id="112" name="Google Shape;112;p26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6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" name="Google Shape;114;p267"/>
          <p:cNvGrpSpPr/>
          <p:nvPr/>
        </p:nvGrpSpPr>
        <p:grpSpPr>
          <a:xfrm rot="10800000">
            <a:off x="10341329" y="5375811"/>
            <a:ext cx="1505633" cy="1919000"/>
            <a:chOff x="5173625" y="-443725"/>
            <a:chExt cx="1129225" cy="1439250"/>
          </a:xfrm>
        </p:grpSpPr>
        <p:sp>
          <p:nvSpPr>
            <p:cNvPr id="115" name="Google Shape;115;p26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6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267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118" name="Google Shape;118;p26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6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" name="Google Shape;120;p267"/>
          <p:cNvGrpSpPr/>
          <p:nvPr/>
        </p:nvGrpSpPr>
        <p:grpSpPr>
          <a:xfrm rot="10800000">
            <a:off x="10605129" y="5688111"/>
            <a:ext cx="1505633" cy="1919000"/>
            <a:chOff x="5173625" y="-443725"/>
            <a:chExt cx="1129225" cy="1439250"/>
          </a:xfrm>
        </p:grpSpPr>
        <p:sp>
          <p:nvSpPr>
            <p:cNvPr id="121" name="Google Shape;121;p26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6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9749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268"/>
          <p:cNvGrpSpPr/>
          <p:nvPr/>
        </p:nvGrpSpPr>
        <p:grpSpPr>
          <a:xfrm rot="10800000">
            <a:off x="-644671" y="5297862"/>
            <a:ext cx="1227033" cy="1437733"/>
            <a:chOff x="4679675" y="-1053325"/>
            <a:chExt cx="920275" cy="1078300"/>
          </a:xfrm>
        </p:grpSpPr>
        <p:sp>
          <p:nvSpPr>
            <p:cNvPr id="125" name="Google Shape;125;p268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68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268"/>
          <p:cNvGrpSpPr/>
          <p:nvPr/>
        </p:nvGrpSpPr>
        <p:grpSpPr>
          <a:xfrm rot="10800000">
            <a:off x="-485338" y="4752428"/>
            <a:ext cx="1505633" cy="1919000"/>
            <a:chOff x="5173625" y="-443725"/>
            <a:chExt cx="1129225" cy="1439250"/>
          </a:xfrm>
        </p:grpSpPr>
        <p:sp>
          <p:nvSpPr>
            <p:cNvPr id="128" name="Google Shape;128;p26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6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" name="Google Shape;130;p268"/>
          <p:cNvGrpSpPr/>
          <p:nvPr/>
        </p:nvGrpSpPr>
        <p:grpSpPr>
          <a:xfrm rot="10800000" flipH="1">
            <a:off x="-468384" y="171319"/>
            <a:ext cx="2686389" cy="630839"/>
            <a:chOff x="-35118" y="4342063"/>
            <a:chExt cx="2014792" cy="473129"/>
          </a:xfrm>
        </p:grpSpPr>
        <p:sp>
          <p:nvSpPr>
            <p:cNvPr id="131" name="Google Shape;131;p26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6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" name="Google Shape;133;p268"/>
          <p:cNvGrpSpPr/>
          <p:nvPr/>
        </p:nvGrpSpPr>
        <p:grpSpPr>
          <a:xfrm rot="10800000" flipH="1">
            <a:off x="-543051" y="6113455"/>
            <a:ext cx="2686389" cy="630839"/>
            <a:chOff x="-35118" y="4342063"/>
            <a:chExt cx="2014792" cy="473129"/>
          </a:xfrm>
        </p:grpSpPr>
        <p:sp>
          <p:nvSpPr>
            <p:cNvPr id="134" name="Google Shape;134;p26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6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" name="Google Shape;136;p268"/>
          <p:cNvGrpSpPr/>
          <p:nvPr/>
        </p:nvGrpSpPr>
        <p:grpSpPr>
          <a:xfrm>
            <a:off x="-543061" y="6060303"/>
            <a:ext cx="2686389" cy="630839"/>
            <a:chOff x="-35118" y="4342063"/>
            <a:chExt cx="2014792" cy="473129"/>
          </a:xfrm>
        </p:grpSpPr>
        <p:sp>
          <p:nvSpPr>
            <p:cNvPr id="137" name="Google Shape;137;p26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6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" name="Google Shape;139;p268"/>
          <p:cNvGrpSpPr/>
          <p:nvPr/>
        </p:nvGrpSpPr>
        <p:grpSpPr>
          <a:xfrm flipH="1">
            <a:off x="10341329" y="-432128"/>
            <a:ext cx="1505633" cy="1919000"/>
            <a:chOff x="5173625" y="-443725"/>
            <a:chExt cx="1129225" cy="1439250"/>
          </a:xfrm>
        </p:grpSpPr>
        <p:sp>
          <p:nvSpPr>
            <p:cNvPr id="140" name="Google Shape;140;p26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6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" name="Google Shape;142;p268"/>
          <p:cNvGrpSpPr/>
          <p:nvPr/>
        </p:nvGrpSpPr>
        <p:grpSpPr>
          <a:xfrm>
            <a:off x="10008873" y="-621556"/>
            <a:ext cx="1227033" cy="1437733"/>
            <a:chOff x="4679675" y="-443725"/>
            <a:chExt cx="920275" cy="1078300"/>
          </a:xfrm>
        </p:grpSpPr>
        <p:sp>
          <p:nvSpPr>
            <p:cNvPr id="143" name="Google Shape;143;p26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6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" name="Google Shape;145;p268"/>
          <p:cNvGrpSpPr/>
          <p:nvPr/>
        </p:nvGrpSpPr>
        <p:grpSpPr>
          <a:xfrm flipH="1">
            <a:off x="10605129" y="-744428"/>
            <a:ext cx="1505633" cy="1919000"/>
            <a:chOff x="5173625" y="-443725"/>
            <a:chExt cx="1129225" cy="1439250"/>
          </a:xfrm>
        </p:grpSpPr>
        <p:sp>
          <p:nvSpPr>
            <p:cNvPr id="146" name="Google Shape;146;p26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6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" name="Google Shape;148;p268"/>
          <p:cNvGrpSpPr/>
          <p:nvPr/>
        </p:nvGrpSpPr>
        <p:grpSpPr>
          <a:xfrm rot="10800000" flipH="1">
            <a:off x="-265184" y="-133481"/>
            <a:ext cx="2686389" cy="630839"/>
            <a:chOff x="-35118" y="4342063"/>
            <a:chExt cx="2014792" cy="473129"/>
          </a:xfrm>
        </p:grpSpPr>
        <p:sp>
          <p:nvSpPr>
            <p:cNvPr id="149" name="Google Shape;149;p26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6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5008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269"/>
          <p:cNvGrpSpPr/>
          <p:nvPr/>
        </p:nvGrpSpPr>
        <p:grpSpPr>
          <a:xfrm flipH="1">
            <a:off x="-487416" y="6075522"/>
            <a:ext cx="3745039" cy="1531967"/>
            <a:chOff x="6525475" y="148600"/>
            <a:chExt cx="2808779" cy="1148975"/>
          </a:xfrm>
        </p:grpSpPr>
        <p:sp>
          <p:nvSpPr>
            <p:cNvPr id="153" name="Google Shape;153;p269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69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" name="Google Shape;155;p269"/>
          <p:cNvGrpSpPr/>
          <p:nvPr/>
        </p:nvGrpSpPr>
        <p:grpSpPr>
          <a:xfrm rot="10800000">
            <a:off x="9997008" y="6046505"/>
            <a:ext cx="1824347" cy="1437728"/>
            <a:chOff x="4231725" y="-443721"/>
            <a:chExt cx="1368260" cy="1078296"/>
          </a:xfrm>
        </p:grpSpPr>
        <p:sp>
          <p:nvSpPr>
            <p:cNvPr id="156" name="Google Shape;156;p269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69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oogle Shape;158;p269"/>
          <p:cNvGrpSpPr/>
          <p:nvPr/>
        </p:nvGrpSpPr>
        <p:grpSpPr>
          <a:xfrm rot="10800000">
            <a:off x="9059856" y="5565239"/>
            <a:ext cx="1505633" cy="1919000"/>
            <a:chOff x="5173625" y="-443725"/>
            <a:chExt cx="1129225" cy="1439250"/>
          </a:xfrm>
        </p:grpSpPr>
        <p:sp>
          <p:nvSpPr>
            <p:cNvPr id="159" name="Google Shape;159;p26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6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269"/>
          <p:cNvGrpSpPr/>
          <p:nvPr/>
        </p:nvGrpSpPr>
        <p:grpSpPr>
          <a:xfrm rot="10800000" flipH="1">
            <a:off x="4941389" y="6046506"/>
            <a:ext cx="1227033" cy="1437733"/>
            <a:chOff x="4679675" y="-443725"/>
            <a:chExt cx="920275" cy="1078300"/>
          </a:xfrm>
        </p:grpSpPr>
        <p:sp>
          <p:nvSpPr>
            <p:cNvPr id="162" name="Google Shape;162;p26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6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" name="Google Shape;164;p269"/>
          <p:cNvGrpSpPr/>
          <p:nvPr/>
        </p:nvGrpSpPr>
        <p:grpSpPr>
          <a:xfrm rot="10800000" flipH="1">
            <a:off x="5599989" y="5565239"/>
            <a:ext cx="1505633" cy="1919000"/>
            <a:chOff x="5173625" y="-443725"/>
            <a:chExt cx="1129225" cy="1439250"/>
          </a:xfrm>
        </p:grpSpPr>
        <p:sp>
          <p:nvSpPr>
            <p:cNvPr id="165" name="Google Shape;165;p26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6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" name="Google Shape;167;p269"/>
          <p:cNvGrpSpPr/>
          <p:nvPr/>
        </p:nvGrpSpPr>
        <p:grpSpPr>
          <a:xfrm rot="10800000">
            <a:off x="1772172" y="5233018"/>
            <a:ext cx="632267" cy="2007133"/>
            <a:chOff x="3995775" y="-443725"/>
            <a:chExt cx="474200" cy="1505350"/>
          </a:xfrm>
        </p:grpSpPr>
        <p:sp>
          <p:nvSpPr>
            <p:cNvPr id="168" name="Google Shape;168;p269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69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" name="Google Shape;170;p269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171" name="Google Shape;171;p269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69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" name="Google Shape;173;p269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174" name="Google Shape;174;p26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6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" name="Google Shape;176;p269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177" name="Google Shape;177;p269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69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Google Shape;179;p269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180" name="Google Shape;180;p269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69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" name="Google Shape;182;p269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183" name="Google Shape;183;p269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69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269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186" name="Google Shape;186;p269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69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" name="Google Shape;188;p269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189" name="Google Shape;189;p269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69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Google Shape;191;p269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192" name="Google Shape;192;p26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6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" name="Google Shape;194;p269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195" name="Google Shape;195;p26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6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" name="Google Shape;197;p269"/>
          <p:cNvGrpSpPr/>
          <p:nvPr/>
        </p:nvGrpSpPr>
        <p:grpSpPr>
          <a:xfrm rot="5400000" flipH="1">
            <a:off x="-1021865" y="6282143"/>
            <a:ext cx="2686389" cy="959643"/>
            <a:chOff x="-85249" y="4203623"/>
            <a:chExt cx="2014792" cy="719732"/>
          </a:xfrm>
        </p:grpSpPr>
        <p:grpSp>
          <p:nvGrpSpPr>
            <p:cNvPr id="198" name="Google Shape;198;p269"/>
            <p:cNvGrpSpPr/>
            <p:nvPr/>
          </p:nvGrpSpPr>
          <p:grpSpPr>
            <a:xfrm>
              <a:off x="-85248" y="4203623"/>
              <a:ext cx="2014792" cy="469196"/>
              <a:chOff x="-35118" y="4163517"/>
              <a:chExt cx="2014792" cy="469196"/>
            </a:xfrm>
          </p:grpSpPr>
          <p:sp>
            <p:nvSpPr>
              <p:cNvPr id="199" name="Google Shape;199;p26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69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1" name="Google Shape;201;p269"/>
            <p:cNvGrpSpPr/>
            <p:nvPr/>
          </p:nvGrpSpPr>
          <p:grpSpPr>
            <a:xfrm>
              <a:off x="-85248" y="4454155"/>
              <a:ext cx="2014792" cy="469200"/>
              <a:chOff x="-35118" y="4345992"/>
              <a:chExt cx="2014792" cy="469200"/>
            </a:xfrm>
          </p:grpSpPr>
          <p:sp>
            <p:nvSpPr>
              <p:cNvPr id="202" name="Google Shape;202;p26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69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4" name="Google Shape;204;p269"/>
          <p:cNvGrpSpPr/>
          <p:nvPr/>
        </p:nvGrpSpPr>
        <p:grpSpPr>
          <a:xfrm flipH="1">
            <a:off x="11224892" y="978801"/>
            <a:ext cx="2686389" cy="625595"/>
            <a:chOff x="-35118" y="4163517"/>
            <a:chExt cx="2014792" cy="469196"/>
          </a:xfrm>
        </p:grpSpPr>
        <p:sp>
          <p:nvSpPr>
            <p:cNvPr id="205" name="Google Shape;205;p269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69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081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2">
  <p:cSld name="Header 2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66"/>
          <p:cNvSpPr txBox="1">
            <a:spLocks noGrp="1"/>
          </p:cNvSpPr>
          <p:nvPr>
            <p:ph type="ctrTitle"/>
          </p:nvPr>
        </p:nvSpPr>
        <p:spPr>
          <a:xfrm flipH="1">
            <a:off x="2175933" y="2714585"/>
            <a:ext cx="5577200" cy="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53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66"/>
          <p:cNvSpPr txBox="1">
            <a:spLocks noGrp="1"/>
          </p:cNvSpPr>
          <p:nvPr>
            <p:ph type="subTitle" idx="1"/>
          </p:nvPr>
        </p:nvSpPr>
        <p:spPr>
          <a:xfrm flipH="1">
            <a:off x="2175933" y="3265492"/>
            <a:ext cx="34132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96" name="Google Shape;96;p266"/>
          <p:cNvSpPr txBox="1">
            <a:spLocks noGrp="1"/>
          </p:cNvSpPr>
          <p:nvPr>
            <p:ph type="title" idx="2"/>
          </p:nvPr>
        </p:nvSpPr>
        <p:spPr>
          <a:xfrm flipH="1">
            <a:off x="2175933" y="1057833"/>
            <a:ext cx="2987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12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172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267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99" name="Google Shape;99;p267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100" name="Google Shape;100;p267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267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2" name="Google Shape;102;p267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103" name="Google Shape;103;p267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267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5" name="Google Shape;105;p267"/>
          <p:cNvGrpSpPr/>
          <p:nvPr/>
        </p:nvGrpSpPr>
        <p:grpSpPr>
          <a:xfrm>
            <a:off x="-1674843" y="1156858"/>
            <a:ext cx="2686389" cy="630839"/>
            <a:chOff x="-35118" y="4342063"/>
            <a:chExt cx="2014792" cy="473129"/>
          </a:xfrm>
        </p:grpSpPr>
        <p:sp>
          <p:nvSpPr>
            <p:cNvPr id="106" name="Google Shape;106;p26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6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" name="Google Shape;108;p267"/>
          <p:cNvGrpSpPr/>
          <p:nvPr/>
        </p:nvGrpSpPr>
        <p:grpSpPr>
          <a:xfrm>
            <a:off x="-1573251" y="1594225"/>
            <a:ext cx="2686389" cy="630839"/>
            <a:chOff x="-35118" y="4342063"/>
            <a:chExt cx="2014792" cy="473129"/>
          </a:xfrm>
        </p:grpSpPr>
        <p:sp>
          <p:nvSpPr>
            <p:cNvPr id="109" name="Google Shape;109;p26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6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267"/>
          <p:cNvGrpSpPr/>
          <p:nvPr/>
        </p:nvGrpSpPr>
        <p:grpSpPr>
          <a:xfrm rot="10800000" flipH="1">
            <a:off x="53138" y="-347744"/>
            <a:ext cx="2686389" cy="630839"/>
            <a:chOff x="-35118" y="4342063"/>
            <a:chExt cx="2014792" cy="473129"/>
          </a:xfrm>
        </p:grpSpPr>
        <p:sp>
          <p:nvSpPr>
            <p:cNvPr id="112" name="Google Shape;112;p26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6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" name="Google Shape;114;p267"/>
          <p:cNvGrpSpPr/>
          <p:nvPr/>
        </p:nvGrpSpPr>
        <p:grpSpPr>
          <a:xfrm rot="10800000">
            <a:off x="10341329" y="5375811"/>
            <a:ext cx="1505633" cy="1919000"/>
            <a:chOff x="5173625" y="-443725"/>
            <a:chExt cx="1129225" cy="1439250"/>
          </a:xfrm>
        </p:grpSpPr>
        <p:sp>
          <p:nvSpPr>
            <p:cNvPr id="115" name="Google Shape;115;p26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6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267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118" name="Google Shape;118;p26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6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" name="Google Shape;120;p267"/>
          <p:cNvGrpSpPr/>
          <p:nvPr/>
        </p:nvGrpSpPr>
        <p:grpSpPr>
          <a:xfrm rot="10800000">
            <a:off x="10605129" y="5688111"/>
            <a:ext cx="1505633" cy="1919000"/>
            <a:chOff x="5173625" y="-443725"/>
            <a:chExt cx="1129225" cy="1439250"/>
          </a:xfrm>
        </p:grpSpPr>
        <p:sp>
          <p:nvSpPr>
            <p:cNvPr id="121" name="Google Shape;121;p26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6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223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268"/>
          <p:cNvGrpSpPr/>
          <p:nvPr/>
        </p:nvGrpSpPr>
        <p:grpSpPr>
          <a:xfrm rot="10800000">
            <a:off x="-644671" y="5297862"/>
            <a:ext cx="1227033" cy="1437733"/>
            <a:chOff x="4679675" y="-1053325"/>
            <a:chExt cx="920275" cy="1078300"/>
          </a:xfrm>
        </p:grpSpPr>
        <p:sp>
          <p:nvSpPr>
            <p:cNvPr id="125" name="Google Shape;125;p268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68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268"/>
          <p:cNvGrpSpPr/>
          <p:nvPr/>
        </p:nvGrpSpPr>
        <p:grpSpPr>
          <a:xfrm rot="10800000">
            <a:off x="-485338" y="4752428"/>
            <a:ext cx="1505633" cy="1919000"/>
            <a:chOff x="5173625" y="-443725"/>
            <a:chExt cx="1129225" cy="1439250"/>
          </a:xfrm>
        </p:grpSpPr>
        <p:sp>
          <p:nvSpPr>
            <p:cNvPr id="128" name="Google Shape;128;p26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6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" name="Google Shape;130;p268"/>
          <p:cNvGrpSpPr/>
          <p:nvPr/>
        </p:nvGrpSpPr>
        <p:grpSpPr>
          <a:xfrm rot="10800000" flipH="1">
            <a:off x="-468384" y="171319"/>
            <a:ext cx="2686389" cy="630839"/>
            <a:chOff x="-35118" y="4342063"/>
            <a:chExt cx="2014792" cy="473129"/>
          </a:xfrm>
        </p:grpSpPr>
        <p:sp>
          <p:nvSpPr>
            <p:cNvPr id="131" name="Google Shape;131;p26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6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" name="Google Shape;133;p268"/>
          <p:cNvGrpSpPr/>
          <p:nvPr/>
        </p:nvGrpSpPr>
        <p:grpSpPr>
          <a:xfrm rot="10800000" flipH="1">
            <a:off x="-543051" y="6113455"/>
            <a:ext cx="2686389" cy="630839"/>
            <a:chOff x="-35118" y="4342063"/>
            <a:chExt cx="2014792" cy="473129"/>
          </a:xfrm>
        </p:grpSpPr>
        <p:sp>
          <p:nvSpPr>
            <p:cNvPr id="134" name="Google Shape;134;p26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6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" name="Google Shape;136;p268"/>
          <p:cNvGrpSpPr/>
          <p:nvPr/>
        </p:nvGrpSpPr>
        <p:grpSpPr>
          <a:xfrm>
            <a:off x="-543061" y="6060303"/>
            <a:ext cx="2686389" cy="630839"/>
            <a:chOff x="-35118" y="4342063"/>
            <a:chExt cx="2014792" cy="473129"/>
          </a:xfrm>
        </p:grpSpPr>
        <p:sp>
          <p:nvSpPr>
            <p:cNvPr id="137" name="Google Shape;137;p26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6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" name="Google Shape;139;p268"/>
          <p:cNvGrpSpPr/>
          <p:nvPr/>
        </p:nvGrpSpPr>
        <p:grpSpPr>
          <a:xfrm flipH="1">
            <a:off x="10341329" y="-432128"/>
            <a:ext cx="1505633" cy="1919000"/>
            <a:chOff x="5173625" y="-443725"/>
            <a:chExt cx="1129225" cy="1439250"/>
          </a:xfrm>
        </p:grpSpPr>
        <p:sp>
          <p:nvSpPr>
            <p:cNvPr id="140" name="Google Shape;140;p26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6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" name="Google Shape;142;p268"/>
          <p:cNvGrpSpPr/>
          <p:nvPr/>
        </p:nvGrpSpPr>
        <p:grpSpPr>
          <a:xfrm>
            <a:off x="10008873" y="-621556"/>
            <a:ext cx="1227033" cy="1437733"/>
            <a:chOff x="4679675" y="-443725"/>
            <a:chExt cx="920275" cy="1078300"/>
          </a:xfrm>
        </p:grpSpPr>
        <p:sp>
          <p:nvSpPr>
            <p:cNvPr id="143" name="Google Shape;143;p26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6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" name="Google Shape;145;p268"/>
          <p:cNvGrpSpPr/>
          <p:nvPr/>
        </p:nvGrpSpPr>
        <p:grpSpPr>
          <a:xfrm flipH="1">
            <a:off x="10605129" y="-744428"/>
            <a:ext cx="1505633" cy="1919000"/>
            <a:chOff x="5173625" y="-443725"/>
            <a:chExt cx="1129225" cy="1439250"/>
          </a:xfrm>
        </p:grpSpPr>
        <p:sp>
          <p:nvSpPr>
            <p:cNvPr id="146" name="Google Shape;146;p26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6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" name="Google Shape;148;p268"/>
          <p:cNvGrpSpPr/>
          <p:nvPr/>
        </p:nvGrpSpPr>
        <p:grpSpPr>
          <a:xfrm rot="10800000" flipH="1">
            <a:off x="-265184" y="-133481"/>
            <a:ext cx="2686389" cy="630839"/>
            <a:chOff x="-35118" y="4342063"/>
            <a:chExt cx="2014792" cy="473129"/>
          </a:xfrm>
        </p:grpSpPr>
        <p:sp>
          <p:nvSpPr>
            <p:cNvPr id="149" name="Google Shape;149;p26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6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891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269"/>
          <p:cNvGrpSpPr/>
          <p:nvPr/>
        </p:nvGrpSpPr>
        <p:grpSpPr>
          <a:xfrm flipH="1">
            <a:off x="-487416" y="6075522"/>
            <a:ext cx="3745039" cy="1531967"/>
            <a:chOff x="6525475" y="148600"/>
            <a:chExt cx="2808779" cy="1148975"/>
          </a:xfrm>
        </p:grpSpPr>
        <p:sp>
          <p:nvSpPr>
            <p:cNvPr id="153" name="Google Shape;153;p269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69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" name="Google Shape;155;p269"/>
          <p:cNvGrpSpPr/>
          <p:nvPr/>
        </p:nvGrpSpPr>
        <p:grpSpPr>
          <a:xfrm rot="10800000">
            <a:off x="9997008" y="6046505"/>
            <a:ext cx="1824347" cy="1437728"/>
            <a:chOff x="4231725" y="-443721"/>
            <a:chExt cx="1368260" cy="1078296"/>
          </a:xfrm>
        </p:grpSpPr>
        <p:sp>
          <p:nvSpPr>
            <p:cNvPr id="156" name="Google Shape;156;p269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69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oogle Shape;158;p269"/>
          <p:cNvGrpSpPr/>
          <p:nvPr/>
        </p:nvGrpSpPr>
        <p:grpSpPr>
          <a:xfrm rot="10800000">
            <a:off x="9059856" y="5565239"/>
            <a:ext cx="1505633" cy="1919000"/>
            <a:chOff x="5173625" y="-443725"/>
            <a:chExt cx="1129225" cy="1439250"/>
          </a:xfrm>
        </p:grpSpPr>
        <p:sp>
          <p:nvSpPr>
            <p:cNvPr id="159" name="Google Shape;159;p26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6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269"/>
          <p:cNvGrpSpPr/>
          <p:nvPr/>
        </p:nvGrpSpPr>
        <p:grpSpPr>
          <a:xfrm rot="10800000" flipH="1">
            <a:off x="4941389" y="6046506"/>
            <a:ext cx="1227033" cy="1437733"/>
            <a:chOff x="4679675" y="-443725"/>
            <a:chExt cx="920275" cy="1078300"/>
          </a:xfrm>
        </p:grpSpPr>
        <p:sp>
          <p:nvSpPr>
            <p:cNvPr id="162" name="Google Shape;162;p26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6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" name="Google Shape;164;p269"/>
          <p:cNvGrpSpPr/>
          <p:nvPr/>
        </p:nvGrpSpPr>
        <p:grpSpPr>
          <a:xfrm rot="10800000" flipH="1">
            <a:off x="5599989" y="5565239"/>
            <a:ext cx="1505633" cy="1919000"/>
            <a:chOff x="5173625" y="-443725"/>
            <a:chExt cx="1129225" cy="1439250"/>
          </a:xfrm>
        </p:grpSpPr>
        <p:sp>
          <p:nvSpPr>
            <p:cNvPr id="165" name="Google Shape;165;p26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6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" name="Google Shape;167;p269"/>
          <p:cNvGrpSpPr/>
          <p:nvPr/>
        </p:nvGrpSpPr>
        <p:grpSpPr>
          <a:xfrm rot="10800000">
            <a:off x="1772172" y="5233018"/>
            <a:ext cx="632267" cy="2007133"/>
            <a:chOff x="3995775" y="-443725"/>
            <a:chExt cx="474200" cy="1505350"/>
          </a:xfrm>
        </p:grpSpPr>
        <p:sp>
          <p:nvSpPr>
            <p:cNvPr id="168" name="Google Shape;168;p269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69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" name="Google Shape;170;p269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171" name="Google Shape;171;p269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69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" name="Google Shape;173;p269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174" name="Google Shape;174;p26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6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" name="Google Shape;176;p269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177" name="Google Shape;177;p269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69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Google Shape;179;p269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180" name="Google Shape;180;p269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69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" name="Google Shape;182;p269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183" name="Google Shape;183;p269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69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269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186" name="Google Shape;186;p269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69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" name="Google Shape;188;p269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189" name="Google Shape;189;p269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69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Google Shape;191;p269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192" name="Google Shape;192;p26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6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" name="Google Shape;194;p269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195" name="Google Shape;195;p26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6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" name="Google Shape;197;p269"/>
          <p:cNvGrpSpPr/>
          <p:nvPr/>
        </p:nvGrpSpPr>
        <p:grpSpPr>
          <a:xfrm rot="5400000" flipH="1">
            <a:off x="-1021865" y="6282143"/>
            <a:ext cx="2686389" cy="959643"/>
            <a:chOff x="-85249" y="4203623"/>
            <a:chExt cx="2014792" cy="719732"/>
          </a:xfrm>
        </p:grpSpPr>
        <p:grpSp>
          <p:nvGrpSpPr>
            <p:cNvPr id="198" name="Google Shape;198;p269"/>
            <p:cNvGrpSpPr/>
            <p:nvPr/>
          </p:nvGrpSpPr>
          <p:grpSpPr>
            <a:xfrm>
              <a:off x="-85248" y="4203623"/>
              <a:ext cx="2014792" cy="469196"/>
              <a:chOff x="-35118" y="4163517"/>
              <a:chExt cx="2014792" cy="469196"/>
            </a:xfrm>
          </p:grpSpPr>
          <p:sp>
            <p:nvSpPr>
              <p:cNvPr id="199" name="Google Shape;199;p26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69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1" name="Google Shape;201;p269"/>
            <p:cNvGrpSpPr/>
            <p:nvPr/>
          </p:nvGrpSpPr>
          <p:grpSpPr>
            <a:xfrm>
              <a:off x="-85248" y="4454155"/>
              <a:ext cx="2014792" cy="469200"/>
              <a:chOff x="-35118" y="4345992"/>
              <a:chExt cx="2014792" cy="469200"/>
            </a:xfrm>
          </p:grpSpPr>
          <p:sp>
            <p:nvSpPr>
              <p:cNvPr id="202" name="Google Shape;202;p26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69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4" name="Google Shape;204;p269"/>
          <p:cNvGrpSpPr/>
          <p:nvPr/>
        </p:nvGrpSpPr>
        <p:grpSpPr>
          <a:xfrm flipH="1">
            <a:off x="11224892" y="978801"/>
            <a:ext cx="2686389" cy="625595"/>
            <a:chOff x="-35118" y="4163517"/>
            <a:chExt cx="2014792" cy="469196"/>
          </a:xfrm>
        </p:grpSpPr>
        <p:sp>
          <p:nvSpPr>
            <p:cNvPr id="205" name="Google Shape;205;p269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69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41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59"/>
          <p:cNvGrpSpPr/>
          <p:nvPr/>
        </p:nvGrpSpPr>
        <p:grpSpPr>
          <a:xfrm>
            <a:off x="559612" y="2861013"/>
            <a:ext cx="386491" cy="1136000"/>
            <a:chOff x="456616" y="2161477"/>
            <a:chExt cx="289868" cy="852000"/>
          </a:xfrm>
        </p:grpSpPr>
        <p:sp>
          <p:nvSpPr>
            <p:cNvPr id="10" name="Google Shape;10;p259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59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59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59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59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" name="Google Shape;15;p259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16" name="Google Shape;16;p259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59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259"/>
          <p:cNvGrpSpPr/>
          <p:nvPr/>
        </p:nvGrpSpPr>
        <p:grpSpPr>
          <a:xfrm>
            <a:off x="3678185" y="5565239"/>
            <a:ext cx="4238367" cy="1919000"/>
            <a:chOff x="2608550" y="4236013"/>
            <a:chExt cx="3178775" cy="1439250"/>
          </a:xfrm>
        </p:grpSpPr>
        <p:grpSp>
          <p:nvGrpSpPr>
            <p:cNvPr id="19" name="Google Shape;19;p259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59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59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" name="Google Shape;22;p259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59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259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" name="Google Shape;25;p259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59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59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" name="Google Shape;28;p259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59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259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1" name="Google Shape;31;p259"/>
          <p:cNvGrpSpPr/>
          <p:nvPr/>
        </p:nvGrpSpPr>
        <p:grpSpPr>
          <a:xfrm rot="10800000" flipH="1">
            <a:off x="9539100" y="5233018"/>
            <a:ext cx="632267" cy="2007133"/>
            <a:chOff x="3995775" y="-443725"/>
            <a:chExt cx="474200" cy="1505350"/>
          </a:xfrm>
        </p:grpSpPr>
        <p:sp>
          <p:nvSpPr>
            <p:cNvPr id="32" name="Google Shape;32;p259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59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34;p259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35" name="Google Shape;35;p259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59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" name="Google Shape;37;p259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38" name="Google Shape;38;p25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5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" name="Google Shape;40;p259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41" name="Google Shape;41;p259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59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" name="Google Shape;43;p259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44" name="Google Shape;44;p259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59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" name="Google Shape;46;p259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47" name="Google Shape;47;p259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59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" name="Google Shape;49;p259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50" name="Google Shape;50;p259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59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Google Shape;52;p259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53" name="Google Shape;53;p259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59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" name="Google Shape;55;p259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56" name="Google Shape;56;p25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5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" name="Google Shape;58;p259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59" name="Google Shape;59;p25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5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61;p259"/>
          <p:cNvGrpSpPr/>
          <p:nvPr/>
        </p:nvGrpSpPr>
        <p:grpSpPr>
          <a:xfrm rot="-5400000">
            <a:off x="9974215" y="6282143"/>
            <a:ext cx="2686389" cy="959643"/>
            <a:chOff x="-85249" y="4203623"/>
            <a:chExt cx="2014792" cy="719732"/>
          </a:xfrm>
        </p:grpSpPr>
        <p:grpSp>
          <p:nvGrpSpPr>
            <p:cNvPr id="62" name="Google Shape;62;p259"/>
            <p:cNvGrpSpPr/>
            <p:nvPr/>
          </p:nvGrpSpPr>
          <p:grpSpPr>
            <a:xfrm>
              <a:off x="-85248" y="4203623"/>
              <a:ext cx="2014792" cy="469196"/>
              <a:chOff x="-35118" y="4163517"/>
              <a:chExt cx="2014792" cy="469196"/>
            </a:xfrm>
          </p:grpSpPr>
          <p:sp>
            <p:nvSpPr>
              <p:cNvPr id="63" name="Google Shape;63;p25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259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259"/>
            <p:cNvGrpSpPr/>
            <p:nvPr/>
          </p:nvGrpSpPr>
          <p:grpSpPr>
            <a:xfrm>
              <a:off x="-85248" y="4454155"/>
              <a:ext cx="2014792" cy="469200"/>
              <a:chOff x="-35118" y="4345992"/>
              <a:chExt cx="2014792" cy="469200"/>
            </a:xfrm>
          </p:grpSpPr>
          <p:sp>
            <p:nvSpPr>
              <p:cNvPr id="66" name="Google Shape;66;p25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259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8" name="Google Shape;68;p259"/>
          <p:cNvSpPr txBox="1">
            <a:spLocks noGrp="1"/>
          </p:cNvSpPr>
          <p:nvPr>
            <p:ph type="ctrTitle"/>
          </p:nvPr>
        </p:nvSpPr>
        <p:spPr>
          <a:xfrm>
            <a:off x="1238967" y="1962847"/>
            <a:ext cx="7215200" cy="2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59"/>
          <p:cNvSpPr txBox="1">
            <a:spLocks noGrp="1"/>
          </p:cNvSpPr>
          <p:nvPr>
            <p:ph type="subTitle" idx="1"/>
          </p:nvPr>
        </p:nvSpPr>
        <p:spPr>
          <a:xfrm>
            <a:off x="1238951" y="4385067"/>
            <a:ext cx="6674000" cy="6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736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0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0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26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6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26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1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1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1"/>
          <p:cNvSpPr txBox="1">
            <a:spLocks noGrp="1"/>
          </p:cNvSpPr>
          <p:nvPr>
            <p:ph type="body" idx="1"/>
          </p:nvPr>
        </p:nvSpPr>
        <p:spPr>
          <a:xfrm>
            <a:off x="960000" y="1482933"/>
            <a:ext cx="10272000" cy="46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2667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2667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412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2"/>
          <p:cNvSpPr txBox="1">
            <a:spLocks noGrp="1"/>
          </p:cNvSpPr>
          <p:nvPr>
            <p:ph type="title"/>
          </p:nvPr>
        </p:nvSpPr>
        <p:spPr>
          <a:xfrm>
            <a:off x="7387700" y="2453784"/>
            <a:ext cx="3229200" cy="14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9pPr>
          </a:lstStyle>
          <a:p>
            <a:endParaRPr/>
          </a:p>
        </p:txBody>
      </p:sp>
      <p:sp>
        <p:nvSpPr>
          <p:cNvPr id="81" name="Google Shape;81;p262"/>
          <p:cNvSpPr txBox="1">
            <a:spLocks noGrp="1"/>
          </p:cNvSpPr>
          <p:nvPr>
            <p:ph type="title" idx="2"/>
          </p:nvPr>
        </p:nvSpPr>
        <p:spPr>
          <a:xfrm>
            <a:off x="6357937" y="2453784"/>
            <a:ext cx="7948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9pPr>
          </a:lstStyle>
          <a:p>
            <a:endParaRPr/>
          </a:p>
        </p:txBody>
      </p:sp>
      <p:sp>
        <p:nvSpPr>
          <p:cNvPr id="82" name="Google Shape;82;p262"/>
          <p:cNvSpPr txBox="1">
            <a:spLocks noGrp="1"/>
          </p:cNvSpPr>
          <p:nvPr>
            <p:ph type="subTitle" idx="1"/>
          </p:nvPr>
        </p:nvSpPr>
        <p:spPr>
          <a:xfrm>
            <a:off x="7352667" y="4074217"/>
            <a:ext cx="32292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238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8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258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50965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8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258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248047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break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continu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"/>
          <p:cNvSpPr txBox="1">
            <a:spLocks noGrp="1"/>
          </p:cNvSpPr>
          <p:nvPr>
            <p:ph type="ctrTitle"/>
          </p:nvPr>
        </p:nvSpPr>
        <p:spPr>
          <a:xfrm>
            <a:off x="1238967" y="1962847"/>
            <a:ext cx="7215200" cy="2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/>
              <a:t>JAVA LOOPS</a:t>
            </a:r>
            <a:endParaRPr dirty="0"/>
          </a:p>
        </p:txBody>
      </p:sp>
      <p:grpSp>
        <p:nvGrpSpPr>
          <p:cNvPr id="212" name="Google Shape;212;p1"/>
          <p:cNvGrpSpPr/>
          <p:nvPr/>
        </p:nvGrpSpPr>
        <p:grpSpPr>
          <a:xfrm>
            <a:off x="-113665" y="5409096"/>
            <a:ext cx="2766599" cy="1283173"/>
            <a:chOff x="-85249" y="3960975"/>
            <a:chExt cx="2074949" cy="962380"/>
          </a:xfrm>
        </p:grpSpPr>
        <p:grpSp>
          <p:nvGrpSpPr>
            <p:cNvPr id="213" name="Google Shape;213;p1"/>
            <p:cNvGrpSpPr/>
            <p:nvPr/>
          </p:nvGrpSpPr>
          <p:grpSpPr>
            <a:xfrm>
              <a:off x="-44137" y="3960975"/>
              <a:ext cx="2033838" cy="459179"/>
              <a:chOff x="-101292" y="3971002"/>
              <a:chExt cx="2033838" cy="459179"/>
            </a:xfrm>
          </p:grpSpPr>
          <p:sp>
            <p:nvSpPr>
              <p:cNvPr id="214" name="Google Shape;214;p1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1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6" name="Google Shape;216;p1"/>
            <p:cNvGrpSpPr/>
            <p:nvPr/>
          </p:nvGrpSpPr>
          <p:grpSpPr>
            <a:xfrm>
              <a:off x="-85248" y="4203623"/>
              <a:ext cx="2014792" cy="469196"/>
              <a:chOff x="-35118" y="4163517"/>
              <a:chExt cx="2014792" cy="469196"/>
            </a:xfrm>
          </p:grpSpPr>
          <p:sp>
            <p:nvSpPr>
              <p:cNvPr id="217" name="Google Shape;217;p1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1"/>
            <p:cNvGrpSpPr/>
            <p:nvPr/>
          </p:nvGrpSpPr>
          <p:grpSpPr>
            <a:xfrm>
              <a:off x="-85248" y="4454155"/>
              <a:ext cx="2014792" cy="469200"/>
              <a:chOff x="-35118" y="4345992"/>
              <a:chExt cx="2014792" cy="469200"/>
            </a:xfrm>
          </p:grpSpPr>
          <p:sp>
            <p:nvSpPr>
              <p:cNvPr id="220" name="Google Shape;220;p1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22" name="Google Shape;222;p1"/>
          <p:cNvGrpSpPr/>
          <p:nvPr/>
        </p:nvGrpSpPr>
        <p:grpSpPr>
          <a:xfrm>
            <a:off x="995301" y="-623068"/>
            <a:ext cx="2999100" cy="2209767"/>
            <a:chOff x="746475" y="-443725"/>
            <a:chExt cx="2249325" cy="1657325"/>
          </a:xfrm>
        </p:grpSpPr>
        <p:sp>
          <p:nvSpPr>
            <p:cNvPr id="223" name="Google Shape;223;p1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225;p1"/>
          <p:cNvGrpSpPr/>
          <p:nvPr/>
        </p:nvGrpSpPr>
        <p:grpSpPr>
          <a:xfrm>
            <a:off x="6138267" y="-623068"/>
            <a:ext cx="2987933" cy="2209767"/>
            <a:chOff x="4603700" y="-443725"/>
            <a:chExt cx="2240950" cy="1657325"/>
          </a:xfrm>
        </p:grpSpPr>
        <p:sp>
          <p:nvSpPr>
            <p:cNvPr id="226" name="Google Shape;226;p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" name="Google Shape;228;p1"/>
          <p:cNvGrpSpPr/>
          <p:nvPr/>
        </p:nvGrpSpPr>
        <p:grpSpPr>
          <a:xfrm rot="-2700000">
            <a:off x="8654315" y="584670"/>
            <a:ext cx="4384989" cy="4384901"/>
            <a:chOff x="7037775" y="2589850"/>
            <a:chExt cx="2493825" cy="2493775"/>
          </a:xfrm>
        </p:grpSpPr>
        <p:grpSp>
          <p:nvGrpSpPr>
            <p:cNvPr id="229" name="Google Shape;229;p1"/>
            <p:cNvGrpSpPr/>
            <p:nvPr/>
          </p:nvGrpSpPr>
          <p:grpSpPr>
            <a:xfrm>
              <a:off x="7037775" y="3117000"/>
              <a:ext cx="1966625" cy="1966625"/>
              <a:chOff x="7037775" y="3117000"/>
              <a:chExt cx="1966625" cy="1966625"/>
            </a:xfrm>
          </p:grpSpPr>
          <p:sp>
            <p:nvSpPr>
              <p:cNvPr id="230" name="Google Shape;230;p1"/>
              <p:cNvSpPr/>
              <p:nvPr/>
            </p:nvSpPr>
            <p:spPr>
              <a:xfrm>
                <a:off x="7268000" y="3348775"/>
                <a:ext cx="1504625" cy="752300"/>
              </a:xfrm>
              <a:custGeom>
                <a:avLst/>
                <a:gdLst/>
                <a:ahLst/>
                <a:cxnLst/>
                <a:rect l="l" t="t" r="r" b="b"/>
                <a:pathLst>
                  <a:path w="60185" h="30092" fill="none" extrusionOk="0">
                    <a:moveTo>
                      <a:pt x="1" y="9727"/>
                    </a:moveTo>
                    <a:lnTo>
                      <a:pt x="11673" y="21368"/>
                    </a:lnTo>
                    <a:lnTo>
                      <a:pt x="22159" y="21368"/>
                    </a:lnTo>
                    <a:lnTo>
                      <a:pt x="30093" y="13435"/>
                    </a:lnTo>
                    <a:lnTo>
                      <a:pt x="30093" y="30092"/>
                    </a:lnTo>
                    <a:lnTo>
                      <a:pt x="6018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"/>
              <p:cNvSpPr/>
              <p:nvPr/>
            </p:nvSpPr>
            <p:spPr>
              <a:xfrm>
                <a:off x="7883525" y="3511375"/>
                <a:ext cx="299425" cy="284225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11369" fill="none" extrusionOk="0">
                    <a:moveTo>
                      <a:pt x="5472" y="6809"/>
                    </a:moveTo>
                    <a:lnTo>
                      <a:pt x="8511" y="11369"/>
                    </a:lnTo>
                    <a:cubicBezTo>
                      <a:pt x="11976" y="9089"/>
                      <a:pt x="11733" y="3952"/>
                      <a:pt x="8086" y="1976"/>
                    </a:cubicBezTo>
                    <a:cubicBezTo>
                      <a:pt x="4408" y="1"/>
                      <a:pt x="0" y="2676"/>
                      <a:pt x="0" y="6809"/>
                    </a:cubicBezTo>
                    <a:cubicBezTo>
                      <a:pt x="0" y="7204"/>
                      <a:pt x="31" y="7600"/>
                      <a:pt x="122" y="7964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"/>
              <p:cNvSpPr/>
              <p:nvPr/>
            </p:nvSpPr>
            <p:spPr>
              <a:xfrm>
                <a:off x="7529425" y="3857575"/>
                <a:ext cx="5975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"/>
              <p:cNvSpPr/>
              <p:nvPr/>
            </p:nvSpPr>
            <p:spPr>
              <a:xfrm>
                <a:off x="7791575" y="3857575"/>
                <a:ext cx="605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1984" extrusionOk="0">
                    <a:moveTo>
                      <a:pt x="1293" y="1"/>
                    </a:moveTo>
                    <a:cubicBezTo>
                      <a:pt x="1114" y="1"/>
                      <a:pt x="931" y="52"/>
                      <a:pt x="760" y="165"/>
                    </a:cubicBezTo>
                    <a:cubicBezTo>
                      <a:pt x="1" y="651"/>
                      <a:pt x="244" y="1776"/>
                      <a:pt x="1095" y="1958"/>
                    </a:cubicBezTo>
                    <a:cubicBezTo>
                      <a:pt x="1171" y="1975"/>
                      <a:pt x="1246" y="1983"/>
                      <a:pt x="1319" y="1983"/>
                    </a:cubicBezTo>
                    <a:cubicBezTo>
                      <a:pt x="1777" y="1983"/>
                      <a:pt x="2176" y="1670"/>
                      <a:pt x="2280" y="1199"/>
                    </a:cubicBezTo>
                    <a:cubicBezTo>
                      <a:pt x="2420" y="546"/>
                      <a:pt x="1881" y="1"/>
                      <a:pt x="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1"/>
              <p:cNvSpPr/>
              <p:nvPr/>
            </p:nvSpPr>
            <p:spPr>
              <a:xfrm>
                <a:off x="7989150" y="4074925"/>
                <a:ext cx="597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003" extrusionOk="0">
                    <a:moveTo>
                      <a:pt x="1273" y="0"/>
                    </a:moveTo>
                    <a:cubicBezTo>
                      <a:pt x="1093" y="0"/>
                      <a:pt x="907" y="51"/>
                      <a:pt x="730" y="164"/>
                    </a:cubicBezTo>
                    <a:cubicBezTo>
                      <a:pt x="0" y="651"/>
                      <a:pt x="213" y="1806"/>
                      <a:pt x="1095" y="1988"/>
                    </a:cubicBezTo>
                    <a:cubicBezTo>
                      <a:pt x="1152" y="1998"/>
                      <a:pt x="1209" y="2003"/>
                      <a:pt x="1266" y="2003"/>
                    </a:cubicBezTo>
                    <a:cubicBezTo>
                      <a:pt x="1721" y="2003"/>
                      <a:pt x="2142" y="1688"/>
                      <a:pt x="2250" y="1228"/>
                    </a:cubicBezTo>
                    <a:cubicBezTo>
                      <a:pt x="2390" y="552"/>
                      <a:pt x="1867" y="0"/>
                      <a:pt x="1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1"/>
              <p:cNvSpPr/>
              <p:nvPr/>
            </p:nvSpPr>
            <p:spPr>
              <a:xfrm>
                <a:off x="7037775" y="3117000"/>
                <a:ext cx="1966625" cy="1966625"/>
              </a:xfrm>
              <a:custGeom>
                <a:avLst/>
                <a:gdLst/>
                <a:ahLst/>
                <a:cxnLst/>
                <a:rect l="l" t="t" r="r" b="b"/>
                <a:pathLst>
                  <a:path w="78665" h="78665" fill="none" extrusionOk="0">
                    <a:moveTo>
                      <a:pt x="64682" y="14013"/>
                    </a:moveTo>
                    <a:cubicBezTo>
                      <a:pt x="78664" y="27995"/>
                      <a:pt x="78664" y="50670"/>
                      <a:pt x="64682" y="64682"/>
                    </a:cubicBezTo>
                    <a:cubicBezTo>
                      <a:pt x="50670" y="78664"/>
                      <a:pt x="27994" y="78664"/>
                      <a:pt x="14012" y="64682"/>
                    </a:cubicBezTo>
                    <a:cubicBezTo>
                      <a:pt x="0" y="50670"/>
                      <a:pt x="0" y="27995"/>
                      <a:pt x="14012" y="14013"/>
                    </a:cubicBezTo>
                    <a:cubicBezTo>
                      <a:pt x="27994" y="0"/>
                      <a:pt x="50670" y="0"/>
                      <a:pt x="64682" y="14013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"/>
              <p:cNvSpPr/>
              <p:nvPr/>
            </p:nvSpPr>
            <p:spPr>
              <a:xfrm>
                <a:off x="7333350" y="3412600"/>
                <a:ext cx="1375450" cy="1375425"/>
              </a:xfrm>
              <a:custGeom>
                <a:avLst/>
                <a:gdLst/>
                <a:ahLst/>
                <a:cxnLst/>
                <a:rect l="l" t="t" r="r" b="b"/>
                <a:pathLst>
                  <a:path w="55018" h="55017" fill="none" extrusionOk="0">
                    <a:moveTo>
                      <a:pt x="45230" y="9788"/>
                    </a:moveTo>
                    <a:cubicBezTo>
                      <a:pt x="55017" y="19575"/>
                      <a:pt x="55017" y="35442"/>
                      <a:pt x="45230" y="45229"/>
                    </a:cubicBezTo>
                    <a:cubicBezTo>
                      <a:pt x="35442" y="55016"/>
                      <a:pt x="19576" y="55016"/>
                      <a:pt x="9788" y="45229"/>
                    </a:cubicBezTo>
                    <a:cubicBezTo>
                      <a:pt x="1" y="35442"/>
                      <a:pt x="1" y="19575"/>
                      <a:pt x="9788" y="9788"/>
                    </a:cubicBezTo>
                    <a:cubicBezTo>
                      <a:pt x="19576" y="0"/>
                      <a:pt x="35442" y="0"/>
                      <a:pt x="45230" y="9788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"/>
              <p:cNvSpPr/>
              <p:nvPr/>
            </p:nvSpPr>
            <p:spPr>
              <a:xfrm>
                <a:off x="7240650" y="3319900"/>
                <a:ext cx="1560850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62434" h="62433" fill="none" extrusionOk="0">
                    <a:moveTo>
                      <a:pt x="62433" y="31216"/>
                    </a:moveTo>
                    <a:cubicBezTo>
                      <a:pt x="62433" y="48451"/>
                      <a:pt x="48451" y="62433"/>
                      <a:pt x="31217" y="62433"/>
                    </a:cubicBezTo>
                    <a:cubicBezTo>
                      <a:pt x="13983" y="62433"/>
                      <a:pt x="1" y="48451"/>
                      <a:pt x="1" y="31216"/>
                    </a:cubicBezTo>
                    <a:cubicBezTo>
                      <a:pt x="1" y="13982"/>
                      <a:pt x="13983" y="0"/>
                      <a:pt x="31217" y="0"/>
                    </a:cubicBezTo>
                    <a:cubicBezTo>
                      <a:pt x="48451" y="0"/>
                      <a:pt x="62433" y="13982"/>
                      <a:pt x="62433" y="3121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"/>
              <p:cNvSpPr/>
              <p:nvPr/>
            </p:nvSpPr>
            <p:spPr>
              <a:xfrm>
                <a:off x="7898725" y="4005675"/>
                <a:ext cx="227200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7564" extrusionOk="0">
                    <a:moveTo>
                      <a:pt x="4888" y="0"/>
                    </a:moveTo>
                    <a:cubicBezTo>
                      <a:pt x="4189" y="0"/>
                      <a:pt x="3468" y="202"/>
                      <a:pt x="2797" y="655"/>
                    </a:cubicBezTo>
                    <a:cubicBezTo>
                      <a:pt x="0" y="2509"/>
                      <a:pt x="851" y="6825"/>
                      <a:pt x="4165" y="7494"/>
                    </a:cubicBezTo>
                    <a:cubicBezTo>
                      <a:pt x="4409" y="7541"/>
                      <a:pt x="4653" y="7564"/>
                      <a:pt x="4893" y="7564"/>
                    </a:cubicBezTo>
                    <a:cubicBezTo>
                      <a:pt x="6653" y="7564"/>
                      <a:pt x="8228" y="6334"/>
                      <a:pt x="8602" y="4515"/>
                    </a:cubicBezTo>
                    <a:cubicBezTo>
                      <a:pt x="9087" y="2021"/>
                      <a:pt x="7098" y="0"/>
                      <a:pt x="48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1"/>
              <p:cNvSpPr/>
              <p:nvPr/>
            </p:nvSpPr>
            <p:spPr>
              <a:xfrm>
                <a:off x="7869075" y="3947550"/>
                <a:ext cx="304000" cy="304750"/>
              </a:xfrm>
              <a:custGeom>
                <a:avLst/>
                <a:gdLst/>
                <a:ahLst/>
                <a:cxnLst/>
                <a:rect l="l" t="t" r="r" b="b"/>
                <a:pathLst>
                  <a:path w="12160" h="12190" fill="none" extrusionOk="0">
                    <a:moveTo>
                      <a:pt x="10518" y="3132"/>
                    </a:moveTo>
                    <a:cubicBezTo>
                      <a:pt x="12159" y="5594"/>
                      <a:pt x="11491" y="8907"/>
                      <a:pt x="9059" y="10548"/>
                    </a:cubicBezTo>
                    <a:cubicBezTo>
                      <a:pt x="6597" y="12189"/>
                      <a:pt x="3284" y="11521"/>
                      <a:pt x="1642" y="9059"/>
                    </a:cubicBezTo>
                    <a:cubicBezTo>
                      <a:pt x="1" y="6597"/>
                      <a:pt x="670" y="3284"/>
                      <a:pt x="3101" y="1642"/>
                    </a:cubicBezTo>
                    <a:cubicBezTo>
                      <a:pt x="5563" y="1"/>
                      <a:pt x="8876" y="669"/>
                      <a:pt x="10518" y="3132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1"/>
              <p:cNvSpPr/>
              <p:nvPr/>
            </p:nvSpPr>
            <p:spPr>
              <a:xfrm>
                <a:off x="7992200" y="4076575"/>
                <a:ext cx="53200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1990" extrusionOk="0">
                    <a:moveTo>
                      <a:pt x="1031" y="0"/>
                    </a:moveTo>
                    <a:cubicBezTo>
                      <a:pt x="992" y="0"/>
                      <a:pt x="952" y="3"/>
                      <a:pt x="912" y="7"/>
                    </a:cubicBezTo>
                    <a:cubicBezTo>
                      <a:pt x="365" y="98"/>
                      <a:pt x="0" y="585"/>
                      <a:pt x="91" y="1132"/>
                    </a:cubicBezTo>
                    <a:cubicBezTo>
                      <a:pt x="148" y="1639"/>
                      <a:pt x="596" y="1989"/>
                      <a:pt x="1073" y="1989"/>
                    </a:cubicBezTo>
                    <a:cubicBezTo>
                      <a:pt x="1110" y="1989"/>
                      <a:pt x="1148" y="1987"/>
                      <a:pt x="1185" y="1983"/>
                    </a:cubicBezTo>
                    <a:cubicBezTo>
                      <a:pt x="1733" y="1892"/>
                      <a:pt x="2128" y="1405"/>
                      <a:pt x="2037" y="858"/>
                    </a:cubicBezTo>
                    <a:cubicBezTo>
                      <a:pt x="1980" y="351"/>
                      <a:pt x="1532" y="0"/>
                      <a:pt x="10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"/>
              <p:cNvSpPr/>
              <p:nvPr/>
            </p:nvSpPr>
            <p:spPr>
              <a:xfrm>
                <a:off x="7991200" y="3641863"/>
                <a:ext cx="5975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42" name="Google Shape;242;p1"/>
            <p:cNvCxnSpPr/>
            <p:nvPr/>
          </p:nvCxnSpPr>
          <p:spPr>
            <a:xfrm rot="10800000" flipH="1">
              <a:off x="8619300" y="2589850"/>
              <a:ext cx="912300" cy="912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90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>
              <a:buSzPct val="62500"/>
            </a:pPr>
            <a:r>
              <a:rPr lang="en-US" sz="6400"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  <p:sp>
        <p:nvSpPr>
          <p:cNvPr id="924" name="Google Shape;924;p90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85000" lnSpcReduction="20000"/>
          </a:bodyPr>
          <a:lstStyle/>
          <a:p>
            <a:pPr>
              <a:buSzPct val="82352"/>
            </a:pPr>
            <a:r>
              <a:rPr lang="en-US" sz="2667"/>
              <a:t>public class Numdivby5{</a:t>
            </a:r>
            <a:endParaRPr/>
          </a:p>
          <a:p>
            <a:pPr>
              <a:buSzPct val="82352"/>
            </a:pPr>
            <a:r>
              <a:rPr lang="en-US" sz="2667"/>
              <a:t>  </a:t>
            </a:r>
            <a:endParaRPr/>
          </a:p>
          <a:p>
            <a:pPr>
              <a:buSzPct val="82352"/>
            </a:pPr>
            <a:r>
              <a:rPr lang="en-US" sz="2667"/>
              <a:t>public static void main(String[] args){</a:t>
            </a:r>
            <a:endParaRPr/>
          </a:p>
          <a:p>
            <a:pPr>
              <a:buSzPct val="82352"/>
            </a:pPr>
            <a:r>
              <a:rPr lang="en-US" sz="2667"/>
              <a:t> </a:t>
            </a:r>
            <a:endParaRPr/>
          </a:p>
          <a:p>
            <a:pPr>
              <a:buSzPct val="82352"/>
            </a:pPr>
            <a:r>
              <a:rPr lang="en-US" sz="2667"/>
              <a:t>int num1 = 5;</a:t>
            </a:r>
            <a:endParaRPr/>
          </a:p>
          <a:p>
            <a:pPr>
              <a:buSzPct val="82352"/>
            </a:pPr>
            <a:r>
              <a:rPr lang="en-US" sz="2667"/>
              <a:t> </a:t>
            </a:r>
            <a:endParaRPr/>
          </a:p>
          <a:p>
            <a:pPr>
              <a:buSzPct val="82352"/>
            </a:pPr>
            <a:r>
              <a:rPr lang="en-US" sz="2667"/>
              <a:t>if(num1 % 5 == 0)</a:t>
            </a:r>
            <a:endParaRPr/>
          </a:p>
          <a:p>
            <a:pPr>
              <a:buSzPct val="82352"/>
            </a:pPr>
            <a:r>
              <a:rPr lang="en-US" sz="2667"/>
              <a:t>{</a:t>
            </a:r>
            <a:endParaRPr/>
          </a:p>
          <a:p>
            <a:pPr>
              <a:buSzPct val="82352"/>
            </a:pPr>
            <a:r>
              <a:rPr lang="en-US" sz="2667"/>
              <a:t>System.out.println("Number is divisible by 5");</a:t>
            </a:r>
            <a:endParaRPr/>
          </a:p>
          <a:p>
            <a:pPr>
              <a:buSzPct val="82352"/>
            </a:pPr>
            <a:r>
              <a:rPr lang="en-US" sz="2667"/>
              <a:t>}</a:t>
            </a:r>
            <a:endParaRPr/>
          </a:p>
          <a:p>
            <a:pPr>
              <a:buSzPct val="82352"/>
            </a:pPr>
            <a:r>
              <a:rPr lang="en-US" sz="2667"/>
              <a:t>else</a:t>
            </a:r>
            <a:endParaRPr/>
          </a:p>
          <a:p>
            <a:pPr>
              <a:buSzPct val="82352"/>
            </a:pPr>
            <a:r>
              <a:rPr lang="en-US" sz="2667"/>
              <a:t>{</a:t>
            </a:r>
            <a:endParaRPr/>
          </a:p>
          <a:p>
            <a:pPr>
              <a:buSzPct val="82352"/>
            </a:pPr>
            <a:r>
              <a:rPr lang="en-US" sz="2667"/>
              <a:t>System.out.println("Number is not divisible by 5");</a:t>
            </a:r>
            <a:endParaRPr/>
          </a:p>
          <a:p>
            <a:pPr>
              <a:buSzPct val="82352"/>
            </a:pPr>
            <a:r>
              <a:rPr lang="en-US" sz="2667"/>
              <a:t>}</a:t>
            </a:r>
            <a:endParaRPr/>
          </a:p>
          <a:p>
            <a:pPr>
              <a:buSzPct val="82352"/>
            </a:pPr>
            <a:r>
              <a:rPr lang="en-US" sz="2667"/>
              <a:t>}}</a:t>
            </a:r>
            <a:endParaRPr/>
          </a:p>
          <a:p>
            <a:pPr>
              <a:buSzPct val="82352"/>
              <a:buNone/>
            </a:pPr>
            <a:endParaRPr sz="266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9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>
              <a:buSzPct val="111111"/>
            </a:pPr>
            <a:r>
              <a:rPr lang="en-US" b="0"/>
              <a:t>Java if-else-if ladder Statement</a:t>
            </a:r>
            <a:br>
              <a:rPr lang="en-US" b="0"/>
            </a:br>
            <a:endParaRPr/>
          </a:p>
        </p:txBody>
      </p:sp>
      <p:sp>
        <p:nvSpPr>
          <p:cNvPr id="930" name="Google Shape;930;p91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buNone/>
            </a:pPr>
            <a:r>
              <a:rPr lang="en-US" b="1"/>
              <a:t>Syntax:</a:t>
            </a:r>
            <a:endParaRPr/>
          </a:p>
          <a:p>
            <a:pPr>
              <a:buNone/>
            </a:pPr>
            <a:r>
              <a:rPr lang="en-US" b="1"/>
              <a:t>if</a:t>
            </a:r>
            <a:r>
              <a:rPr lang="en-US"/>
              <a:t>(condition1){  </a:t>
            </a:r>
            <a:endParaRPr/>
          </a:p>
          <a:p>
            <a:pPr>
              <a:buNone/>
            </a:pPr>
            <a:r>
              <a:rPr lang="en-US"/>
              <a:t>//code to be executed if condition1 is true  </a:t>
            </a:r>
            <a:endParaRPr/>
          </a:p>
          <a:p>
            <a:pPr>
              <a:buNone/>
            </a:pPr>
            <a:r>
              <a:rPr lang="en-US"/>
              <a:t>}</a:t>
            </a:r>
            <a:r>
              <a:rPr lang="en-US" b="1"/>
              <a:t>else</a:t>
            </a:r>
            <a:r>
              <a:rPr lang="en-US"/>
              <a:t> </a:t>
            </a:r>
            <a:r>
              <a:rPr lang="en-US" b="1"/>
              <a:t>if</a:t>
            </a:r>
            <a:r>
              <a:rPr lang="en-US"/>
              <a:t>(condition2){  </a:t>
            </a:r>
            <a:endParaRPr/>
          </a:p>
          <a:p>
            <a:pPr>
              <a:buNone/>
            </a:pPr>
            <a:r>
              <a:rPr lang="en-US"/>
              <a:t>//code to be executed if condition2 is true  </a:t>
            </a:r>
            <a:endParaRPr/>
          </a:p>
          <a:p>
            <a:pPr>
              <a:buNone/>
            </a:pPr>
            <a:r>
              <a:rPr lang="en-US"/>
              <a:t>}  </a:t>
            </a:r>
            <a:endParaRPr/>
          </a:p>
          <a:p>
            <a:pPr>
              <a:buNone/>
            </a:pPr>
            <a:r>
              <a:rPr lang="en-US" b="1"/>
              <a:t>else</a:t>
            </a:r>
            <a:r>
              <a:rPr lang="en-US"/>
              <a:t> </a:t>
            </a:r>
            <a:r>
              <a:rPr lang="en-US" b="1"/>
              <a:t>if</a:t>
            </a:r>
            <a:r>
              <a:rPr lang="en-US"/>
              <a:t>(condition3){  </a:t>
            </a:r>
            <a:endParaRPr/>
          </a:p>
          <a:p>
            <a:pPr>
              <a:buNone/>
            </a:pPr>
            <a:r>
              <a:rPr lang="en-US"/>
              <a:t>//code to be executed if condition3 is true  </a:t>
            </a:r>
            <a:endParaRPr/>
          </a:p>
          <a:p>
            <a:pPr>
              <a:buNone/>
            </a:pPr>
            <a:r>
              <a:rPr lang="en-US"/>
              <a:t>}  </a:t>
            </a:r>
            <a:endParaRPr/>
          </a:p>
          <a:p>
            <a:pPr>
              <a:buNone/>
            </a:pPr>
            <a:r>
              <a:rPr lang="en-US"/>
              <a:t> </a:t>
            </a:r>
            <a:endParaRPr/>
          </a:p>
          <a:p>
            <a:pPr>
              <a:buNone/>
            </a:pPr>
            <a:r>
              <a:rPr lang="en-US" b="1"/>
              <a:t>else</a:t>
            </a:r>
            <a:r>
              <a:rPr lang="en-US"/>
              <a:t>{  </a:t>
            </a:r>
            <a:endParaRPr/>
          </a:p>
          <a:p>
            <a:pPr>
              <a:buNone/>
            </a:pPr>
            <a:r>
              <a:rPr lang="en-US"/>
              <a:t>//code to be executed if all the conditions are false  </a:t>
            </a:r>
            <a:endParaRPr/>
          </a:p>
          <a:p>
            <a:pPr>
              <a:buNone/>
            </a:pPr>
            <a:r>
              <a:rPr lang="en-US"/>
              <a:t>}  </a:t>
            </a:r>
            <a:endParaRPr/>
          </a:p>
          <a:p>
            <a:pPr>
              <a:buNone/>
            </a:pPr>
            <a:endParaRPr/>
          </a:p>
          <a:p>
            <a:pPr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92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/>
              <a:t>Example:</a:t>
            </a:r>
            <a:endParaRPr/>
          </a:p>
        </p:txBody>
      </p:sp>
      <p:sp>
        <p:nvSpPr>
          <p:cNvPr id="936" name="Google Shape;936;p92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buNone/>
            </a:pPr>
            <a:r>
              <a:rPr lang="en-US"/>
              <a:t>//Java Program to demonstrate the use of If else-if ladder.  </a:t>
            </a:r>
            <a:endParaRPr/>
          </a:p>
          <a:p>
            <a:pPr>
              <a:buNone/>
            </a:pPr>
            <a:r>
              <a:rPr lang="en-US"/>
              <a:t>//It is a program of grading system for fail, D grade, C grade, B grade, A grade and A+.  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93"/>
          <p:cNvSpPr txBox="1">
            <a:spLocks noGrp="1"/>
          </p:cNvSpPr>
          <p:nvPr>
            <p:ph type="body" idx="1"/>
          </p:nvPr>
        </p:nvSpPr>
        <p:spPr>
          <a:xfrm>
            <a:off x="770991" y="151179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None/>
            </a:pPr>
            <a:r>
              <a:rPr lang="en-US" b="1"/>
              <a:t>public</a:t>
            </a:r>
            <a:r>
              <a:rPr lang="en-US"/>
              <a:t> </a:t>
            </a:r>
            <a:r>
              <a:rPr lang="en-US" b="1"/>
              <a:t>class</a:t>
            </a:r>
            <a:r>
              <a:rPr lang="en-US"/>
              <a:t> IfElseIfExample {  </a:t>
            </a:r>
            <a:endParaRPr/>
          </a:p>
          <a:p>
            <a:pPr>
              <a:buNone/>
            </a:pPr>
            <a:r>
              <a:rPr lang="en-US" b="1"/>
              <a:t>public</a:t>
            </a:r>
            <a:r>
              <a:rPr lang="en-US"/>
              <a:t> </a:t>
            </a:r>
            <a:r>
              <a:rPr lang="en-US" b="1"/>
              <a:t>static</a:t>
            </a:r>
            <a:r>
              <a:rPr lang="en-US"/>
              <a:t> </a:t>
            </a:r>
            <a:r>
              <a:rPr lang="en-US" b="1"/>
              <a:t>void</a:t>
            </a:r>
            <a:r>
              <a:rPr lang="en-US"/>
              <a:t> main(String[] args) {  </a:t>
            </a:r>
            <a:endParaRPr/>
          </a:p>
          <a:p>
            <a:pPr>
              <a:buNone/>
            </a:pPr>
            <a:r>
              <a:rPr lang="en-US" b="1"/>
              <a:t>int</a:t>
            </a:r>
            <a:r>
              <a:rPr lang="en-US"/>
              <a:t> marks=65;  </a:t>
            </a:r>
            <a:endParaRPr/>
          </a:p>
          <a:p>
            <a:pPr>
              <a:buNone/>
            </a:pPr>
            <a:r>
              <a:rPr lang="en-US"/>
              <a:t>      </a:t>
            </a:r>
            <a:endParaRPr/>
          </a:p>
          <a:p>
            <a:pPr>
              <a:buNone/>
            </a:pPr>
            <a:r>
              <a:rPr lang="en-US"/>
              <a:t>  </a:t>
            </a:r>
            <a:r>
              <a:rPr lang="en-US" b="1"/>
              <a:t>if</a:t>
            </a:r>
            <a:r>
              <a:rPr lang="en-US"/>
              <a:t>(marks&lt;50){  </a:t>
            </a:r>
            <a:endParaRPr/>
          </a:p>
          <a:p>
            <a:pPr>
              <a:buNone/>
            </a:pPr>
            <a:r>
              <a:rPr lang="en-US"/>
              <a:t> System.out.println("fail");  </a:t>
            </a:r>
            <a:endParaRPr/>
          </a:p>
          <a:p>
            <a:pPr>
              <a:buNone/>
            </a:pPr>
            <a:r>
              <a:rPr lang="en-US"/>
              <a:t> }  </a:t>
            </a:r>
            <a:endParaRPr/>
          </a:p>
          <a:p>
            <a:pPr>
              <a:buNone/>
            </a:pPr>
            <a:r>
              <a:rPr lang="en-US"/>
              <a:t> </a:t>
            </a:r>
            <a:r>
              <a:rPr lang="en-US" b="1"/>
              <a:t>else</a:t>
            </a:r>
            <a:r>
              <a:rPr lang="en-US"/>
              <a:t> </a:t>
            </a:r>
            <a:r>
              <a:rPr lang="en-US" b="1"/>
              <a:t>if</a:t>
            </a:r>
            <a:r>
              <a:rPr lang="en-US"/>
              <a:t>(marks&gt;=50 &amp;&amp; marks&lt;60){  </a:t>
            </a:r>
            <a:endParaRPr/>
          </a:p>
          <a:p>
            <a:pPr>
              <a:buNone/>
            </a:pPr>
            <a:r>
              <a:rPr lang="en-US"/>
              <a:t>        System.out.println("D grade");  </a:t>
            </a:r>
            <a:endParaRPr/>
          </a:p>
          <a:p>
            <a:pPr>
              <a:buNone/>
            </a:pPr>
            <a:r>
              <a:rPr lang="en-US"/>
              <a:t> }  </a:t>
            </a:r>
            <a:endParaRPr/>
          </a:p>
          <a:p>
            <a:pPr>
              <a:buNone/>
            </a:pPr>
            <a:r>
              <a:rPr lang="en-US" b="1"/>
              <a:t>else</a:t>
            </a:r>
            <a:r>
              <a:rPr lang="en-US"/>
              <a:t> </a:t>
            </a:r>
            <a:r>
              <a:rPr lang="en-US" b="1"/>
              <a:t>if</a:t>
            </a:r>
            <a:r>
              <a:rPr lang="en-US"/>
              <a:t>(marks&gt;=60 &amp;&amp; marks&lt;70){  </a:t>
            </a:r>
            <a:endParaRPr/>
          </a:p>
          <a:p>
            <a:pPr>
              <a:buNone/>
            </a:pPr>
            <a:r>
              <a:rPr lang="en-US"/>
              <a:t>     System.out.println("C grade");  </a:t>
            </a:r>
            <a:endParaRPr/>
          </a:p>
          <a:p>
            <a:pPr>
              <a:buNone/>
            </a:pPr>
            <a:r>
              <a:rPr lang="en-US"/>
              <a:t>   }  </a:t>
            </a:r>
            <a:endParaRPr/>
          </a:p>
          <a:p>
            <a:pPr>
              <a:buNone/>
            </a:pPr>
            <a:r>
              <a:rPr lang="en-US"/>
              <a:t>  </a:t>
            </a:r>
            <a:r>
              <a:rPr lang="en-US" b="1"/>
              <a:t>else</a:t>
            </a:r>
            <a:r>
              <a:rPr lang="en-US"/>
              <a:t> </a:t>
            </a:r>
            <a:r>
              <a:rPr lang="en-US" b="1"/>
              <a:t>if</a:t>
            </a:r>
            <a:r>
              <a:rPr lang="en-US"/>
              <a:t>(marks&gt;=70 &amp;&amp; marks&lt;80){  </a:t>
            </a:r>
            <a:endParaRPr/>
          </a:p>
          <a:p>
            <a:pPr>
              <a:buNone/>
            </a:pPr>
            <a:r>
              <a:rPr lang="en-US"/>
              <a:t>       System.out.println("B grade");  </a:t>
            </a:r>
            <a:endParaRPr/>
          </a:p>
          <a:p>
            <a:pPr>
              <a:buNone/>
            </a:pPr>
            <a:r>
              <a:rPr lang="en-US"/>
              <a:t>   }  </a:t>
            </a:r>
            <a:endParaRPr/>
          </a:p>
          <a:p>
            <a:pPr>
              <a:buNone/>
            </a:pPr>
            <a:r>
              <a:rPr lang="en-US" b="1"/>
              <a:t>else</a:t>
            </a:r>
            <a:r>
              <a:rPr lang="en-US"/>
              <a:t> </a:t>
            </a:r>
            <a:r>
              <a:rPr lang="en-US" b="1"/>
              <a:t>if</a:t>
            </a:r>
            <a:r>
              <a:rPr lang="en-US"/>
              <a:t>(marks&gt;=80 &amp;&amp; marks&lt;90){  </a:t>
            </a:r>
            <a:endParaRPr/>
          </a:p>
          <a:p>
            <a:pPr>
              <a:buNone/>
            </a:pPr>
            <a:r>
              <a:rPr lang="en-US"/>
              <a:t>    System.out.println("A grade");  </a:t>
            </a:r>
            <a:endParaRPr/>
          </a:p>
          <a:p>
            <a:pPr>
              <a:buNone/>
            </a:pPr>
            <a:r>
              <a:rPr lang="en-US"/>
              <a:t>  }</a:t>
            </a:r>
            <a:r>
              <a:rPr lang="en-US" b="1"/>
              <a:t>else</a:t>
            </a:r>
            <a:r>
              <a:rPr lang="en-US"/>
              <a:t> </a:t>
            </a:r>
            <a:r>
              <a:rPr lang="en-US" b="1"/>
              <a:t>if</a:t>
            </a:r>
            <a:r>
              <a:rPr lang="en-US"/>
              <a:t>(marks&gt;=90 &amp;&amp; marks&lt;100){  </a:t>
            </a:r>
            <a:endParaRPr/>
          </a:p>
          <a:p>
            <a:pPr>
              <a:buNone/>
            </a:pPr>
            <a:r>
              <a:rPr lang="en-US"/>
              <a:t> System.out.println("A+ grade");  </a:t>
            </a:r>
            <a:endParaRPr/>
          </a:p>
          <a:p>
            <a:pPr>
              <a:buNone/>
            </a:pPr>
            <a:r>
              <a:rPr lang="en-US"/>
              <a:t> }</a:t>
            </a:r>
            <a:r>
              <a:rPr lang="en-US" b="1"/>
              <a:t>else</a:t>
            </a:r>
            <a:r>
              <a:rPr lang="en-US"/>
              <a:t>{  </a:t>
            </a:r>
            <a:endParaRPr/>
          </a:p>
          <a:p>
            <a:pPr>
              <a:buNone/>
            </a:pPr>
            <a:r>
              <a:rPr lang="en-US"/>
              <a:t>System.out.println("Invalid!");  </a:t>
            </a:r>
            <a:endParaRPr/>
          </a:p>
          <a:p>
            <a:pPr>
              <a:buNone/>
            </a:pPr>
            <a:r>
              <a:rPr lang="en-US"/>
              <a:t>    }  </a:t>
            </a:r>
            <a:endParaRPr/>
          </a:p>
          <a:p>
            <a:pPr>
              <a:buNone/>
            </a:pPr>
            <a:r>
              <a:rPr lang="en-US"/>
              <a:t>}  </a:t>
            </a:r>
            <a:endParaRPr/>
          </a:p>
          <a:p>
            <a:pPr>
              <a:buNone/>
            </a:pPr>
            <a:r>
              <a:rPr lang="en-US"/>
              <a:t>}  </a:t>
            </a:r>
            <a:endParaRPr/>
          </a:p>
          <a:p>
            <a:pPr>
              <a:buNone/>
            </a:pPr>
            <a:endParaRPr/>
          </a:p>
          <a:p>
            <a:pPr indent="-304792">
              <a:buNone/>
            </a:pPr>
            <a:endParaRPr/>
          </a:p>
        </p:txBody>
      </p:sp>
      <p:sp>
        <p:nvSpPr>
          <p:cNvPr id="942" name="Google Shape;942;p9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-US" kern="0"/>
              <a:pPr defTabSz="1219170">
                <a:buClr>
                  <a:srgbClr val="000000"/>
                </a:buClr>
              </a:pPr>
              <a:t>13</a:t>
            </a:fld>
            <a:endParaRPr ker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94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96520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>
              <a:buSzPct val="111111"/>
            </a:pPr>
            <a:br>
              <a:rPr lang="en-US"/>
            </a:br>
            <a:r>
              <a:rPr lang="en-US"/>
              <a:t> Program to check POSITIVE, NEGATIVE or ZERO: </a:t>
            </a:r>
            <a:br>
              <a:rPr lang="en-US" b="0"/>
            </a:br>
            <a:endParaRPr/>
          </a:p>
        </p:txBody>
      </p:sp>
      <p:sp>
        <p:nvSpPr>
          <p:cNvPr id="948" name="Google Shape;948;p94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buNone/>
            </a:pPr>
            <a:r>
              <a:rPr lang="en-US" b="1"/>
              <a:t>public</a:t>
            </a:r>
            <a:r>
              <a:rPr lang="en-US"/>
              <a:t> </a:t>
            </a:r>
            <a:r>
              <a:rPr lang="en-US" b="1"/>
              <a:t>class</a:t>
            </a:r>
            <a:r>
              <a:rPr lang="en-US"/>
              <a:t> PositiveNegativeExample {    </a:t>
            </a:r>
            <a:endParaRPr/>
          </a:p>
          <a:p>
            <a:pPr>
              <a:buNone/>
            </a:pPr>
            <a:r>
              <a:rPr lang="en-US" b="1"/>
              <a:t>public</a:t>
            </a:r>
            <a:r>
              <a:rPr lang="en-US"/>
              <a:t> </a:t>
            </a:r>
            <a:r>
              <a:rPr lang="en-US" b="1"/>
              <a:t>static</a:t>
            </a:r>
            <a:r>
              <a:rPr lang="en-US"/>
              <a:t> </a:t>
            </a:r>
            <a:r>
              <a:rPr lang="en-US" b="1"/>
              <a:t>void</a:t>
            </a:r>
            <a:r>
              <a:rPr lang="en-US"/>
              <a:t> main(String[] args) {    </a:t>
            </a:r>
            <a:endParaRPr/>
          </a:p>
          <a:p>
            <a:pPr>
              <a:buNone/>
            </a:pPr>
            <a:r>
              <a:rPr lang="en-US" b="1"/>
              <a:t>int</a:t>
            </a:r>
            <a:r>
              <a:rPr lang="en-US"/>
              <a:t> number=-13;    </a:t>
            </a:r>
            <a:endParaRPr/>
          </a:p>
          <a:p>
            <a:pPr>
              <a:buNone/>
            </a:pPr>
            <a:r>
              <a:rPr lang="en-US" b="1"/>
              <a:t>if</a:t>
            </a:r>
            <a:r>
              <a:rPr lang="en-US"/>
              <a:t>(number&gt;0){  </a:t>
            </a:r>
            <a:endParaRPr/>
          </a:p>
          <a:p>
            <a:pPr>
              <a:buNone/>
            </a:pPr>
            <a:r>
              <a:rPr lang="en-US"/>
              <a:t>System.out.println("POSITIVE");  </a:t>
            </a:r>
            <a:endParaRPr/>
          </a:p>
          <a:p>
            <a:pPr>
              <a:buNone/>
            </a:pPr>
            <a:r>
              <a:rPr lang="en-US"/>
              <a:t> }</a:t>
            </a:r>
            <a:r>
              <a:rPr lang="en-US" b="1"/>
              <a:t>else</a:t>
            </a:r>
            <a:r>
              <a:rPr lang="en-US"/>
              <a:t> </a:t>
            </a:r>
            <a:r>
              <a:rPr lang="en-US" b="1"/>
              <a:t>if</a:t>
            </a:r>
            <a:r>
              <a:rPr lang="en-US"/>
              <a:t>(number&lt;0){  </a:t>
            </a:r>
            <a:endParaRPr/>
          </a:p>
          <a:p>
            <a:pPr>
              <a:buNone/>
            </a:pPr>
            <a:r>
              <a:rPr lang="en-US"/>
              <a:t>System.out.println("NEGATIVE");  </a:t>
            </a:r>
            <a:endParaRPr/>
          </a:p>
          <a:p>
            <a:pPr>
              <a:buNone/>
            </a:pPr>
            <a:r>
              <a:rPr lang="en-US"/>
              <a:t> }</a:t>
            </a:r>
            <a:r>
              <a:rPr lang="en-US" b="1"/>
              <a:t>else</a:t>
            </a:r>
            <a:r>
              <a:rPr lang="en-US"/>
              <a:t>{  </a:t>
            </a:r>
            <a:endParaRPr/>
          </a:p>
          <a:p>
            <a:pPr>
              <a:buNone/>
            </a:pPr>
            <a:r>
              <a:rPr lang="en-US"/>
              <a:t>System.out.println("ZERO");  </a:t>
            </a:r>
            <a:endParaRPr/>
          </a:p>
          <a:p>
            <a:pPr>
              <a:buNone/>
            </a:pPr>
            <a:r>
              <a:rPr lang="en-US"/>
              <a:t>}  </a:t>
            </a:r>
            <a:endParaRPr/>
          </a:p>
          <a:p>
            <a:pPr>
              <a:buNone/>
            </a:pPr>
            <a:r>
              <a:rPr lang="en-US"/>
              <a:t>}    </a:t>
            </a:r>
            <a:endParaRPr/>
          </a:p>
          <a:p>
            <a:pPr>
              <a:buNone/>
            </a:pPr>
            <a:r>
              <a:rPr lang="en-US"/>
              <a:t>}    </a:t>
            </a:r>
            <a:endParaRPr/>
          </a:p>
          <a:p>
            <a:pPr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95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96520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>
              <a:buSzPct val="111111"/>
            </a:pPr>
            <a:r>
              <a:rPr lang="en-US" b="0"/>
              <a:t>//Java Program to demonstrate the use of Nested If Statement.  </a:t>
            </a:r>
            <a:br>
              <a:rPr lang="en-US" b="0"/>
            </a:br>
            <a:endParaRPr/>
          </a:p>
        </p:txBody>
      </p:sp>
      <p:sp>
        <p:nvSpPr>
          <p:cNvPr id="954" name="Google Shape;954;p95"/>
          <p:cNvSpPr txBox="1">
            <a:spLocks noGrp="1"/>
          </p:cNvSpPr>
          <p:nvPr>
            <p:ph type="body" idx="1"/>
          </p:nvPr>
        </p:nvSpPr>
        <p:spPr>
          <a:xfrm>
            <a:off x="770991" y="1162561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buNone/>
            </a:pPr>
            <a:r>
              <a:rPr lang="en-US" b="1"/>
              <a:t>public</a:t>
            </a:r>
            <a:r>
              <a:rPr lang="en-US"/>
              <a:t> </a:t>
            </a:r>
            <a:r>
              <a:rPr lang="en-US" b="1"/>
              <a:t>class</a:t>
            </a:r>
            <a:r>
              <a:rPr lang="en-US"/>
              <a:t> JavaNestedIfExample {    </a:t>
            </a:r>
            <a:endParaRPr/>
          </a:p>
          <a:p>
            <a:pPr>
              <a:buNone/>
            </a:pPr>
            <a:r>
              <a:rPr lang="en-US" b="1"/>
              <a:t>public</a:t>
            </a:r>
            <a:r>
              <a:rPr lang="en-US"/>
              <a:t> </a:t>
            </a:r>
            <a:r>
              <a:rPr lang="en-US" b="1"/>
              <a:t>static</a:t>
            </a:r>
            <a:r>
              <a:rPr lang="en-US"/>
              <a:t> </a:t>
            </a:r>
            <a:r>
              <a:rPr lang="en-US" b="1"/>
              <a:t>void</a:t>
            </a:r>
            <a:r>
              <a:rPr lang="en-US"/>
              <a:t> main(String[] args) {    </a:t>
            </a:r>
            <a:endParaRPr/>
          </a:p>
          <a:p>
            <a:pPr>
              <a:buNone/>
            </a:pPr>
            <a:r>
              <a:rPr lang="en-US"/>
              <a:t>//Creating two variables for age and weight  </a:t>
            </a:r>
            <a:endParaRPr/>
          </a:p>
          <a:p>
            <a:pPr>
              <a:buNone/>
            </a:pPr>
            <a:r>
              <a:rPr lang="en-US"/>
              <a:t> </a:t>
            </a:r>
            <a:r>
              <a:rPr lang="en-US" b="1"/>
              <a:t>int</a:t>
            </a:r>
            <a:r>
              <a:rPr lang="en-US"/>
              <a:t> age=20;  </a:t>
            </a:r>
            <a:endParaRPr/>
          </a:p>
          <a:p>
            <a:pPr>
              <a:buNone/>
            </a:pPr>
            <a:r>
              <a:rPr lang="en-US"/>
              <a:t> </a:t>
            </a:r>
            <a:r>
              <a:rPr lang="en-US" b="1"/>
              <a:t>int</a:t>
            </a:r>
            <a:r>
              <a:rPr lang="en-US"/>
              <a:t> weight=80;    </a:t>
            </a:r>
            <a:endParaRPr/>
          </a:p>
          <a:p>
            <a:pPr>
              <a:buNone/>
            </a:pPr>
            <a:r>
              <a:rPr lang="en-US"/>
              <a:t>//applying condition on age and weight  </a:t>
            </a:r>
            <a:endParaRPr/>
          </a:p>
          <a:p>
            <a:pPr>
              <a:buNone/>
            </a:pPr>
            <a:r>
              <a:rPr lang="en-US"/>
              <a:t> </a:t>
            </a:r>
            <a:r>
              <a:rPr lang="en-US" b="1"/>
              <a:t>if</a:t>
            </a:r>
            <a:r>
              <a:rPr lang="en-US"/>
              <a:t>(age&gt;=18){    </a:t>
            </a:r>
            <a:endParaRPr/>
          </a:p>
          <a:p>
            <a:pPr>
              <a:buNone/>
            </a:pPr>
            <a:r>
              <a:rPr lang="en-US" b="1"/>
              <a:t>if</a:t>
            </a:r>
            <a:r>
              <a:rPr lang="en-US"/>
              <a:t>(weight&gt;50){  </a:t>
            </a:r>
            <a:endParaRPr/>
          </a:p>
          <a:p>
            <a:pPr>
              <a:buNone/>
            </a:pPr>
            <a:r>
              <a:rPr lang="en-US"/>
              <a:t>System.out.println("You are eligible to donate blood");  </a:t>
            </a:r>
            <a:endParaRPr/>
          </a:p>
          <a:p>
            <a:pPr>
              <a:buNone/>
            </a:pPr>
            <a:r>
              <a:rPr lang="en-US"/>
              <a:t>    }    </a:t>
            </a:r>
            <a:endParaRPr/>
          </a:p>
          <a:p>
            <a:pPr>
              <a:buNone/>
            </a:pPr>
            <a:r>
              <a:rPr lang="en-US"/>
              <a:t>  }    </a:t>
            </a:r>
            <a:endParaRPr/>
          </a:p>
          <a:p>
            <a:r>
              <a:rPr lang="en-US"/>
              <a:t>}}  </a:t>
            </a:r>
            <a:endParaRPr/>
          </a:p>
          <a:p>
            <a:pPr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96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>
              <a:buSzPct val="75000"/>
            </a:pPr>
            <a:r>
              <a:rPr lang="en-US" sz="5333">
                <a:latin typeface="Times New Roman"/>
                <a:ea typeface="Times New Roman"/>
                <a:cs typeface="Times New Roman"/>
                <a:sym typeface="Times New Roman"/>
              </a:rPr>
              <a:t>Break statement</a:t>
            </a:r>
            <a:endParaRPr sz="5333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0" name="Google Shape;960;p96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As the name suggests, the </a:t>
            </a:r>
            <a:r>
              <a:rPr lang="en-US" sz="2667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break statement</a:t>
            </a: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 is used to break the current flow of the program and transfer the control to the next statement outside a loop or switch statement.</a:t>
            </a:r>
            <a:endParaRPr/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However, it breaks only the inner loop in the case of the nested loop.</a:t>
            </a:r>
            <a:endParaRPr/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The break statement cannot be used independently in the Java program, i.e., it can only be written inside the loop or switch statement.</a:t>
            </a:r>
            <a:endParaRPr sz="266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97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>
              <a:buSzPct val="75000"/>
            </a:pPr>
            <a:r>
              <a:rPr lang="en-US" sz="5333">
                <a:latin typeface="Times New Roman"/>
                <a:ea typeface="Times New Roman"/>
                <a:cs typeface="Times New Roman"/>
                <a:sym typeface="Times New Roman"/>
              </a:rPr>
              <a:t>Continue statement</a:t>
            </a:r>
            <a:endParaRPr sz="5333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6" name="Google Shape;966;p97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Unlike break statement, the </a:t>
            </a:r>
            <a:r>
              <a:rPr lang="en-US" sz="2667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continue statement</a:t>
            </a: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 doesn't break the loop, whereas, it skips the specific part of the loop and jumps to the next iteration of the loop immediately.</a:t>
            </a:r>
            <a:endParaRPr sz="266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98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Switch statement</a:t>
            </a:r>
            <a:endParaRPr/>
          </a:p>
        </p:txBody>
      </p:sp>
      <p:sp>
        <p:nvSpPr>
          <p:cNvPr id="972" name="Google Shape;972;p98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2500" lnSpcReduction="20000"/>
          </a:bodyPr>
          <a:lstStyle/>
          <a:p>
            <a:pPr algn="just">
              <a:lnSpc>
                <a:spcPct val="150000"/>
              </a:lnSpc>
              <a:buSzPct val="54054"/>
              <a:buFont typeface="Noto Sans Symbols"/>
              <a:buChar char="⮚"/>
            </a:pPr>
            <a:r>
              <a:rPr lang="en-US" sz="3733">
                <a:latin typeface="Times New Roman"/>
                <a:ea typeface="Times New Roman"/>
                <a:cs typeface="Times New Roman"/>
                <a:sym typeface="Times New Roman"/>
              </a:rPr>
              <a:t>The condition will be checked and based on the condition, any one of  the cases will be executed.</a:t>
            </a:r>
            <a:endParaRPr/>
          </a:p>
          <a:p>
            <a:pPr algn="just">
              <a:lnSpc>
                <a:spcPct val="150000"/>
              </a:lnSpc>
              <a:buSzPct val="54054"/>
              <a:buFont typeface="Noto Sans Symbols"/>
              <a:buChar char="⮚"/>
            </a:pPr>
            <a:r>
              <a:rPr lang="en-US" sz="3733">
                <a:latin typeface="Times New Roman"/>
                <a:ea typeface="Times New Roman"/>
                <a:cs typeface="Times New Roman"/>
                <a:sym typeface="Times New Roman"/>
              </a:rPr>
              <a:t>A break statement is used at the end of each case to exit from that block.</a:t>
            </a:r>
            <a:endParaRPr/>
          </a:p>
          <a:p>
            <a:pPr algn="just">
              <a:lnSpc>
                <a:spcPct val="150000"/>
              </a:lnSpc>
              <a:buSzPct val="54054"/>
              <a:buFont typeface="Noto Sans Symbols"/>
              <a:buChar char="⮚"/>
            </a:pPr>
            <a:r>
              <a:rPr lang="en-US" sz="3733">
                <a:latin typeface="Times New Roman"/>
                <a:ea typeface="Times New Roman"/>
                <a:cs typeface="Times New Roman"/>
                <a:sym typeface="Times New Roman"/>
              </a:rPr>
              <a:t>Default block is executed when the condition does not match any of the cases.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99"/>
          <p:cNvSpPr txBox="1">
            <a:spLocks noGrp="1"/>
          </p:cNvSpPr>
          <p:nvPr>
            <p:ph type="title"/>
          </p:nvPr>
        </p:nvSpPr>
        <p:spPr>
          <a:xfrm>
            <a:off x="784845" y="151563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>
              <a:buSzPct val="96774"/>
            </a:pPr>
            <a:r>
              <a:rPr lang="en-US" sz="4133">
                <a:latin typeface="Times New Roman"/>
                <a:ea typeface="Times New Roman"/>
                <a:cs typeface="Times New Roman"/>
                <a:sym typeface="Times New Roman"/>
              </a:rPr>
              <a:t>Example  Program  </a:t>
            </a:r>
            <a:br>
              <a:rPr lang="en-US"/>
            </a:br>
            <a:endParaRPr/>
          </a:p>
        </p:txBody>
      </p:sp>
      <p:sp>
        <p:nvSpPr>
          <p:cNvPr id="978" name="Google Shape;978;p99"/>
          <p:cNvSpPr txBox="1">
            <a:spLocks noGrp="1"/>
          </p:cNvSpPr>
          <p:nvPr>
            <p:ph type="body" idx="1"/>
          </p:nvPr>
        </p:nvSpPr>
        <p:spPr>
          <a:xfrm>
            <a:off x="203200" y="678874"/>
            <a:ext cx="10769600" cy="6026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25000" lnSpcReduction="20000"/>
          </a:bodyPr>
          <a:lstStyle/>
          <a:p>
            <a:pPr algn="just">
              <a:lnSpc>
                <a:spcPct val="170000"/>
              </a:lnSpc>
              <a:buSzPct val="175000"/>
              <a:buNone/>
            </a:pPr>
            <a:r>
              <a:rPr lang="en-US" sz="4267" b="1"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lang="en-US" sz="4267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267" b="1"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lang="en-US" sz="4267">
                <a:latin typeface="Times New Roman"/>
                <a:ea typeface="Times New Roman"/>
                <a:cs typeface="Times New Roman"/>
                <a:sym typeface="Times New Roman"/>
              </a:rPr>
              <a:t> Examplesw {</a:t>
            </a:r>
            <a:endParaRPr/>
          </a:p>
          <a:p>
            <a:pPr algn="just">
              <a:lnSpc>
                <a:spcPct val="170000"/>
              </a:lnSpc>
              <a:buSzPct val="175000"/>
              <a:buNone/>
            </a:pPr>
            <a:r>
              <a:rPr lang="en-US" sz="4267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algn="just">
              <a:lnSpc>
                <a:spcPct val="170000"/>
              </a:lnSpc>
              <a:buSzPct val="175000"/>
              <a:buNone/>
            </a:pPr>
            <a:r>
              <a:rPr lang="en-US" sz="4267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4267" b="1"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lang="en-US" sz="4267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267" b="1"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  <a:r>
              <a:rPr lang="en-US" sz="4267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267" b="1">
                <a:latin typeface="Times New Roman"/>
                <a:ea typeface="Times New Roman"/>
                <a:cs typeface="Times New Roman"/>
                <a:sym typeface="Times New Roman"/>
              </a:rPr>
              <a:t>void</a:t>
            </a:r>
            <a:r>
              <a:rPr lang="en-US" sz="4267">
                <a:latin typeface="Times New Roman"/>
                <a:ea typeface="Times New Roman"/>
                <a:cs typeface="Times New Roman"/>
                <a:sym typeface="Times New Roman"/>
              </a:rPr>
              <a:t> main(String[] args) {</a:t>
            </a:r>
            <a:endParaRPr/>
          </a:p>
          <a:p>
            <a:pPr algn="just">
              <a:lnSpc>
                <a:spcPct val="170000"/>
              </a:lnSpc>
              <a:buSzPct val="175000"/>
              <a:buNone/>
            </a:pPr>
            <a:r>
              <a:rPr lang="en-US" sz="4267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4267" b="1"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n-US" sz="4267">
                <a:latin typeface="Times New Roman"/>
                <a:ea typeface="Times New Roman"/>
                <a:cs typeface="Times New Roman"/>
                <a:sym typeface="Times New Roman"/>
              </a:rPr>
              <a:t> choice = 1;</a:t>
            </a:r>
            <a:endParaRPr/>
          </a:p>
          <a:p>
            <a:pPr algn="just">
              <a:lnSpc>
                <a:spcPct val="170000"/>
              </a:lnSpc>
              <a:buSzPct val="175000"/>
              <a:buNone/>
            </a:pPr>
            <a:r>
              <a:rPr lang="en-US" sz="4267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/>
          </a:p>
          <a:p>
            <a:pPr algn="just">
              <a:lnSpc>
                <a:spcPct val="170000"/>
              </a:lnSpc>
              <a:buSzPct val="175000"/>
              <a:buNone/>
            </a:pPr>
            <a:r>
              <a:rPr lang="en-US" sz="4267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4267" b="1">
                <a:latin typeface="Times New Roman"/>
                <a:ea typeface="Times New Roman"/>
                <a:cs typeface="Times New Roman"/>
                <a:sym typeface="Times New Roman"/>
              </a:rPr>
              <a:t>switch</a:t>
            </a:r>
            <a:r>
              <a:rPr lang="en-US" sz="4267">
                <a:latin typeface="Times New Roman"/>
                <a:ea typeface="Times New Roman"/>
                <a:cs typeface="Times New Roman"/>
                <a:sym typeface="Times New Roman"/>
              </a:rPr>
              <a:t>(choice) {</a:t>
            </a:r>
            <a:endParaRPr/>
          </a:p>
          <a:p>
            <a:pPr algn="just">
              <a:lnSpc>
                <a:spcPct val="170000"/>
              </a:lnSpc>
              <a:buSzPct val="175000"/>
              <a:buNone/>
            </a:pPr>
            <a:r>
              <a:rPr lang="en-US" sz="4267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algn="just">
              <a:lnSpc>
                <a:spcPct val="170000"/>
              </a:lnSpc>
              <a:buSzPct val="175000"/>
              <a:buNone/>
            </a:pPr>
            <a:r>
              <a:rPr lang="en-US" sz="4267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4267" b="1">
                <a:latin typeface="Times New Roman"/>
                <a:ea typeface="Times New Roman"/>
                <a:cs typeface="Times New Roman"/>
                <a:sym typeface="Times New Roman"/>
              </a:rPr>
              <a:t>case</a:t>
            </a:r>
            <a:r>
              <a:rPr lang="en-US" sz="4267">
                <a:latin typeface="Times New Roman"/>
                <a:ea typeface="Times New Roman"/>
                <a:cs typeface="Times New Roman"/>
                <a:sym typeface="Times New Roman"/>
              </a:rPr>
              <a:t> 1:System.</a:t>
            </a:r>
            <a:r>
              <a:rPr lang="en-US" sz="4267" b="1" i="1">
                <a:latin typeface="Times New Roman"/>
                <a:ea typeface="Times New Roman"/>
                <a:cs typeface="Times New Roman"/>
                <a:sym typeface="Times New Roman"/>
              </a:rPr>
              <a:t>out</a:t>
            </a:r>
            <a:r>
              <a:rPr lang="en-US" sz="4267">
                <a:latin typeface="Times New Roman"/>
                <a:ea typeface="Times New Roman"/>
                <a:cs typeface="Times New Roman"/>
                <a:sym typeface="Times New Roman"/>
              </a:rPr>
              <a:t>.println("The number is one");</a:t>
            </a:r>
            <a:endParaRPr/>
          </a:p>
          <a:p>
            <a:pPr algn="just">
              <a:lnSpc>
                <a:spcPct val="170000"/>
              </a:lnSpc>
              <a:buSzPct val="175000"/>
              <a:buNone/>
            </a:pPr>
            <a:r>
              <a:rPr lang="en-US" sz="4267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4267" b="1">
                <a:latin typeface="Times New Roman"/>
                <a:ea typeface="Times New Roman"/>
                <a:cs typeface="Times New Roman"/>
                <a:sym typeface="Times New Roman"/>
              </a:rPr>
              <a:t>break</a:t>
            </a:r>
            <a:r>
              <a:rPr lang="en-US" sz="4267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algn="just">
              <a:lnSpc>
                <a:spcPct val="170000"/>
              </a:lnSpc>
              <a:buSzPct val="175000"/>
              <a:buNone/>
            </a:pPr>
            <a:r>
              <a:rPr lang="en-US" sz="4267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algn="just">
              <a:lnSpc>
                <a:spcPct val="170000"/>
              </a:lnSpc>
              <a:buSzPct val="175000"/>
              <a:buNone/>
            </a:pPr>
            <a:r>
              <a:rPr lang="en-US" sz="4267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4267" b="1">
                <a:latin typeface="Times New Roman"/>
                <a:ea typeface="Times New Roman"/>
                <a:cs typeface="Times New Roman"/>
                <a:sym typeface="Times New Roman"/>
              </a:rPr>
              <a:t>case</a:t>
            </a:r>
            <a:r>
              <a:rPr lang="en-US" sz="4267">
                <a:latin typeface="Times New Roman"/>
                <a:ea typeface="Times New Roman"/>
                <a:cs typeface="Times New Roman"/>
                <a:sym typeface="Times New Roman"/>
              </a:rPr>
              <a:t> 2:System.</a:t>
            </a:r>
            <a:r>
              <a:rPr lang="en-US" sz="4267" b="1" i="1">
                <a:latin typeface="Times New Roman"/>
                <a:ea typeface="Times New Roman"/>
                <a:cs typeface="Times New Roman"/>
                <a:sym typeface="Times New Roman"/>
              </a:rPr>
              <a:t>out</a:t>
            </a:r>
            <a:r>
              <a:rPr lang="en-US" sz="4267">
                <a:latin typeface="Times New Roman"/>
                <a:ea typeface="Times New Roman"/>
                <a:cs typeface="Times New Roman"/>
                <a:sym typeface="Times New Roman"/>
              </a:rPr>
              <a:t>.println("The number is two");</a:t>
            </a:r>
            <a:endParaRPr/>
          </a:p>
          <a:p>
            <a:pPr algn="just">
              <a:lnSpc>
                <a:spcPct val="170000"/>
              </a:lnSpc>
              <a:buSzPct val="175000"/>
              <a:buNone/>
            </a:pPr>
            <a:r>
              <a:rPr lang="en-US" sz="4267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4267" b="1">
                <a:latin typeface="Times New Roman"/>
                <a:ea typeface="Times New Roman"/>
                <a:cs typeface="Times New Roman"/>
                <a:sym typeface="Times New Roman"/>
              </a:rPr>
              <a:t>break</a:t>
            </a:r>
            <a:r>
              <a:rPr lang="en-US" sz="4267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algn="just">
              <a:lnSpc>
                <a:spcPct val="170000"/>
              </a:lnSpc>
              <a:buSzPct val="175000"/>
              <a:buNone/>
            </a:pPr>
            <a:r>
              <a:rPr lang="en-US" sz="4267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algn="just">
              <a:lnSpc>
                <a:spcPct val="170000"/>
              </a:lnSpc>
              <a:buSzPct val="175000"/>
              <a:buNone/>
            </a:pPr>
            <a:r>
              <a:rPr lang="en-US" sz="4267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4267" b="1">
                <a:latin typeface="Times New Roman"/>
                <a:ea typeface="Times New Roman"/>
                <a:cs typeface="Times New Roman"/>
                <a:sym typeface="Times New Roman"/>
              </a:rPr>
              <a:t>case</a:t>
            </a:r>
            <a:r>
              <a:rPr lang="en-US" sz="4267">
                <a:latin typeface="Times New Roman"/>
                <a:ea typeface="Times New Roman"/>
                <a:cs typeface="Times New Roman"/>
                <a:sym typeface="Times New Roman"/>
              </a:rPr>
              <a:t> 3:System.</a:t>
            </a:r>
            <a:r>
              <a:rPr lang="en-US" sz="4267" b="1" i="1">
                <a:latin typeface="Times New Roman"/>
                <a:ea typeface="Times New Roman"/>
                <a:cs typeface="Times New Roman"/>
                <a:sym typeface="Times New Roman"/>
              </a:rPr>
              <a:t>out</a:t>
            </a:r>
            <a:r>
              <a:rPr lang="en-US" sz="4267">
                <a:latin typeface="Times New Roman"/>
                <a:ea typeface="Times New Roman"/>
                <a:cs typeface="Times New Roman"/>
                <a:sym typeface="Times New Roman"/>
              </a:rPr>
              <a:t>.println("The number is three");</a:t>
            </a:r>
            <a:endParaRPr/>
          </a:p>
          <a:p>
            <a:pPr algn="just">
              <a:lnSpc>
                <a:spcPct val="170000"/>
              </a:lnSpc>
              <a:buSzPct val="175000"/>
              <a:buNone/>
            </a:pPr>
            <a:r>
              <a:rPr lang="en-US" sz="4267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4267" b="1">
                <a:latin typeface="Times New Roman"/>
                <a:ea typeface="Times New Roman"/>
                <a:cs typeface="Times New Roman"/>
                <a:sym typeface="Times New Roman"/>
              </a:rPr>
              <a:t>break</a:t>
            </a:r>
            <a:r>
              <a:rPr lang="en-US" sz="4267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algn="just">
              <a:lnSpc>
                <a:spcPct val="170000"/>
              </a:lnSpc>
              <a:buSzPct val="175000"/>
              <a:buNone/>
            </a:pPr>
            <a:r>
              <a:rPr lang="en-US" sz="4267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algn="just">
              <a:lnSpc>
                <a:spcPct val="170000"/>
              </a:lnSpc>
              <a:buSzPct val="175000"/>
              <a:buNone/>
            </a:pPr>
            <a:r>
              <a:rPr lang="en-US" sz="4267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4267" b="1">
                <a:latin typeface="Times New Roman"/>
                <a:ea typeface="Times New Roman"/>
                <a:cs typeface="Times New Roman"/>
                <a:sym typeface="Times New Roman"/>
              </a:rPr>
              <a:t>case</a:t>
            </a:r>
            <a:r>
              <a:rPr lang="en-US" sz="4267">
                <a:latin typeface="Times New Roman"/>
                <a:ea typeface="Times New Roman"/>
                <a:cs typeface="Times New Roman"/>
                <a:sym typeface="Times New Roman"/>
              </a:rPr>
              <a:t> 4:System.</a:t>
            </a:r>
            <a:r>
              <a:rPr lang="en-US" sz="4267" b="1" i="1">
                <a:latin typeface="Times New Roman"/>
                <a:ea typeface="Times New Roman"/>
                <a:cs typeface="Times New Roman"/>
                <a:sym typeface="Times New Roman"/>
              </a:rPr>
              <a:t>out</a:t>
            </a:r>
            <a:r>
              <a:rPr lang="en-US" sz="4267">
                <a:latin typeface="Times New Roman"/>
                <a:ea typeface="Times New Roman"/>
                <a:cs typeface="Times New Roman"/>
                <a:sym typeface="Times New Roman"/>
              </a:rPr>
              <a:t>.println("The number is four");</a:t>
            </a:r>
            <a:endParaRPr/>
          </a:p>
          <a:p>
            <a:pPr algn="just">
              <a:lnSpc>
                <a:spcPct val="170000"/>
              </a:lnSpc>
              <a:buSzPct val="175000"/>
              <a:buNone/>
            </a:pPr>
            <a:r>
              <a:rPr lang="en-US" sz="4267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4267" b="1">
                <a:latin typeface="Times New Roman"/>
                <a:ea typeface="Times New Roman"/>
                <a:cs typeface="Times New Roman"/>
                <a:sym typeface="Times New Roman"/>
              </a:rPr>
              <a:t>break</a:t>
            </a:r>
            <a:r>
              <a:rPr lang="en-US" sz="4267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algn="just">
              <a:lnSpc>
                <a:spcPct val="170000"/>
              </a:lnSpc>
              <a:buSzPct val="175000"/>
              <a:buNone/>
            </a:pPr>
            <a:r>
              <a:rPr lang="en-US" sz="4267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algn="just">
              <a:lnSpc>
                <a:spcPct val="170000"/>
              </a:lnSpc>
              <a:buSzPct val="175000"/>
              <a:buNone/>
            </a:pPr>
            <a:r>
              <a:rPr lang="en-US" sz="4267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4267" b="1">
                <a:latin typeface="Times New Roman"/>
                <a:ea typeface="Times New Roman"/>
                <a:cs typeface="Times New Roman"/>
                <a:sym typeface="Times New Roman"/>
              </a:rPr>
              <a:t>default</a:t>
            </a:r>
            <a:r>
              <a:rPr lang="en-US" sz="4267">
                <a:latin typeface="Times New Roman"/>
                <a:ea typeface="Times New Roman"/>
                <a:cs typeface="Times New Roman"/>
                <a:sym typeface="Times New Roman"/>
              </a:rPr>
              <a:t>:System.</a:t>
            </a:r>
            <a:r>
              <a:rPr lang="en-US" sz="4267" b="1" i="1">
                <a:latin typeface="Times New Roman"/>
                <a:ea typeface="Times New Roman"/>
                <a:cs typeface="Times New Roman"/>
                <a:sym typeface="Times New Roman"/>
              </a:rPr>
              <a:t>out</a:t>
            </a:r>
            <a:r>
              <a:rPr lang="en-US" sz="4267">
                <a:latin typeface="Times New Roman"/>
                <a:ea typeface="Times New Roman"/>
                <a:cs typeface="Times New Roman"/>
                <a:sym typeface="Times New Roman"/>
              </a:rPr>
              <a:t>.println("Choice does not match any of the case statements");</a:t>
            </a:r>
            <a:endParaRPr/>
          </a:p>
          <a:p>
            <a:pPr algn="just">
              <a:lnSpc>
                <a:spcPct val="170000"/>
              </a:lnSpc>
              <a:buSzPct val="175000"/>
              <a:buNone/>
            </a:pPr>
            <a:r>
              <a:rPr lang="en-US" sz="4267"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algn="just">
              <a:lnSpc>
                <a:spcPct val="170000"/>
              </a:lnSpc>
              <a:buSzPct val="175000"/>
              <a:buNone/>
            </a:pPr>
            <a:r>
              <a:rPr lang="en-US" sz="4267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algn="just">
              <a:lnSpc>
                <a:spcPct val="170000"/>
              </a:lnSpc>
              <a:buSzPct val="175000"/>
              <a:buNone/>
            </a:pPr>
            <a:r>
              <a:rPr lang="en-US" sz="4267"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algn="just">
              <a:lnSpc>
                <a:spcPct val="170000"/>
              </a:lnSpc>
              <a:buSzPct val="175000"/>
              <a:buNone/>
            </a:pPr>
            <a:r>
              <a:rPr lang="en-US" sz="4267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algn="just">
              <a:lnSpc>
                <a:spcPct val="170000"/>
              </a:lnSpc>
              <a:buSzPct val="175000"/>
              <a:buNone/>
            </a:pPr>
            <a:r>
              <a:rPr lang="en-US" sz="4267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04792"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82"/>
          <p:cNvSpPr txBox="1">
            <a:spLocks noGrp="1"/>
          </p:cNvSpPr>
          <p:nvPr>
            <p:ph type="title"/>
          </p:nvPr>
        </p:nvSpPr>
        <p:spPr>
          <a:xfrm>
            <a:off x="951100" y="470255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5333">
                <a:latin typeface="Times New Roman"/>
                <a:ea typeface="Times New Roman"/>
                <a:cs typeface="Times New Roman"/>
                <a:sym typeface="Times New Roman"/>
              </a:rPr>
              <a:t>Loops</a:t>
            </a:r>
            <a:endParaRPr/>
          </a:p>
        </p:txBody>
      </p:sp>
      <p:sp>
        <p:nvSpPr>
          <p:cNvPr id="875" name="Google Shape;875;p82"/>
          <p:cNvSpPr txBox="1">
            <a:spLocks noGrp="1"/>
          </p:cNvSpPr>
          <p:nvPr>
            <p:ph type="body" idx="1"/>
          </p:nvPr>
        </p:nvSpPr>
        <p:spPr>
          <a:xfrm>
            <a:off x="951100" y="147456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just">
              <a:buFont typeface="Noto Sans Symbols"/>
              <a:buChar char="⮚"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When a set of statements is executed number of times ,then it is called as a loop statement.</a:t>
            </a:r>
            <a:endParaRPr/>
          </a:p>
          <a:p>
            <a:pPr indent="-304792">
              <a:buNone/>
            </a:pPr>
            <a:endParaRPr sz="26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792">
              <a:buNone/>
            </a:pPr>
            <a:endParaRPr/>
          </a:p>
        </p:txBody>
      </p:sp>
      <p:pic>
        <p:nvPicPr>
          <p:cNvPr id="876" name="Google Shape;876;p82" descr="java-for-loop-image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3309" y="3027217"/>
            <a:ext cx="75184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100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>
              <a:buSzPct val="111111"/>
            </a:pPr>
            <a:r>
              <a:rPr lang="en-US"/>
              <a:t>Ternary Operator</a:t>
            </a:r>
            <a:br>
              <a:rPr lang="en-US"/>
            </a:br>
            <a:endParaRPr/>
          </a:p>
        </p:txBody>
      </p:sp>
      <p:sp>
        <p:nvSpPr>
          <p:cNvPr id="984" name="Google Shape;984;p100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 sz="2667" b="1"/>
              <a:t>public</a:t>
            </a:r>
            <a:r>
              <a:rPr lang="en-US" sz="2667"/>
              <a:t> </a:t>
            </a:r>
            <a:r>
              <a:rPr lang="en-US" sz="2667" b="1"/>
              <a:t>class</a:t>
            </a:r>
            <a:r>
              <a:rPr lang="en-US" sz="2667"/>
              <a:t> IfElseTernaryExample {    </a:t>
            </a:r>
            <a:endParaRPr/>
          </a:p>
          <a:p>
            <a:r>
              <a:rPr lang="en-US" sz="2667" b="1"/>
              <a:t>public</a:t>
            </a:r>
            <a:r>
              <a:rPr lang="en-US" sz="2667"/>
              <a:t> </a:t>
            </a:r>
            <a:r>
              <a:rPr lang="en-US" sz="2667" b="1"/>
              <a:t>static</a:t>
            </a:r>
            <a:r>
              <a:rPr lang="en-US" sz="2667"/>
              <a:t> </a:t>
            </a:r>
            <a:r>
              <a:rPr lang="en-US" sz="2667" b="1"/>
              <a:t>void</a:t>
            </a:r>
            <a:r>
              <a:rPr lang="en-US" sz="2667"/>
              <a:t> main(String[] args) {    </a:t>
            </a:r>
            <a:endParaRPr/>
          </a:p>
          <a:p>
            <a:r>
              <a:rPr lang="en-US" sz="2667"/>
              <a:t>    </a:t>
            </a:r>
            <a:r>
              <a:rPr lang="en-US" sz="2667" b="1"/>
              <a:t>int</a:t>
            </a:r>
            <a:r>
              <a:rPr lang="en-US" sz="2667"/>
              <a:t> number=5;    </a:t>
            </a:r>
            <a:endParaRPr/>
          </a:p>
          <a:p>
            <a:r>
              <a:rPr lang="en-US" sz="2667"/>
              <a:t>    //Using ternary operator  </a:t>
            </a:r>
            <a:endParaRPr/>
          </a:p>
          <a:p>
            <a:r>
              <a:rPr lang="en-US" sz="2667"/>
              <a:t>    String output=(number&gt;5)?“number is greater than 5":“number is less than 5";    </a:t>
            </a:r>
            <a:endParaRPr/>
          </a:p>
          <a:p>
            <a:r>
              <a:rPr lang="en-US" sz="2667"/>
              <a:t>    System.out.println(output);  </a:t>
            </a:r>
            <a:endParaRPr/>
          </a:p>
          <a:p>
            <a:r>
              <a:rPr lang="en-US" sz="2667"/>
              <a:t>}    </a:t>
            </a:r>
            <a:endParaRPr/>
          </a:p>
          <a:p>
            <a:r>
              <a:rPr lang="en-US" sz="2667"/>
              <a:t>}    </a:t>
            </a:r>
            <a:endParaRPr/>
          </a:p>
          <a:p>
            <a:pPr>
              <a:buNone/>
            </a:pPr>
            <a:endParaRPr sz="266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10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>
              <a:buSzPct val="111111"/>
            </a:pPr>
            <a:r>
              <a:rPr lang="en-US" b="0"/>
              <a:t>Java if-else-if ladder Statement</a:t>
            </a:r>
            <a:br>
              <a:rPr lang="en-US" b="0"/>
            </a:br>
            <a:endParaRPr/>
          </a:p>
        </p:txBody>
      </p:sp>
      <p:sp>
        <p:nvSpPr>
          <p:cNvPr id="990" name="Google Shape;990;p101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buNone/>
            </a:pPr>
            <a:r>
              <a:rPr lang="en-US" b="1"/>
              <a:t>public</a:t>
            </a:r>
            <a:r>
              <a:rPr lang="en-US"/>
              <a:t> </a:t>
            </a:r>
            <a:r>
              <a:rPr lang="en-US" b="1"/>
              <a:t>class</a:t>
            </a:r>
            <a:r>
              <a:rPr lang="en-US"/>
              <a:t> BankEx {    </a:t>
            </a:r>
            <a:endParaRPr/>
          </a:p>
          <a:p>
            <a:pPr>
              <a:buNone/>
            </a:pPr>
            <a:r>
              <a:rPr lang="en-US" b="1"/>
              <a:t>public</a:t>
            </a:r>
            <a:r>
              <a:rPr lang="en-US"/>
              <a:t> </a:t>
            </a:r>
            <a:r>
              <a:rPr lang="en-US" b="1"/>
              <a:t>static</a:t>
            </a:r>
            <a:r>
              <a:rPr lang="en-US"/>
              <a:t> </a:t>
            </a:r>
            <a:r>
              <a:rPr lang="en-US" b="1"/>
              <a:t>void</a:t>
            </a:r>
            <a:r>
              <a:rPr lang="en-US"/>
              <a:t> main(String[] args) {    </a:t>
            </a:r>
            <a:endParaRPr/>
          </a:p>
          <a:p>
            <a:pPr>
              <a:buNone/>
            </a:pPr>
            <a:r>
              <a:rPr lang="en-US"/>
              <a:t>    </a:t>
            </a:r>
            <a:r>
              <a:rPr lang="en-US" b="1"/>
              <a:t>int</a:t>
            </a:r>
            <a:r>
              <a:rPr lang="en-US"/>
              <a:t> salary=20000;    </a:t>
            </a:r>
            <a:endParaRPr/>
          </a:p>
          <a:p>
            <a:pPr>
              <a:buNone/>
            </a:pPr>
            <a:r>
              <a:rPr lang="en-US"/>
              <a:t>  </a:t>
            </a:r>
            <a:r>
              <a:rPr lang="en-US" b="1"/>
              <a:t>if</a:t>
            </a:r>
            <a:r>
              <a:rPr lang="en-US"/>
              <a:t>(salary&gt;20000){  </a:t>
            </a:r>
            <a:endParaRPr/>
          </a:p>
          <a:p>
            <a:pPr>
              <a:buNone/>
            </a:pPr>
            <a:r>
              <a:rPr lang="en-US"/>
              <a:t>   System.out.println(“Bank Manager”);  </a:t>
            </a:r>
            <a:endParaRPr/>
          </a:p>
          <a:p>
            <a:pPr>
              <a:buNone/>
            </a:pPr>
            <a:r>
              <a:rPr lang="en-US"/>
              <a:t>   }</a:t>
            </a:r>
            <a:r>
              <a:rPr lang="en-US" b="1"/>
              <a:t>else</a:t>
            </a:r>
            <a:r>
              <a:rPr lang="en-US"/>
              <a:t> </a:t>
            </a:r>
            <a:r>
              <a:rPr lang="en-US" b="1"/>
              <a:t>if</a:t>
            </a:r>
            <a:r>
              <a:rPr lang="en-US"/>
              <a:t>(salary&lt;=20000 &amp;&amp; salary!=0){  </a:t>
            </a:r>
            <a:endParaRPr/>
          </a:p>
          <a:p>
            <a:pPr>
              <a:buNone/>
            </a:pPr>
            <a:r>
              <a:rPr lang="en-US"/>
              <a:t>   System.out.println(“Bank Officer");  </a:t>
            </a:r>
            <a:endParaRPr/>
          </a:p>
          <a:p>
            <a:pPr>
              <a:buNone/>
            </a:pPr>
            <a:r>
              <a:rPr lang="en-US"/>
              <a:t>  }</a:t>
            </a:r>
            <a:r>
              <a:rPr lang="en-US" b="1"/>
              <a:t>else</a:t>
            </a:r>
            <a:r>
              <a:rPr lang="en-US"/>
              <a:t>{  </a:t>
            </a:r>
            <a:endParaRPr/>
          </a:p>
          <a:p>
            <a:pPr>
              <a:buNone/>
            </a:pPr>
            <a:r>
              <a:rPr lang="en-US"/>
              <a:t>  System.out.println(“Not a Bank Employee");  </a:t>
            </a:r>
            <a:endParaRPr/>
          </a:p>
          <a:p>
            <a:pPr>
              <a:buNone/>
            </a:pPr>
            <a:r>
              <a:rPr lang="en-US"/>
              <a:t> }  </a:t>
            </a:r>
            <a:endParaRPr/>
          </a:p>
          <a:p>
            <a:pPr>
              <a:buNone/>
            </a:pPr>
            <a:r>
              <a:rPr lang="en-US"/>
              <a:t>}    </a:t>
            </a:r>
            <a:endParaRPr/>
          </a:p>
          <a:p>
            <a:pPr>
              <a:buNone/>
            </a:pPr>
            <a:r>
              <a:rPr lang="en-US"/>
              <a:t>}</a:t>
            </a:r>
            <a:endParaRPr/>
          </a:p>
          <a:p>
            <a:pPr indent="-304792"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102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/>
              <a:t>Nested if</a:t>
            </a:r>
            <a:endParaRPr/>
          </a:p>
        </p:txBody>
      </p:sp>
      <p:sp>
        <p:nvSpPr>
          <p:cNvPr id="996" name="Google Shape;996;p102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buNone/>
            </a:pPr>
            <a:r>
              <a:rPr lang="en-US" b="1"/>
              <a:t>public</a:t>
            </a:r>
            <a:r>
              <a:rPr lang="en-US"/>
              <a:t> </a:t>
            </a:r>
            <a:r>
              <a:rPr lang="en-US" b="1"/>
              <a:t>class</a:t>
            </a:r>
            <a:r>
              <a:rPr lang="en-US"/>
              <a:t> JavaNestedIfExample {    </a:t>
            </a:r>
            <a:endParaRPr/>
          </a:p>
          <a:p>
            <a:pPr>
              <a:buNone/>
            </a:pPr>
            <a:r>
              <a:rPr lang="en-US" b="1"/>
              <a:t>public</a:t>
            </a:r>
            <a:r>
              <a:rPr lang="en-US"/>
              <a:t> </a:t>
            </a:r>
            <a:r>
              <a:rPr lang="en-US" b="1"/>
              <a:t>static</a:t>
            </a:r>
            <a:r>
              <a:rPr lang="en-US"/>
              <a:t> </a:t>
            </a:r>
            <a:r>
              <a:rPr lang="en-US" b="1"/>
              <a:t>void</a:t>
            </a:r>
            <a:r>
              <a:rPr lang="en-US"/>
              <a:t> main(String[] args) {    </a:t>
            </a:r>
            <a:endParaRPr/>
          </a:p>
          <a:p>
            <a:pPr>
              <a:buNone/>
            </a:pPr>
            <a:r>
              <a:rPr lang="en-US"/>
              <a:t>   //Creating two variables for age and weight  </a:t>
            </a:r>
            <a:endParaRPr/>
          </a:p>
          <a:p>
            <a:pPr>
              <a:buNone/>
            </a:pPr>
            <a:r>
              <a:rPr lang="en-US"/>
              <a:t>    </a:t>
            </a:r>
            <a:r>
              <a:rPr lang="en-US" b="1"/>
              <a:t>int</a:t>
            </a:r>
            <a:r>
              <a:rPr lang="en-US"/>
              <a:t> age=20;  </a:t>
            </a:r>
            <a:endParaRPr/>
          </a:p>
          <a:p>
            <a:pPr>
              <a:buNone/>
            </a:pPr>
            <a:r>
              <a:rPr lang="en-US"/>
              <a:t>   </a:t>
            </a:r>
            <a:r>
              <a:rPr lang="en-US" b="1"/>
              <a:t>int</a:t>
            </a:r>
            <a:r>
              <a:rPr lang="en-US"/>
              <a:t> weight=80;    </a:t>
            </a:r>
            <a:endParaRPr/>
          </a:p>
          <a:p>
            <a:pPr>
              <a:buNone/>
            </a:pPr>
            <a:r>
              <a:rPr lang="en-US"/>
              <a:t>   //applying condition on age and weight  </a:t>
            </a:r>
            <a:endParaRPr/>
          </a:p>
          <a:p>
            <a:pPr>
              <a:buNone/>
            </a:pPr>
            <a:r>
              <a:rPr lang="en-US"/>
              <a:t>   </a:t>
            </a:r>
            <a:r>
              <a:rPr lang="en-US" b="1"/>
              <a:t>if</a:t>
            </a:r>
            <a:r>
              <a:rPr lang="en-US"/>
              <a:t>(age&gt;=18){    </a:t>
            </a:r>
            <a:endParaRPr/>
          </a:p>
          <a:p>
            <a:pPr>
              <a:buNone/>
            </a:pPr>
            <a:r>
              <a:rPr lang="en-US"/>
              <a:t>      </a:t>
            </a:r>
            <a:r>
              <a:rPr lang="en-US" b="1"/>
              <a:t>if</a:t>
            </a:r>
            <a:r>
              <a:rPr lang="en-US"/>
              <a:t>(weight&gt;50){  </a:t>
            </a:r>
            <a:endParaRPr/>
          </a:p>
          <a:p>
            <a:pPr>
              <a:buNone/>
            </a:pPr>
            <a:r>
              <a:rPr lang="en-US"/>
              <a:t>            System.out.println("You are eligible to donate blood");  </a:t>
            </a:r>
            <a:endParaRPr/>
          </a:p>
          <a:p>
            <a:pPr>
              <a:buNone/>
            </a:pPr>
            <a:r>
              <a:rPr lang="en-US"/>
              <a:t>        }    </a:t>
            </a:r>
            <a:endParaRPr/>
          </a:p>
          <a:p>
            <a:pPr>
              <a:buNone/>
            </a:pPr>
            <a:r>
              <a:rPr lang="en-US"/>
              <a:t>   }    </a:t>
            </a:r>
            <a:endParaRPr/>
          </a:p>
          <a:p>
            <a:pPr>
              <a:buNone/>
            </a:pPr>
            <a:r>
              <a:rPr lang="en-US"/>
              <a:t>}} </a:t>
            </a:r>
            <a:endParaRPr/>
          </a:p>
          <a:p>
            <a:pPr indent="-304792"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103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/>
              <a:t>Nested if</a:t>
            </a:r>
            <a:endParaRPr/>
          </a:p>
        </p:txBody>
      </p:sp>
      <p:sp>
        <p:nvSpPr>
          <p:cNvPr id="1002" name="Google Shape;1002;p103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buSzPct val="108108"/>
            </a:pPr>
            <a:r>
              <a:rPr lang="en-US"/>
              <a:t>//Java Program to demonstrate the use of Nested If Statement.    </a:t>
            </a:r>
            <a:endParaRPr/>
          </a:p>
          <a:p>
            <a:pPr>
              <a:buSzPct val="108108"/>
            </a:pPr>
            <a:r>
              <a:rPr lang="en-US" b="1"/>
              <a:t>public class NesIfEx {      </a:t>
            </a:r>
            <a:endParaRPr/>
          </a:p>
          <a:p>
            <a:pPr>
              <a:buSzPct val="108108"/>
            </a:pPr>
            <a:r>
              <a:rPr lang="en-US" b="1"/>
              <a:t>public static void main(String[] args) {      </a:t>
            </a:r>
            <a:endParaRPr/>
          </a:p>
          <a:p>
            <a:pPr>
              <a:buSzPct val="108108"/>
            </a:pPr>
            <a:r>
              <a:rPr lang="en-US"/>
              <a:t>    //Creating two variables for age and weight    </a:t>
            </a:r>
            <a:endParaRPr/>
          </a:p>
          <a:p>
            <a:pPr>
              <a:buSzPct val="108108"/>
            </a:pPr>
            <a:r>
              <a:rPr lang="en-US"/>
              <a:t>    String name="";    </a:t>
            </a:r>
            <a:endParaRPr/>
          </a:p>
          <a:p>
            <a:pPr>
              <a:buSzPct val="108108"/>
            </a:pPr>
            <a:r>
              <a:rPr lang="en-US"/>
              <a:t>    String gender="Female";      </a:t>
            </a:r>
            <a:endParaRPr/>
          </a:p>
          <a:p>
            <a:pPr>
              <a:buSzPct val="108108"/>
            </a:pPr>
            <a:r>
              <a:rPr lang="en-US"/>
              <a:t>    //applying condition on age and weight    </a:t>
            </a:r>
            <a:endParaRPr/>
          </a:p>
          <a:p>
            <a:pPr>
              <a:buSzPct val="108108"/>
            </a:pPr>
            <a:r>
              <a:rPr lang="en-US"/>
              <a:t>    </a:t>
            </a:r>
            <a:r>
              <a:rPr lang="en-US" b="1"/>
              <a:t>if(name == "Mala"){      </a:t>
            </a:r>
            <a:endParaRPr/>
          </a:p>
          <a:p>
            <a:pPr>
              <a:buSzPct val="108108"/>
            </a:pPr>
            <a:r>
              <a:rPr lang="en-US"/>
              <a:t>        </a:t>
            </a:r>
            <a:r>
              <a:rPr lang="en-US" b="1"/>
              <a:t>if(gender == "Female"){    </a:t>
            </a:r>
            <a:endParaRPr/>
          </a:p>
          <a:p>
            <a:pPr>
              <a:buSzPct val="108108"/>
            </a:pPr>
            <a:r>
              <a:rPr lang="en-US"/>
              <a:t>            System.</a:t>
            </a:r>
            <a:r>
              <a:rPr lang="en-US" b="1" i="1"/>
              <a:t>out.println("Mala is a girl");    </a:t>
            </a:r>
            <a:endParaRPr/>
          </a:p>
          <a:p>
            <a:pPr>
              <a:buSzPct val="108108"/>
            </a:pPr>
            <a:r>
              <a:rPr lang="en-US"/>
              <a:t>        } </a:t>
            </a:r>
            <a:r>
              <a:rPr lang="en-US" b="1"/>
              <a:t>else{  </a:t>
            </a:r>
            <a:endParaRPr/>
          </a:p>
          <a:p>
            <a:pPr>
              <a:buSzPct val="108108"/>
            </a:pPr>
            <a:r>
              <a:rPr lang="en-US"/>
              <a:t>            System.</a:t>
            </a:r>
            <a:r>
              <a:rPr lang="en-US" b="1" i="1"/>
              <a:t>out.println("Gender is not female");    </a:t>
            </a:r>
            <a:endParaRPr/>
          </a:p>
          <a:p>
            <a:pPr>
              <a:buSzPct val="108108"/>
            </a:pPr>
            <a:r>
              <a:rPr lang="en-US"/>
              <a:t>        }  </a:t>
            </a:r>
            <a:endParaRPr/>
          </a:p>
          <a:p>
            <a:pPr>
              <a:buSzPct val="108108"/>
            </a:pPr>
            <a:r>
              <a:rPr lang="en-US"/>
              <a:t>    } </a:t>
            </a:r>
            <a:r>
              <a:rPr lang="en-US" b="1"/>
              <a:t>else{  </a:t>
            </a:r>
            <a:endParaRPr/>
          </a:p>
          <a:p>
            <a:pPr>
              <a:buSzPct val="108108"/>
            </a:pPr>
            <a:r>
              <a:rPr lang="en-US"/>
              <a:t>      System.</a:t>
            </a:r>
            <a:r>
              <a:rPr lang="en-US" b="1" i="1"/>
              <a:t>out.println("Name is not valid");  </a:t>
            </a:r>
            <a:endParaRPr/>
          </a:p>
          <a:p>
            <a:pPr>
              <a:buSzPct val="108108"/>
            </a:pPr>
            <a:r>
              <a:rPr lang="en-US"/>
              <a:t>    }  </a:t>
            </a:r>
            <a:endParaRPr/>
          </a:p>
          <a:p>
            <a:pPr>
              <a:buSzPct val="108108"/>
            </a:pPr>
            <a:r>
              <a:rPr lang="en-US"/>
              <a:t>}  }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104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/>
              <a:t>WHILE LOOP</a:t>
            </a:r>
            <a:endParaRPr/>
          </a:p>
        </p:txBody>
      </p:sp>
      <p:sp>
        <p:nvSpPr>
          <p:cNvPr id="1008" name="Google Shape;1008;p104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2500" lnSpcReduction="10000"/>
          </a:bodyPr>
          <a:lstStyle/>
          <a:p>
            <a:pPr>
              <a:buSzPct val="129032"/>
            </a:pPr>
            <a:r>
              <a:rPr lang="en-US" b="1"/>
              <a:t>public</a:t>
            </a:r>
            <a:r>
              <a:rPr lang="en-US"/>
              <a:t> </a:t>
            </a:r>
            <a:r>
              <a:rPr lang="en-US" b="1"/>
              <a:t>class</a:t>
            </a:r>
            <a:r>
              <a:rPr lang="en-US"/>
              <a:t> Exampleloop {</a:t>
            </a:r>
            <a:endParaRPr/>
          </a:p>
          <a:p>
            <a:pPr>
              <a:buSzPct val="129032"/>
            </a:pPr>
            <a:r>
              <a:rPr lang="en-US"/>
              <a:t> </a:t>
            </a:r>
            <a:endParaRPr/>
          </a:p>
          <a:p>
            <a:pPr>
              <a:buSzPct val="129032"/>
            </a:pPr>
            <a:r>
              <a:rPr lang="en-US"/>
              <a:t>   </a:t>
            </a:r>
            <a:r>
              <a:rPr lang="en-US" b="1"/>
              <a:t>public</a:t>
            </a:r>
            <a:r>
              <a:rPr lang="en-US"/>
              <a:t> </a:t>
            </a:r>
            <a:r>
              <a:rPr lang="en-US" b="1"/>
              <a:t>static</a:t>
            </a:r>
            <a:r>
              <a:rPr lang="en-US"/>
              <a:t> </a:t>
            </a:r>
            <a:r>
              <a:rPr lang="en-US" b="1"/>
              <a:t>void</a:t>
            </a:r>
            <a:r>
              <a:rPr lang="en-US"/>
              <a:t> main(String args[]) {</a:t>
            </a:r>
            <a:endParaRPr/>
          </a:p>
          <a:p>
            <a:pPr>
              <a:buSzPct val="129032"/>
            </a:pPr>
            <a:r>
              <a:rPr lang="en-US"/>
              <a:t>     </a:t>
            </a:r>
            <a:endParaRPr/>
          </a:p>
          <a:p>
            <a:pPr>
              <a:buSzPct val="129032"/>
            </a:pPr>
            <a:r>
              <a:rPr lang="en-US"/>
              <a:t>         </a:t>
            </a:r>
            <a:r>
              <a:rPr lang="en-US" b="1"/>
              <a:t>for</a:t>
            </a:r>
            <a:r>
              <a:rPr lang="en-US"/>
              <a:t>(</a:t>
            </a:r>
            <a:r>
              <a:rPr lang="en-US" b="1"/>
              <a:t>int</a:t>
            </a:r>
            <a:r>
              <a:rPr lang="en-US"/>
              <a:t> x = 1;x &lt;= 10; x++) {</a:t>
            </a:r>
            <a:endParaRPr/>
          </a:p>
          <a:p>
            <a:pPr>
              <a:buSzPct val="129032"/>
            </a:pPr>
            <a:r>
              <a:rPr lang="en-US"/>
              <a:t>         System.</a:t>
            </a:r>
            <a:r>
              <a:rPr lang="en-US" b="1" i="1"/>
              <a:t>out</a:t>
            </a:r>
            <a:r>
              <a:rPr lang="en-US"/>
              <a:t>.println( x );</a:t>
            </a:r>
            <a:endParaRPr/>
          </a:p>
          <a:p>
            <a:pPr>
              <a:buSzPct val="129032"/>
            </a:pPr>
            <a:r>
              <a:rPr lang="en-US"/>
              <a:t>         </a:t>
            </a:r>
            <a:endParaRPr/>
          </a:p>
          <a:p>
            <a:pPr>
              <a:buSzPct val="129032"/>
            </a:pPr>
            <a:r>
              <a:rPr lang="en-US"/>
              <a:t>      }</a:t>
            </a:r>
            <a:endParaRPr/>
          </a:p>
          <a:p>
            <a:pPr>
              <a:buSzPct val="129032"/>
            </a:pPr>
            <a:r>
              <a:rPr lang="en-US"/>
              <a:t>    </a:t>
            </a:r>
            <a:endParaRPr/>
          </a:p>
          <a:p>
            <a:pPr>
              <a:buSzPct val="129032"/>
            </a:pPr>
            <a:r>
              <a:rPr lang="en-US"/>
              <a:t>      </a:t>
            </a:r>
            <a:r>
              <a:rPr lang="en-US" b="1"/>
              <a:t>int</a:t>
            </a:r>
            <a:r>
              <a:rPr lang="en-US"/>
              <a:t> i = 90;</a:t>
            </a:r>
            <a:endParaRPr/>
          </a:p>
          <a:p>
            <a:pPr>
              <a:buSzPct val="129032"/>
            </a:pPr>
            <a:r>
              <a:rPr lang="en-US"/>
              <a:t>      </a:t>
            </a:r>
            <a:r>
              <a:rPr lang="en-US" b="1"/>
              <a:t>while</a:t>
            </a:r>
            <a:r>
              <a:rPr lang="en-US"/>
              <a:t>(i &lt;= 100) {</a:t>
            </a:r>
            <a:endParaRPr/>
          </a:p>
          <a:p>
            <a:pPr>
              <a:buSzPct val="129032"/>
            </a:pPr>
            <a:r>
              <a:rPr lang="en-US"/>
              <a:t>    	  System.</a:t>
            </a:r>
            <a:r>
              <a:rPr lang="en-US" b="1" i="1"/>
              <a:t>out</a:t>
            </a:r>
            <a:r>
              <a:rPr lang="en-US"/>
              <a:t>.println( i );</a:t>
            </a:r>
            <a:endParaRPr/>
          </a:p>
          <a:p>
            <a:pPr>
              <a:buSzPct val="129032"/>
            </a:pPr>
            <a:r>
              <a:rPr lang="en-US"/>
              <a:t>    	  i++;</a:t>
            </a:r>
            <a:endParaRPr/>
          </a:p>
          <a:p>
            <a:pPr>
              <a:buSzPct val="129032"/>
            </a:pPr>
            <a:r>
              <a:rPr lang="en-US"/>
              <a:t>      }</a:t>
            </a:r>
            <a:endParaRPr/>
          </a:p>
          <a:p>
            <a:pPr>
              <a:buSzPct val="129032"/>
            </a:pPr>
            <a:r>
              <a:rPr lang="en-US"/>
              <a:t>      </a:t>
            </a:r>
            <a:endParaRPr/>
          </a:p>
          <a:p>
            <a:pPr>
              <a:buSzPct val="129032"/>
            </a:pPr>
            <a:r>
              <a:rPr lang="en-US"/>
              <a:t>     </a:t>
            </a:r>
            <a:r>
              <a:rPr lang="en-US" b="1"/>
              <a:t>int</a:t>
            </a:r>
            <a:r>
              <a:rPr lang="en-US"/>
              <a:t> j = 20;</a:t>
            </a:r>
            <a:endParaRPr/>
          </a:p>
          <a:p>
            <a:pPr>
              <a:buSzPct val="129032"/>
            </a:pPr>
            <a:r>
              <a:rPr lang="en-US"/>
              <a:t>      </a:t>
            </a:r>
            <a:r>
              <a:rPr lang="en-US" b="1"/>
              <a:t>do</a:t>
            </a:r>
            <a:endParaRPr/>
          </a:p>
          <a:p>
            <a:pPr>
              <a:buSzPct val="129032"/>
            </a:pPr>
            <a:r>
              <a:rPr lang="en-US"/>
              <a:t>    	   {</a:t>
            </a:r>
            <a:endParaRPr/>
          </a:p>
          <a:p>
            <a:pPr>
              <a:buSzPct val="129032"/>
            </a:pPr>
            <a:r>
              <a:rPr lang="en-US"/>
              <a:t>    		  System.</a:t>
            </a:r>
            <a:r>
              <a:rPr lang="en-US" b="1" i="1"/>
              <a:t>out</a:t>
            </a:r>
            <a:r>
              <a:rPr lang="en-US"/>
              <a:t>.println( j );</a:t>
            </a:r>
            <a:endParaRPr/>
          </a:p>
          <a:p>
            <a:pPr>
              <a:buSzPct val="129032"/>
            </a:pPr>
            <a:r>
              <a:rPr lang="en-US"/>
              <a:t>    		  j++;</a:t>
            </a:r>
            <a:endParaRPr/>
          </a:p>
          <a:p>
            <a:pPr>
              <a:buSzPct val="129032"/>
            </a:pPr>
            <a:r>
              <a:rPr lang="en-US"/>
              <a:t>    	  }</a:t>
            </a:r>
            <a:r>
              <a:rPr lang="en-US" b="1"/>
              <a:t>while</a:t>
            </a:r>
            <a:r>
              <a:rPr lang="en-US"/>
              <a:t>(j &lt;= 30);</a:t>
            </a:r>
            <a:endParaRPr/>
          </a:p>
          <a:p>
            <a:pPr>
              <a:buSzPct val="129032"/>
            </a:pPr>
            <a:r>
              <a:rPr lang="en-US"/>
              <a:t>      }</a:t>
            </a:r>
            <a:endParaRPr/>
          </a:p>
          <a:p>
            <a:pPr>
              <a:buSzPct val="129032"/>
            </a:pPr>
            <a:r>
              <a:rPr lang="en-US"/>
              <a:t>   }</a:t>
            </a:r>
            <a:endParaRPr/>
          </a:p>
          <a:p>
            <a:pPr indent="-304792">
              <a:buSzPct val="129032"/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105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>
              <a:buSzPct val="75000"/>
            </a:pPr>
            <a:r>
              <a:rPr lang="en-US" sz="5333"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br>
              <a:rPr lang="en-US"/>
            </a:br>
            <a:endParaRPr/>
          </a:p>
        </p:txBody>
      </p:sp>
      <p:pic>
        <p:nvPicPr>
          <p:cNvPr id="1014" name="Google Shape;1014;p105" descr="arrays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33601" y="2057401"/>
            <a:ext cx="7315200" cy="2670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106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>
              <a:buSzPct val="83333"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ARRAY EXAMPLE</a:t>
            </a:r>
            <a:endParaRPr/>
          </a:p>
        </p:txBody>
      </p:sp>
      <p:sp>
        <p:nvSpPr>
          <p:cNvPr id="1020" name="Google Shape;1020;p106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32500" lnSpcReduction="20000"/>
          </a:bodyPr>
          <a:lstStyle/>
          <a:p>
            <a:pPr algn="just">
              <a:lnSpc>
                <a:spcPct val="170000"/>
              </a:lnSpc>
              <a:buSzPct val="148541"/>
              <a:buNone/>
            </a:pPr>
            <a:r>
              <a:rPr lang="en-US" sz="3867" b="1"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lang="en-US" sz="3867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867" b="1"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lang="en-US" sz="3867">
                <a:latin typeface="Times New Roman"/>
                <a:ea typeface="Times New Roman"/>
                <a:cs typeface="Times New Roman"/>
                <a:sym typeface="Times New Roman"/>
              </a:rPr>
              <a:t> Exarray {</a:t>
            </a:r>
            <a:endParaRPr/>
          </a:p>
          <a:p>
            <a:pPr algn="just">
              <a:lnSpc>
                <a:spcPct val="170000"/>
              </a:lnSpc>
              <a:buSzPct val="148541"/>
              <a:buNone/>
            </a:pPr>
            <a:r>
              <a:rPr lang="en-US" sz="3867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algn="just">
              <a:lnSpc>
                <a:spcPct val="170000"/>
              </a:lnSpc>
              <a:buSzPct val="148541"/>
              <a:buNone/>
            </a:pPr>
            <a:r>
              <a:rPr lang="en-US" sz="3867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867" b="1"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lang="en-US" sz="3867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867" b="1"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  <a:r>
              <a:rPr lang="en-US" sz="3867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867" b="1">
                <a:latin typeface="Times New Roman"/>
                <a:ea typeface="Times New Roman"/>
                <a:cs typeface="Times New Roman"/>
                <a:sym typeface="Times New Roman"/>
              </a:rPr>
              <a:t>void</a:t>
            </a:r>
            <a:r>
              <a:rPr lang="en-US" sz="3867">
                <a:latin typeface="Times New Roman"/>
                <a:ea typeface="Times New Roman"/>
                <a:cs typeface="Times New Roman"/>
                <a:sym typeface="Times New Roman"/>
              </a:rPr>
              <a:t> main(String[] args) {</a:t>
            </a:r>
            <a:endParaRPr/>
          </a:p>
          <a:p>
            <a:pPr algn="just">
              <a:lnSpc>
                <a:spcPct val="170000"/>
              </a:lnSpc>
              <a:buSzPct val="148541"/>
              <a:buNone/>
            </a:pPr>
            <a:r>
              <a:rPr lang="en-US" sz="3867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3867" b="1"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n-US" sz="3867">
                <a:latin typeface="Times New Roman"/>
                <a:ea typeface="Times New Roman"/>
                <a:cs typeface="Times New Roman"/>
                <a:sym typeface="Times New Roman"/>
              </a:rPr>
              <a:t> numArr[] = </a:t>
            </a:r>
            <a:r>
              <a:rPr lang="en-US" sz="3867" b="1"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r>
              <a:rPr lang="en-US" sz="3867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867" b="1"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n-US" sz="3867">
                <a:latin typeface="Times New Roman"/>
                <a:ea typeface="Times New Roman"/>
                <a:cs typeface="Times New Roman"/>
                <a:sym typeface="Times New Roman"/>
              </a:rPr>
              <a:t>[5];</a:t>
            </a:r>
            <a:endParaRPr/>
          </a:p>
          <a:p>
            <a:pPr algn="just">
              <a:lnSpc>
                <a:spcPct val="170000"/>
              </a:lnSpc>
              <a:buSzPct val="148541"/>
              <a:buNone/>
            </a:pPr>
            <a:r>
              <a:rPr lang="en-US" sz="3867">
                <a:latin typeface="Times New Roman"/>
                <a:ea typeface="Times New Roman"/>
                <a:cs typeface="Times New Roman"/>
                <a:sym typeface="Times New Roman"/>
              </a:rPr>
              <a:t>		numArr[0] = 1;</a:t>
            </a:r>
            <a:endParaRPr/>
          </a:p>
          <a:p>
            <a:pPr algn="just">
              <a:lnSpc>
                <a:spcPct val="170000"/>
              </a:lnSpc>
              <a:buSzPct val="148541"/>
              <a:buNone/>
            </a:pPr>
            <a:r>
              <a:rPr lang="en-US" sz="3867">
                <a:latin typeface="Times New Roman"/>
                <a:ea typeface="Times New Roman"/>
                <a:cs typeface="Times New Roman"/>
                <a:sym typeface="Times New Roman"/>
              </a:rPr>
              <a:t>		numArr[1] = 2;</a:t>
            </a:r>
            <a:endParaRPr/>
          </a:p>
          <a:p>
            <a:pPr algn="just">
              <a:lnSpc>
                <a:spcPct val="170000"/>
              </a:lnSpc>
              <a:buSzPct val="148541"/>
              <a:buNone/>
            </a:pPr>
            <a:r>
              <a:rPr lang="en-US" sz="3867">
                <a:latin typeface="Times New Roman"/>
                <a:ea typeface="Times New Roman"/>
                <a:cs typeface="Times New Roman"/>
                <a:sym typeface="Times New Roman"/>
              </a:rPr>
              <a:t>		numArr[2] = 3;</a:t>
            </a:r>
            <a:endParaRPr/>
          </a:p>
          <a:p>
            <a:pPr algn="just">
              <a:lnSpc>
                <a:spcPct val="170000"/>
              </a:lnSpc>
              <a:buSzPct val="148541"/>
              <a:buNone/>
            </a:pPr>
            <a:r>
              <a:rPr lang="en-US" sz="3867">
                <a:latin typeface="Times New Roman"/>
                <a:ea typeface="Times New Roman"/>
                <a:cs typeface="Times New Roman"/>
                <a:sym typeface="Times New Roman"/>
              </a:rPr>
              <a:t>		numArr[3] = 4;</a:t>
            </a:r>
            <a:endParaRPr/>
          </a:p>
          <a:p>
            <a:pPr algn="just">
              <a:lnSpc>
                <a:spcPct val="170000"/>
              </a:lnSpc>
              <a:buSzPct val="148541"/>
              <a:buNone/>
            </a:pPr>
            <a:r>
              <a:rPr lang="en-US" sz="3867">
                <a:latin typeface="Times New Roman"/>
                <a:ea typeface="Times New Roman"/>
                <a:cs typeface="Times New Roman"/>
                <a:sym typeface="Times New Roman"/>
              </a:rPr>
              <a:t>		numArr[4] = 5;</a:t>
            </a:r>
            <a:endParaRPr/>
          </a:p>
          <a:p>
            <a:pPr algn="just">
              <a:lnSpc>
                <a:spcPct val="170000"/>
              </a:lnSpc>
              <a:buSzPct val="148541"/>
              <a:buNone/>
            </a:pPr>
            <a:r>
              <a:rPr lang="en-US" sz="3867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3867" b="1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-US" sz="3867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3867" b="1"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n-US" sz="3867">
                <a:latin typeface="Times New Roman"/>
                <a:ea typeface="Times New Roman"/>
                <a:cs typeface="Times New Roman"/>
                <a:sym typeface="Times New Roman"/>
              </a:rPr>
              <a:t> i=0;i&lt;numArr.length;i++)   </a:t>
            </a:r>
            <a:endParaRPr/>
          </a:p>
          <a:p>
            <a:pPr algn="just">
              <a:lnSpc>
                <a:spcPct val="170000"/>
              </a:lnSpc>
              <a:buSzPct val="148541"/>
              <a:buNone/>
            </a:pPr>
            <a:r>
              <a:rPr lang="en-US" sz="3867">
                <a:latin typeface="Times New Roman"/>
                <a:ea typeface="Times New Roman"/>
                <a:cs typeface="Times New Roman"/>
                <a:sym typeface="Times New Roman"/>
              </a:rPr>
              <a:t>			System.</a:t>
            </a:r>
            <a:r>
              <a:rPr lang="en-US" sz="3867" b="1" i="1">
                <a:latin typeface="Times New Roman"/>
                <a:ea typeface="Times New Roman"/>
                <a:cs typeface="Times New Roman"/>
                <a:sym typeface="Times New Roman"/>
              </a:rPr>
              <a:t>out</a:t>
            </a:r>
            <a:r>
              <a:rPr lang="en-US" sz="3867">
                <a:latin typeface="Times New Roman"/>
                <a:ea typeface="Times New Roman"/>
                <a:cs typeface="Times New Roman"/>
                <a:sym typeface="Times New Roman"/>
              </a:rPr>
              <a:t>.println(numArr[i]);</a:t>
            </a:r>
            <a:endParaRPr/>
          </a:p>
          <a:p>
            <a:pPr algn="just">
              <a:lnSpc>
                <a:spcPct val="170000"/>
              </a:lnSpc>
              <a:buSzPct val="148541"/>
              <a:buNone/>
            </a:pPr>
            <a:r>
              <a:rPr lang="en-US" sz="3867"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algn="just">
              <a:lnSpc>
                <a:spcPct val="170000"/>
              </a:lnSpc>
              <a:buSzPct val="148541"/>
              <a:buNone/>
            </a:pPr>
            <a:r>
              <a:rPr lang="en-US" sz="3867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algn="just">
              <a:lnSpc>
                <a:spcPct val="170000"/>
              </a:lnSpc>
              <a:buSzPct val="148541"/>
              <a:buNone/>
            </a:pPr>
            <a:r>
              <a:rPr lang="en-US" sz="3867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04792">
              <a:buSzPct val="307692"/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107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>
              <a:buSzPct val="111111"/>
            </a:pPr>
            <a:r>
              <a:rPr lang="en-US"/>
              <a:t>Output</a:t>
            </a:r>
            <a:br>
              <a:rPr lang="en-US"/>
            </a:br>
            <a:endParaRPr/>
          </a:p>
        </p:txBody>
      </p:sp>
      <p:sp>
        <p:nvSpPr>
          <p:cNvPr id="1026" name="Google Shape;1026;p107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algn="just">
              <a:lnSpc>
                <a:spcPct val="150000"/>
              </a:lnSpc>
              <a:buNone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algn="just">
              <a:lnSpc>
                <a:spcPct val="150000"/>
              </a:lnSpc>
              <a:buNone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algn="just">
              <a:lnSpc>
                <a:spcPct val="150000"/>
              </a:lnSpc>
              <a:buNone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algn="just">
              <a:lnSpc>
                <a:spcPct val="150000"/>
              </a:lnSpc>
              <a:buNone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-304792"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108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>
              <a:buSzPct val="75000"/>
            </a:pPr>
            <a:r>
              <a:rPr lang="en-US" sz="5333">
                <a:latin typeface="Times New Roman"/>
                <a:ea typeface="Times New Roman"/>
                <a:cs typeface="Times New Roman"/>
                <a:sym typeface="Times New Roman"/>
              </a:rPr>
              <a:t>Multi-Dimensional Array</a:t>
            </a:r>
            <a:br>
              <a:rPr lang="en-US"/>
            </a:br>
            <a:endParaRPr/>
          </a:p>
        </p:txBody>
      </p:sp>
      <p:sp>
        <p:nvSpPr>
          <p:cNvPr id="1032" name="Google Shape;1032;p108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62500" lnSpcReduction="20000"/>
          </a:bodyPr>
          <a:lstStyle/>
          <a:p>
            <a:pPr algn="just">
              <a:lnSpc>
                <a:spcPct val="150000"/>
              </a:lnSpc>
              <a:buSzPct val="112000"/>
              <a:buNone/>
            </a:pPr>
            <a:r>
              <a:rPr lang="en-US" sz="2667" b="1"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 Multiarrex{  </a:t>
            </a:r>
            <a:endParaRPr/>
          </a:p>
          <a:p>
            <a:pPr algn="just">
              <a:lnSpc>
                <a:spcPct val="150000"/>
              </a:lnSpc>
              <a:buSzPct val="112000"/>
              <a:buNone/>
            </a:pPr>
            <a:r>
              <a:rPr lang="en-US" sz="2667" b="1"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67" b="1"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67" b="1">
                <a:latin typeface="Times New Roman"/>
                <a:ea typeface="Times New Roman"/>
                <a:cs typeface="Times New Roman"/>
                <a:sym typeface="Times New Roman"/>
              </a:rPr>
              <a:t>void</a:t>
            </a: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 main(String args[]){  </a:t>
            </a:r>
            <a:endParaRPr/>
          </a:p>
          <a:p>
            <a:pPr algn="just">
              <a:lnSpc>
                <a:spcPct val="150000"/>
              </a:lnSpc>
              <a:buSzPct val="112000"/>
              <a:buNone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//declaring and initializing 2D array  </a:t>
            </a:r>
            <a:endParaRPr/>
          </a:p>
          <a:p>
            <a:pPr algn="just">
              <a:lnSpc>
                <a:spcPct val="150000"/>
              </a:lnSpc>
              <a:buSzPct val="112000"/>
              <a:buNone/>
            </a:pPr>
            <a:r>
              <a:rPr lang="en-US" sz="2667" b="1"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 numarr[][]={{1,2,3},{4,5,6},{7,8,9}};  </a:t>
            </a:r>
            <a:endParaRPr/>
          </a:p>
          <a:p>
            <a:pPr algn="just">
              <a:lnSpc>
                <a:spcPct val="150000"/>
              </a:lnSpc>
              <a:buSzPct val="112000"/>
              <a:buNone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//printing 2D array  </a:t>
            </a:r>
            <a:endParaRPr/>
          </a:p>
          <a:p>
            <a:pPr algn="just">
              <a:lnSpc>
                <a:spcPct val="150000"/>
              </a:lnSpc>
              <a:buSzPct val="112000"/>
              <a:buNone/>
            </a:pPr>
            <a:r>
              <a:rPr lang="en-US" sz="2667" b="1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667" b="1"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 i=0;i&lt;3;i++){  </a:t>
            </a:r>
            <a:endParaRPr/>
          </a:p>
          <a:p>
            <a:pPr algn="just">
              <a:lnSpc>
                <a:spcPct val="150000"/>
              </a:lnSpc>
              <a:buSzPct val="112000"/>
              <a:buNone/>
            </a:pPr>
            <a:r>
              <a:rPr lang="en-US" sz="2667" b="1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667" b="1"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 j=0;j&lt;3;j++){  </a:t>
            </a:r>
            <a:endParaRPr/>
          </a:p>
          <a:p>
            <a:pPr algn="just">
              <a:lnSpc>
                <a:spcPct val="150000"/>
              </a:lnSpc>
              <a:buSzPct val="112000"/>
              <a:buNone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System.</a:t>
            </a:r>
            <a:r>
              <a:rPr lang="en-US" sz="2667" b="1" i="1">
                <a:latin typeface="Times New Roman"/>
                <a:ea typeface="Times New Roman"/>
                <a:cs typeface="Times New Roman"/>
                <a:sym typeface="Times New Roman"/>
              </a:rPr>
              <a:t>out</a:t>
            </a: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.print(numarr[i][j]+" ");  </a:t>
            </a:r>
            <a:endParaRPr/>
          </a:p>
          <a:p>
            <a:pPr algn="just">
              <a:lnSpc>
                <a:spcPct val="150000"/>
              </a:lnSpc>
              <a:buSzPct val="112000"/>
              <a:buNone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 }  </a:t>
            </a:r>
            <a:endParaRPr/>
          </a:p>
          <a:p>
            <a:pPr algn="just">
              <a:lnSpc>
                <a:spcPct val="150000"/>
              </a:lnSpc>
              <a:buSzPct val="112000"/>
              <a:buNone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 System.</a:t>
            </a:r>
            <a:r>
              <a:rPr lang="en-US" sz="2667" b="1" i="1">
                <a:latin typeface="Times New Roman"/>
                <a:ea typeface="Times New Roman"/>
                <a:cs typeface="Times New Roman"/>
                <a:sym typeface="Times New Roman"/>
              </a:rPr>
              <a:t>out</a:t>
            </a: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.println();  </a:t>
            </a:r>
            <a:endParaRPr/>
          </a:p>
          <a:p>
            <a:pPr algn="just">
              <a:lnSpc>
                <a:spcPct val="150000"/>
              </a:lnSpc>
              <a:buSzPct val="112000"/>
              <a:buNone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}  </a:t>
            </a:r>
            <a:endParaRPr/>
          </a:p>
          <a:p>
            <a:pPr algn="just">
              <a:lnSpc>
                <a:spcPct val="150000"/>
              </a:lnSpc>
              <a:buSzPct val="112000"/>
              <a:buNone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}}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109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</p:txBody>
      </p:sp>
      <p:sp>
        <p:nvSpPr>
          <p:cNvPr id="1038" name="Google Shape;1038;p109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1 2 3 </a:t>
            </a:r>
            <a:endParaRPr/>
          </a:p>
          <a:p>
            <a:pPr algn="just">
              <a:lnSpc>
                <a:spcPct val="150000"/>
              </a:lnSpc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4 5 6 </a:t>
            </a:r>
            <a:endParaRPr/>
          </a:p>
          <a:p>
            <a:pPr algn="just">
              <a:lnSpc>
                <a:spcPct val="150000"/>
              </a:lnSpc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7 8 9 </a:t>
            </a:r>
            <a:endParaRPr/>
          </a:p>
          <a:p>
            <a:pPr>
              <a:buNone/>
            </a:pPr>
            <a:endParaRPr sz="266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83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THREE TYPES OF LOOPS</a:t>
            </a:r>
            <a:endParaRPr/>
          </a:p>
        </p:txBody>
      </p:sp>
      <p:sp>
        <p:nvSpPr>
          <p:cNvPr id="882" name="Google Shape;882;p83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85000" lnSpcReduction="10000"/>
          </a:bodyPr>
          <a:lstStyle/>
          <a:p>
            <a:pPr algn="just">
              <a:lnSpc>
                <a:spcPct val="150000"/>
              </a:lnSpc>
              <a:buSzPct val="68627"/>
              <a:buFont typeface="Noto Sans Symbols"/>
              <a:buChar char="⮚"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While loop: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Used for executing a set of statements repeatedly. The condition is tested at the beginning before entering the loop.</a:t>
            </a:r>
            <a:endParaRPr/>
          </a:p>
          <a:p>
            <a:pPr algn="just">
              <a:lnSpc>
                <a:spcPct val="150000"/>
              </a:lnSpc>
              <a:buSzPct val="68627"/>
              <a:buFont typeface="Noto Sans Symbols"/>
              <a:buChar char="⮚"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For loop: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It executes a set of statements number of times. Here , the variable initialisation , conditional statement and the variable incrementation all takes place in a single line.</a:t>
            </a:r>
            <a:endParaRPr/>
          </a:p>
          <a:p>
            <a:pPr algn="just">
              <a:lnSpc>
                <a:spcPct val="150000"/>
              </a:lnSpc>
              <a:buSzPct val="68627"/>
              <a:buFont typeface="Noto Sans Symbols"/>
              <a:buChar char="⮚"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do...While loop: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It executes like a while loop except that the condition is tested at the end.</a:t>
            </a:r>
            <a:endParaRPr/>
          </a:p>
          <a:p>
            <a:pPr indent="-304792">
              <a:buSzPct val="82352"/>
              <a:buNone/>
            </a:pPr>
            <a:endParaRPr sz="26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792">
              <a:buSzPct val="117647"/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10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>
              <a:buSzPct val="83333"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Exercise:</a:t>
            </a:r>
            <a:b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4" name="Google Shape;1044;p110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2500" lnSpcReduction="10000"/>
          </a:bodyPr>
          <a:lstStyle/>
          <a:p>
            <a:pPr>
              <a:buSzPct val="75675"/>
              <a:buNone/>
            </a:pPr>
            <a:r>
              <a:rPr lang="en-US" sz="2667"/>
              <a:t>Find the error in the following code:</a:t>
            </a:r>
            <a:endParaRPr/>
          </a:p>
          <a:p>
            <a:pPr>
              <a:buSzPct val="75675"/>
              <a:buNone/>
            </a:pPr>
            <a:r>
              <a:rPr lang="en-US" sz="2667"/>
              <a:t>public class sampArr{</a:t>
            </a:r>
            <a:endParaRPr/>
          </a:p>
          <a:p>
            <a:pPr>
              <a:buSzPct val="75675"/>
              <a:buNone/>
            </a:pPr>
            <a:r>
              <a:rPr lang="en-US" sz="2667"/>
              <a:t>public static void main(String[] args){</a:t>
            </a:r>
            <a:endParaRPr/>
          </a:p>
          <a:p>
            <a:pPr>
              <a:buSzPct val="75675"/>
              <a:buNone/>
            </a:pPr>
            <a:r>
              <a:rPr lang="en-US" sz="2667"/>
              <a:t>int arr1[5] = new arr1[];</a:t>
            </a:r>
            <a:endParaRPr/>
          </a:p>
          <a:p>
            <a:pPr>
              <a:buSzPct val="75675"/>
              <a:buNone/>
            </a:pPr>
            <a:r>
              <a:rPr lang="en-US" sz="2667"/>
              <a:t>arr1[1] = 10;</a:t>
            </a:r>
            <a:endParaRPr/>
          </a:p>
          <a:p>
            <a:pPr>
              <a:buSzPct val="75675"/>
              <a:buNone/>
            </a:pPr>
            <a:r>
              <a:rPr lang="en-US" sz="2667"/>
              <a:t>arr1[2] = 11;</a:t>
            </a:r>
            <a:endParaRPr/>
          </a:p>
          <a:p>
            <a:pPr>
              <a:buSzPct val="75675"/>
              <a:buNone/>
            </a:pPr>
            <a:r>
              <a:rPr lang="en-US" sz="2667"/>
              <a:t>arr1[3] = 12;</a:t>
            </a:r>
            <a:endParaRPr/>
          </a:p>
          <a:p>
            <a:pPr>
              <a:buSzPct val="75675"/>
              <a:buNone/>
            </a:pPr>
            <a:r>
              <a:rPr lang="en-US" sz="2667"/>
              <a:t>arr1[4] = 13;</a:t>
            </a:r>
            <a:endParaRPr/>
          </a:p>
          <a:p>
            <a:pPr>
              <a:buSzPct val="75675"/>
              <a:buNone/>
            </a:pPr>
            <a:r>
              <a:rPr lang="en-US" sz="2667"/>
              <a:t>arr1[5] = 14;</a:t>
            </a:r>
            <a:endParaRPr/>
          </a:p>
          <a:p>
            <a:pPr>
              <a:buSzPct val="75675"/>
              <a:buNone/>
            </a:pPr>
            <a:r>
              <a:rPr lang="en-US" sz="2667"/>
              <a:t>for(int i=0;i&lt;arr1;i++){</a:t>
            </a:r>
            <a:endParaRPr/>
          </a:p>
          <a:p>
            <a:pPr>
              <a:buSzPct val="75675"/>
              <a:buNone/>
            </a:pPr>
            <a:r>
              <a:rPr lang="en-US" sz="2667"/>
              <a:t>System.out.println(arr1[i]);</a:t>
            </a:r>
            <a:endParaRPr/>
          </a:p>
          <a:p>
            <a:pPr>
              <a:buSzPct val="75675"/>
              <a:buNone/>
            </a:pPr>
            <a:r>
              <a:rPr lang="en-US" sz="2667"/>
              <a:t>}}</a:t>
            </a:r>
            <a:endParaRPr/>
          </a:p>
          <a:p>
            <a:pPr>
              <a:buSzPct val="75675"/>
              <a:buNone/>
            </a:pPr>
            <a:endParaRPr sz="266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11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>
              <a:buSzPct val="83333"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Correct Code:</a:t>
            </a:r>
            <a:b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0" name="Google Shape;1050;p111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lnSpcReduction="10000"/>
          </a:bodyPr>
          <a:lstStyle/>
          <a:p>
            <a:pPr>
              <a:buNone/>
            </a:pPr>
            <a:r>
              <a:rPr lang="en-US" sz="2667"/>
              <a:t>public class sampArr{</a:t>
            </a:r>
            <a:endParaRPr/>
          </a:p>
          <a:p>
            <a:pPr>
              <a:buNone/>
            </a:pPr>
            <a:r>
              <a:rPr lang="en-US" sz="2667"/>
              <a:t>public static void main(String[] args){</a:t>
            </a:r>
            <a:endParaRPr/>
          </a:p>
          <a:p>
            <a:pPr>
              <a:buNone/>
            </a:pPr>
            <a:r>
              <a:rPr lang="en-US" sz="2667"/>
              <a:t>int arr1[] = new int[5];</a:t>
            </a:r>
            <a:endParaRPr/>
          </a:p>
          <a:p>
            <a:pPr>
              <a:buNone/>
            </a:pPr>
            <a:r>
              <a:rPr lang="en-US" sz="2667"/>
              <a:t>arr1[0] = 10;</a:t>
            </a:r>
            <a:endParaRPr/>
          </a:p>
          <a:p>
            <a:pPr>
              <a:buNone/>
            </a:pPr>
            <a:r>
              <a:rPr lang="en-US" sz="2667"/>
              <a:t>arr1[1] = 11;</a:t>
            </a:r>
            <a:endParaRPr/>
          </a:p>
          <a:p>
            <a:pPr>
              <a:buNone/>
            </a:pPr>
            <a:r>
              <a:rPr lang="en-US" sz="2667"/>
              <a:t>arr1[2] = 12;</a:t>
            </a:r>
            <a:endParaRPr/>
          </a:p>
          <a:p>
            <a:pPr>
              <a:buNone/>
            </a:pPr>
            <a:r>
              <a:rPr lang="en-US" sz="2667"/>
              <a:t>arr1[3] = 13;</a:t>
            </a:r>
            <a:endParaRPr/>
          </a:p>
          <a:p>
            <a:pPr>
              <a:buNone/>
            </a:pPr>
            <a:r>
              <a:rPr lang="en-US" sz="2667"/>
              <a:t>arr1[4] = 14;</a:t>
            </a:r>
            <a:endParaRPr/>
          </a:p>
          <a:p>
            <a:pPr>
              <a:buNone/>
            </a:pPr>
            <a:r>
              <a:rPr lang="en-US" sz="2667"/>
              <a:t>for(int i=0;i&lt;arr1.length;i++){</a:t>
            </a:r>
            <a:endParaRPr/>
          </a:p>
          <a:p>
            <a:pPr>
              <a:buNone/>
            </a:pPr>
            <a:r>
              <a:rPr lang="en-US" sz="2667"/>
              <a:t>System.out.println(arr1[i]);</a:t>
            </a:r>
            <a:endParaRPr/>
          </a:p>
          <a:p>
            <a:pPr>
              <a:buNone/>
            </a:pPr>
            <a:r>
              <a:rPr lang="en-US" sz="2667"/>
              <a:t>}}</a:t>
            </a:r>
            <a:endParaRPr/>
          </a:p>
          <a:p>
            <a:pPr indent="-304792">
              <a:buNone/>
            </a:pPr>
            <a:endParaRPr sz="266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112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>
              <a:buSzPct val="111111"/>
            </a:pPr>
            <a:r>
              <a:rPr lang="en-US"/>
              <a:t>Exercise:</a:t>
            </a:r>
            <a:br>
              <a:rPr lang="en-US"/>
            </a:br>
            <a:endParaRPr/>
          </a:p>
        </p:txBody>
      </p:sp>
      <p:sp>
        <p:nvSpPr>
          <p:cNvPr id="1056" name="Google Shape;1056;p112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/>
              <a:t>Find the error in the following code:</a:t>
            </a:r>
            <a:endParaRPr/>
          </a:p>
          <a:p>
            <a:r>
              <a:rPr lang="en-US"/>
              <a:t>public class sampArr{</a:t>
            </a:r>
            <a:endParaRPr/>
          </a:p>
          <a:p>
            <a:r>
              <a:rPr lang="en-US"/>
              <a:t>public static void main(String[] args){</a:t>
            </a:r>
            <a:endParaRPr/>
          </a:p>
          <a:p>
            <a:r>
              <a:rPr lang="en-US"/>
              <a:t>int arr1[5] = new arr1[];</a:t>
            </a:r>
            <a:endParaRPr/>
          </a:p>
          <a:p>
            <a:r>
              <a:rPr lang="en-US"/>
              <a:t>arr1[1] = 10;</a:t>
            </a:r>
            <a:endParaRPr/>
          </a:p>
          <a:p>
            <a:r>
              <a:rPr lang="en-US"/>
              <a:t>arr1[2] = 11;</a:t>
            </a:r>
            <a:endParaRPr/>
          </a:p>
          <a:p>
            <a:r>
              <a:rPr lang="en-US"/>
              <a:t>arr1[3] = 12;</a:t>
            </a:r>
            <a:endParaRPr/>
          </a:p>
          <a:p>
            <a:r>
              <a:rPr lang="en-US"/>
              <a:t>arr1[4] = 13;</a:t>
            </a:r>
            <a:endParaRPr/>
          </a:p>
          <a:p>
            <a:r>
              <a:rPr lang="en-US"/>
              <a:t>arr1[5] = 14;</a:t>
            </a:r>
            <a:endParaRPr/>
          </a:p>
          <a:p>
            <a:r>
              <a:rPr lang="en-US"/>
              <a:t>for(int i=0;i&lt;arr1;i++){</a:t>
            </a:r>
            <a:endParaRPr/>
          </a:p>
          <a:p>
            <a:r>
              <a:rPr lang="en-US"/>
              <a:t>System.out.println(arr1[i]);</a:t>
            </a:r>
            <a:endParaRPr/>
          </a:p>
          <a:p>
            <a:r>
              <a:rPr lang="en-US"/>
              <a:t>}}</a:t>
            </a:r>
            <a:endParaRPr/>
          </a:p>
          <a:p>
            <a:pPr indent="-304792"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113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>
              <a:buSzPct val="62500"/>
            </a:pPr>
            <a:r>
              <a:rPr lang="en-US" sz="6400"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  <p:sp>
        <p:nvSpPr>
          <p:cNvPr id="1062" name="Google Shape;1062;p113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lnSpcReduction="10000"/>
          </a:bodyPr>
          <a:lstStyle/>
          <a:p>
            <a:r>
              <a:rPr lang="en-US" sz="2667"/>
              <a:t>public class sampArr{</a:t>
            </a:r>
            <a:endParaRPr/>
          </a:p>
          <a:p>
            <a:r>
              <a:rPr lang="en-US" sz="2667"/>
              <a:t>public static void main(String[] args){</a:t>
            </a:r>
            <a:endParaRPr/>
          </a:p>
          <a:p>
            <a:r>
              <a:rPr lang="en-US" sz="2667"/>
              <a:t>int arr1[] = new arr1[5];</a:t>
            </a:r>
            <a:endParaRPr/>
          </a:p>
          <a:p>
            <a:r>
              <a:rPr lang="en-US" sz="2667"/>
              <a:t>arr1[0] = 10;</a:t>
            </a:r>
            <a:endParaRPr/>
          </a:p>
          <a:p>
            <a:r>
              <a:rPr lang="en-US" sz="2667"/>
              <a:t>arr1[1] = 11;</a:t>
            </a:r>
            <a:endParaRPr/>
          </a:p>
          <a:p>
            <a:r>
              <a:rPr lang="en-US" sz="2667"/>
              <a:t>arr1[2] = 12;</a:t>
            </a:r>
            <a:endParaRPr/>
          </a:p>
          <a:p>
            <a:r>
              <a:rPr lang="en-US" sz="2667"/>
              <a:t>arr1[3] = 13;</a:t>
            </a:r>
            <a:endParaRPr/>
          </a:p>
          <a:p>
            <a:r>
              <a:rPr lang="en-US" sz="2667"/>
              <a:t>arr1[4] = 14;</a:t>
            </a:r>
            <a:endParaRPr/>
          </a:p>
          <a:p>
            <a:r>
              <a:rPr lang="en-US" sz="2667"/>
              <a:t>for(int i=0;i&lt;arr1.length;i++){</a:t>
            </a:r>
            <a:endParaRPr/>
          </a:p>
          <a:p>
            <a:r>
              <a:rPr lang="en-US" sz="2667"/>
              <a:t>System.out.println(arr1[i]);</a:t>
            </a:r>
            <a:endParaRPr/>
          </a:p>
          <a:p>
            <a:r>
              <a:rPr lang="en-US" sz="2667"/>
              <a:t>}}</a:t>
            </a:r>
            <a:endParaRPr/>
          </a:p>
          <a:p>
            <a:pPr indent="-304792">
              <a:buNone/>
            </a:pPr>
            <a:endParaRPr sz="266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8"/>
          <p:cNvSpPr txBox="1">
            <a:spLocks noGrp="1"/>
          </p:cNvSpPr>
          <p:nvPr>
            <p:ph type="title"/>
          </p:nvPr>
        </p:nvSpPr>
        <p:spPr>
          <a:xfrm>
            <a:off x="1973328" y="1"/>
            <a:ext cx="7443817" cy="43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5421"/>
              <a:t>What is Internship????</a:t>
            </a:r>
            <a:endParaRPr/>
          </a:p>
        </p:txBody>
      </p:sp>
      <p:grpSp>
        <p:nvGrpSpPr>
          <p:cNvPr id="427" name="Google Shape;427;p18"/>
          <p:cNvGrpSpPr/>
          <p:nvPr/>
        </p:nvGrpSpPr>
        <p:grpSpPr>
          <a:xfrm>
            <a:off x="1779363" y="1530981"/>
            <a:ext cx="8853788" cy="5173355"/>
            <a:chOff x="616688" y="1057497"/>
            <a:chExt cx="7634176" cy="4253023"/>
          </a:xfrm>
        </p:grpSpPr>
        <p:sp>
          <p:nvSpPr>
            <p:cNvPr id="428" name="Google Shape;428;p18"/>
            <p:cNvSpPr/>
            <p:nvPr/>
          </p:nvSpPr>
          <p:spPr>
            <a:xfrm>
              <a:off x="616688" y="1057497"/>
              <a:ext cx="1913860" cy="141413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6"/>
            </a:solidFill>
            <a:ln w="25400" cap="flat" cmpd="sng">
              <a:solidFill>
                <a:srgbClr val="BABA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sz="2891" b="0" i="0" u="none" strike="noStrike" kern="0" cap="none" spc="0" normalizeH="0" baseline="0" noProof="0">
                  <a:ln>
                    <a:noFill/>
                  </a:ln>
                  <a:solidFill>
                    <a:srgbClr val="040E41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Learn</a:t>
              </a: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1818165" y="1764562"/>
              <a:ext cx="2137145" cy="141413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6"/>
            </a:solidFill>
            <a:ln w="25400" cap="flat" cmpd="sng">
              <a:solidFill>
                <a:srgbClr val="BABA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sz="2891" b="0" i="0" u="none" strike="noStrike" kern="0" cap="none" spc="0" normalizeH="0" baseline="0" noProof="0">
                  <a:ln>
                    <a:noFill/>
                  </a:ln>
                  <a:solidFill>
                    <a:srgbClr val="040E41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Practice</a:t>
              </a: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3253561" y="2471627"/>
              <a:ext cx="2137145" cy="141413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6"/>
            </a:solidFill>
            <a:ln w="25400" cap="flat" cmpd="sng">
              <a:solidFill>
                <a:srgbClr val="BABA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sz="2891" b="0" i="0" u="none" strike="noStrike" kern="0" cap="none" spc="0" normalizeH="0" baseline="0" noProof="0">
                  <a:ln>
                    <a:noFill/>
                  </a:ln>
                  <a:solidFill>
                    <a:srgbClr val="040E41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Verify</a:t>
              </a: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4688957" y="3181329"/>
              <a:ext cx="2137145" cy="141413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6"/>
            </a:solidFill>
            <a:ln w="25400" cap="flat" cmpd="sng">
              <a:solidFill>
                <a:srgbClr val="BABA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sz="2168" b="0" i="0" u="none" strike="noStrike" kern="0" cap="none" spc="0" normalizeH="0" baseline="0" noProof="0">
                  <a:ln>
                    <a:noFill/>
                  </a:ln>
                  <a:solidFill>
                    <a:srgbClr val="040E41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Get Certified</a:t>
              </a: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6113719" y="3896390"/>
              <a:ext cx="2137145" cy="141413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6"/>
            </a:solidFill>
            <a:ln w="25400" cap="flat" cmpd="sng">
              <a:solidFill>
                <a:srgbClr val="BABA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sz="2168" b="1" i="0" u="none" strike="noStrike" kern="0" cap="none" spc="0" normalizeH="0" baseline="0" noProof="0">
                  <a:ln>
                    <a:noFill/>
                  </a:ln>
                  <a:solidFill>
                    <a:srgbClr val="040E41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Grow</a:t>
              </a: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9"/>
          <p:cNvSpPr txBox="1">
            <a:spLocks noGrp="1"/>
          </p:cNvSpPr>
          <p:nvPr>
            <p:ph type="title"/>
          </p:nvPr>
        </p:nvSpPr>
        <p:spPr>
          <a:xfrm>
            <a:off x="602137" y="1742889"/>
            <a:ext cx="11286559" cy="337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5963" u="sng"/>
              <a:t>Pantech</a:t>
            </a:r>
            <a:r>
              <a:rPr lang="en-US" sz="5963"/>
              <a:t> will make you to </a:t>
            </a:r>
            <a:r>
              <a:rPr lang="en-US" sz="5963" u="sng"/>
              <a:t>create 6 Projects</a:t>
            </a:r>
            <a:r>
              <a:rPr lang="en-US" sz="5963"/>
              <a:t> in Java in </a:t>
            </a:r>
            <a:r>
              <a:rPr lang="en-US" sz="5963" u="sng"/>
              <a:t>30 Days</a:t>
            </a:r>
            <a:endParaRPr/>
          </a:p>
        </p:txBody>
      </p:sp>
      <p:sp>
        <p:nvSpPr>
          <p:cNvPr id="438" name="Google Shape;438;p19"/>
          <p:cNvSpPr txBox="1"/>
          <p:nvPr/>
        </p:nvSpPr>
        <p:spPr>
          <a:xfrm>
            <a:off x="602136" y="1274468"/>
            <a:ext cx="6166645" cy="51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528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Objective of this 30 Days Master Class</a:t>
            </a: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0"/>
          <p:cNvSpPr txBox="1">
            <a:spLocks noGrp="1"/>
          </p:cNvSpPr>
          <p:nvPr>
            <p:ph type="title"/>
          </p:nvPr>
        </p:nvSpPr>
        <p:spPr>
          <a:xfrm>
            <a:off x="1160033" y="922857"/>
            <a:ext cx="9010272" cy="669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1 Month Internship in Java Full Stack</a:t>
            </a:r>
            <a:endParaRPr dirty="0"/>
          </a:p>
        </p:txBody>
      </p:sp>
      <p:sp>
        <p:nvSpPr>
          <p:cNvPr id="444" name="Google Shape;444;p20"/>
          <p:cNvSpPr txBox="1">
            <a:spLocks noGrp="1"/>
          </p:cNvSpPr>
          <p:nvPr>
            <p:ph type="body" idx="1"/>
          </p:nvPr>
        </p:nvSpPr>
        <p:spPr>
          <a:xfrm>
            <a:off x="230656" y="1992343"/>
            <a:ext cx="11023161" cy="4616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>
              <a:buFont typeface="Arial"/>
              <a:buChar char="•"/>
            </a:pPr>
            <a:r>
              <a:rPr lang="en-US" sz="2891">
                <a:solidFill>
                  <a:schemeClr val="accent4"/>
                </a:solidFill>
              </a:rPr>
              <a:t>INTERNSHIP E-Certificate (30Days Internship on Java Full Stack)</a:t>
            </a:r>
            <a:endParaRPr/>
          </a:p>
          <a:p>
            <a:pPr marL="457189" indent="-457189">
              <a:buFont typeface="Arial"/>
              <a:buChar char="•"/>
            </a:pPr>
            <a:r>
              <a:rPr lang="en-US" sz="2891">
                <a:solidFill>
                  <a:schemeClr val="accent4"/>
                </a:solidFill>
              </a:rPr>
              <a:t>Highly organized Video content</a:t>
            </a:r>
            <a:endParaRPr/>
          </a:p>
          <a:p>
            <a:pPr marL="457189" indent="-457189">
              <a:buFont typeface="Arial"/>
              <a:buChar char="•"/>
            </a:pPr>
            <a:r>
              <a:rPr lang="en-US" sz="2891">
                <a:solidFill>
                  <a:schemeClr val="accent4"/>
                </a:solidFill>
              </a:rPr>
              <a:t>Download Project Files</a:t>
            </a:r>
            <a:endParaRPr/>
          </a:p>
          <a:p>
            <a:pPr marL="457189" indent="-457189">
              <a:buFont typeface="Arial"/>
              <a:buChar char="•"/>
            </a:pPr>
            <a:r>
              <a:rPr lang="en-US" sz="2891">
                <a:solidFill>
                  <a:schemeClr val="accent4"/>
                </a:solidFill>
              </a:rPr>
              <a:t>Download PPTs</a:t>
            </a:r>
            <a:endParaRPr/>
          </a:p>
          <a:p>
            <a:pPr marL="457189" indent="-457189">
              <a:buFont typeface="Arial"/>
              <a:buChar char="•"/>
            </a:pPr>
            <a:r>
              <a:rPr lang="en-US" sz="2891">
                <a:solidFill>
                  <a:schemeClr val="accent4"/>
                </a:solidFill>
              </a:rPr>
              <a:t>Assignments </a:t>
            </a:r>
            <a:endParaRPr/>
          </a:p>
          <a:p>
            <a:pPr marL="457189" indent="-457189">
              <a:buFont typeface="Arial"/>
              <a:buChar char="•"/>
            </a:pPr>
            <a:r>
              <a:rPr lang="en-US" sz="2891">
                <a:solidFill>
                  <a:schemeClr val="accent4"/>
                </a:solidFill>
              </a:rPr>
              <a:t>Weekly Hackathons</a:t>
            </a:r>
            <a:endParaRPr/>
          </a:p>
          <a:p>
            <a:pPr marL="457189" indent="-457189">
              <a:buFont typeface="Arial"/>
              <a:buChar char="•"/>
            </a:pPr>
            <a:r>
              <a:rPr lang="en-US" sz="2891">
                <a:solidFill>
                  <a:schemeClr val="accent4"/>
                </a:solidFill>
              </a:rPr>
              <a:t>Flexible Time. </a:t>
            </a:r>
            <a:endParaRPr/>
          </a:p>
          <a:p>
            <a:pPr marL="457189" indent="-457189">
              <a:buFont typeface="Arial"/>
              <a:buChar char="•"/>
            </a:pPr>
            <a:r>
              <a:rPr lang="en-US" sz="2891">
                <a:solidFill>
                  <a:schemeClr val="accent4"/>
                </a:solidFill>
              </a:rPr>
              <a:t>Access Period: 60Days from the date of payment</a:t>
            </a:r>
            <a:endParaRPr/>
          </a:p>
          <a:p>
            <a:pPr marL="457189" indent="-457189">
              <a:buFont typeface="Arial"/>
              <a:buChar char="•"/>
            </a:pPr>
            <a:r>
              <a:rPr lang="en-US" sz="2891">
                <a:solidFill>
                  <a:schemeClr val="accent4"/>
                </a:solidFill>
              </a:rPr>
              <a:t>Community or Forum Support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1"/>
          <p:cNvSpPr txBox="1">
            <a:spLocks noGrp="1"/>
          </p:cNvSpPr>
          <p:nvPr>
            <p:ph type="title"/>
          </p:nvPr>
        </p:nvSpPr>
        <p:spPr>
          <a:xfrm>
            <a:off x="1795071" y="784535"/>
            <a:ext cx="7579583" cy="75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3613">
                <a:latin typeface="Times New Roman"/>
                <a:ea typeface="Times New Roman"/>
                <a:cs typeface="Times New Roman"/>
                <a:sym typeface="Times New Roman"/>
              </a:rPr>
              <a:t>What You Will Get???</a:t>
            </a:r>
            <a:endParaRPr/>
          </a:p>
        </p:txBody>
      </p:sp>
      <p:sp>
        <p:nvSpPr>
          <p:cNvPr id="450" name="Google Shape;450;p21"/>
          <p:cNvSpPr txBox="1">
            <a:spLocks noGrp="1"/>
          </p:cNvSpPr>
          <p:nvPr>
            <p:ph type="body" idx="1"/>
          </p:nvPr>
        </p:nvSpPr>
        <p:spPr>
          <a:xfrm>
            <a:off x="1537195" y="1507140"/>
            <a:ext cx="6960791" cy="68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-101597">
              <a:buFont typeface="Arial"/>
              <a:buChar char="•"/>
            </a:pPr>
            <a:r>
              <a:rPr lang="en-US" sz="1807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30 Days Learning Practice</a:t>
            </a:r>
            <a:endParaRPr/>
          </a:p>
          <a:p>
            <a:pPr marL="0" indent="-101597">
              <a:buFont typeface="Arial"/>
              <a:buChar char="•"/>
            </a:pPr>
            <a:r>
              <a:rPr lang="en-US" sz="1807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Servlet concepts</a:t>
            </a:r>
            <a:endParaRPr/>
          </a:p>
          <a:p>
            <a:pPr marL="0" indent="-101597">
              <a:buFont typeface="Arial"/>
              <a:buChar char="•"/>
            </a:pPr>
            <a:r>
              <a:rPr lang="en-US" sz="1807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+ Projects</a:t>
            </a:r>
            <a:endParaRPr/>
          </a:p>
          <a:p>
            <a:pPr marL="258159" indent="-258159"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Erasure Coding(Day 25)</a:t>
            </a:r>
            <a:endParaRPr/>
          </a:p>
          <a:p>
            <a:pPr marL="258159" indent="-258159"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Public Auditing(Day 26)</a:t>
            </a:r>
            <a:endParaRPr/>
          </a:p>
          <a:p>
            <a:pPr marL="258159" indent="-258159"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Counselling Management System(Day 27)</a:t>
            </a:r>
            <a:endParaRPr/>
          </a:p>
          <a:p>
            <a:pPr marL="258159" indent="-258159"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Software Puzzle(Day 28)</a:t>
            </a:r>
            <a:endParaRPr/>
          </a:p>
          <a:p>
            <a:pPr marL="258159" indent="-258159"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Crime Management System(Day 29)</a:t>
            </a:r>
            <a:endParaRPr/>
          </a:p>
          <a:p>
            <a:pPr marL="258159" indent="-258159"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Secure Multi-Owner Data Sharing(Day 30)</a:t>
            </a:r>
            <a:endParaRPr sz="2400" b="1">
              <a:solidFill>
                <a:schemeClr val="dk1"/>
              </a:solidFill>
            </a:endParaRPr>
          </a:p>
          <a:p>
            <a:pPr marL="395843" indent="-156561"/>
            <a:endParaRPr sz="1807" b="1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1" name="Google Shape;451;p21"/>
          <p:cNvGrpSpPr/>
          <p:nvPr/>
        </p:nvGrpSpPr>
        <p:grpSpPr>
          <a:xfrm>
            <a:off x="6454687" y="606054"/>
            <a:ext cx="2581360" cy="1626692"/>
            <a:chOff x="5154453" y="-180188"/>
            <a:chExt cx="2856973" cy="1800375"/>
          </a:xfrm>
        </p:grpSpPr>
        <p:grpSp>
          <p:nvGrpSpPr>
            <p:cNvPr id="452" name="Google Shape;452;p21"/>
            <p:cNvGrpSpPr/>
            <p:nvPr/>
          </p:nvGrpSpPr>
          <p:grpSpPr>
            <a:xfrm rot="474658">
              <a:off x="5241107" y="-2381"/>
              <a:ext cx="2683665" cy="1444761"/>
              <a:chOff x="4345425" y="2175475"/>
              <a:chExt cx="800750" cy="176025"/>
            </a:xfrm>
          </p:grpSpPr>
          <p:sp>
            <p:nvSpPr>
              <p:cNvPr id="453" name="Google Shape;453;p21"/>
              <p:cNvSpPr/>
              <p:nvPr/>
            </p:nvSpPr>
            <p:spPr>
              <a:xfrm>
                <a:off x="4351850" y="2175475"/>
                <a:ext cx="763000" cy="156275"/>
              </a:xfrm>
              <a:custGeom>
                <a:avLst/>
                <a:gdLst/>
                <a:ahLst/>
                <a:cxnLst/>
                <a:rect l="l" t="t" r="r" b="b"/>
                <a:pathLst>
                  <a:path w="30520" h="6251" extrusionOk="0">
                    <a:moveTo>
                      <a:pt x="28815" y="0"/>
                    </a:moveTo>
                    <a:cubicBezTo>
                      <a:pt x="19166" y="50"/>
                      <a:pt x="9617" y="1178"/>
                      <a:pt x="243" y="3359"/>
                    </a:cubicBezTo>
                    <a:cubicBezTo>
                      <a:pt x="1" y="3431"/>
                      <a:pt x="1096" y="6250"/>
                      <a:pt x="1871" y="6250"/>
                    </a:cubicBezTo>
                    <a:cubicBezTo>
                      <a:pt x="1897" y="6250"/>
                      <a:pt x="1923" y="6247"/>
                      <a:pt x="1948" y="6241"/>
                    </a:cubicBezTo>
                    <a:cubicBezTo>
                      <a:pt x="11321" y="4060"/>
                      <a:pt x="20870" y="2933"/>
                      <a:pt x="30494" y="2882"/>
                    </a:cubicBezTo>
                    <a:cubicBezTo>
                      <a:pt x="30519" y="2882"/>
                      <a:pt x="29742" y="0"/>
                      <a:pt x="28815" y="0"/>
                    </a:cubicBezTo>
                    <a:close/>
                  </a:path>
                </a:pathLst>
              </a:custGeom>
              <a:solidFill>
                <a:srgbClr val="FFD40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82600" tIns="82600" rIns="82600" bIns="826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21"/>
              <p:cNvSpPr/>
              <p:nvPr/>
            </p:nvSpPr>
            <p:spPr>
              <a:xfrm>
                <a:off x="4345425" y="2195925"/>
                <a:ext cx="800750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2030" h="6223" extrusionOk="0">
                    <a:moveTo>
                      <a:pt x="28845" y="0"/>
                    </a:moveTo>
                    <a:cubicBezTo>
                      <a:pt x="27445" y="0"/>
                      <a:pt x="25887" y="355"/>
                      <a:pt x="24736" y="435"/>
                    </a:cubicBezTo>
                    <a:cubicBezTo>
                      <a:pt x="22004" y="611"/>
                      <a:pt x="19247" y="811"/>
                      <a:pt x="16490" y="987"/>
                    </a:cubicBezTo>
                    <a:cubicBezTo>
                      <a:pt x="11578" y="1338"/>
                      <a:pt x="6240" y="1112"/>
                      <a:pt x="1603" y="3042"/>
                    </a:cubicBezTo>
                    <a:cubicBezTo>
                      <a:pt x="0" y="3697"/>
                      <a:pt x="919" y="6222"/>
                      <a:pt x="2308" y="6222"/>
                    </a:cubicBezTo>
                    <a:cubicBezTo>
                      <a:pt x="2461" y="6222"/>
                      <a:pt x="2620" y="6192"/>
                      <a:pt x="2781" y="6125"/>
                    </a:cubicBezTo>
                    <a:cubicBezTo>
                      <a:pt x="6967" y="4370"/>
                      <a:pt x="11653" y="4546"/>
                      <a:pt x="16115" y="4220"/>
                    </a:cubicBezTo>
                    <a:cubicBezTo>
                      <a:pt x="18596" y="4069"/>
                      <a:pt x="21052" y="3894"/>
                      <a:pt x="23533" y="3719"/>
                    </a:cubicBezTo>
                    <a:cubicBezTo>
                      <a:pt x="24636" y="3643"/>
                      <a:pt x="25739" y="3568"/>
                      <a:pt x="26841" y="3493"/>
                    </a:cubicBezTo>
                    <a:cubicBezTo>
                      <a:pt x="27393" y="3468"/>
                      <a:pt x="27944" y="3418"/>
                      <a:pt x="28496" y="3393"/>
                    </a:cubicBezTo>
                    <a:cubicBezTo>
                      <a:pt x="28558" y="3393"/>
                      <a:pt x="29066" y="3437"/>
                      <a:pt x="29482" y="3437"/>
                    </a:cubicBezTo>
                    <a:cubicBezTo>
                      <a:pt x="29580" y="3437"/>
                      <a:pt x="29673" y="3434"/>
                      <a:pt x="29754" y="3428"/>
                    </a:cubicBezTo>
                    <a:lnTo>
                      <a:pt x="29754" y="3428"/>
                    </a:lnTo>
                    <a:cubicBezTo>
                      <a:pt x="30007" y="3587"/>
                      <a:pt x="30293" y="3683"/>
                      <a:pt x="30597" y="3683"/>
                    </a:cubicBezTo>
                    <a:cubicBezTo>
                      <a:pt x="30664" y="3683"/>
                      <a:pt x="30732" y="3678"/>
                      <a:pt x="30801" y="3668"/>
                    </a:cubicBezTo>
                    <a:cubicBezTo>
                      <a:pt x="30877" y="3668"/>
                      <a:pt x="30952" y="3643"/>
                      <a:pt x="31002" y="3643"/>
                    </a:cubicBezTo>
                    <a:cubicBezTo>
                      <a:pt x="31528" y="3568"/>
                      <a:pt x="31829" y="2992"/>
                      <a:pt x="31904" y="2516"/>
                    </a:cubicBezTo>
                    <a:lnTo>
                      <a:pt x="31929" y="2265"/>
                    </a:lnTo>
                    <a:cubicBezTo>
                      <a:pt x="32029" y="1563"/>
                      <a:pt x="31578" y="811"/>
                      <a:pt x="30977" y="460"/>
                    </a:cubicBezTo>
                    <a:cubicBezTo>
                      <a:pt x="30386" y="115"/>
                      <a:pt x="29641" y="0"/>
                      <a:pt x="28845" y="0"/>
                    </a:cubicBezTo>
                    <a:close/>
                  </a:path>
                </a:pathLst>
              </a:custGeom>
              <a:solidFill>
                <a:srgbClr val="FFD40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82600" tIns="82600" rIns="82600" bIns="826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5" name="Google Shape;455;p21"/>
            <p:cNvSpPr txBox="1"/>
            <p:nvPr/>
          </p:nvSpPr>
          <p:spPr>
            <a:xfrm>
              <a:off x="5425737" y="386344"/>
              <a:ext cx="2506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600" tIns="82600" rIns="82600" bIns="82600" anchor="ctr" anchorCtr="0"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sz="1807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tim"/>
                  <a:ea typeface="Itim"/>
                  <a:cs typeface="Itim"/>
                  <a:sym typeface="Itim"/>
                </a:rPr>
                <a:t>Project Files of  Java</a:t>
              </a: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456" name="Google Shape;456;p21"/>
          <p:cNvGrpSpPr/>
          <p:nvPr/>
        </p:nvGrpSpPr>
        <p:grpSpPr>
          <a:xfrm>
            <a:off x="7217744" y="1783977"/>
            <a:ext cx="2581360" cy="1626692"/>
            <a:chOff x="5154453" y="-180188"/>
            <a:chExt cx="2856973" cy="1800375"/>
          </a:xfrm>
        </p:grpSpPr>
        <p:grpSp>
          <p:nvGrpSpPr>
            <p:cNvPr id="457" name="Google Shape;457;p21"/>
            <p:cNvGrpSpPr/>
            <p:nvPr/>
          </p:nvGrpSpPr>
          <p:grpSpPr>
            <a:xfrm rot="474658">
              <a:off x="5241107" y="-2381"/>
              <a:ext cx="2683665" cy="1444761"/>
              <a:chOff x="4345425" y="2175475"/>
              <a:chExt cx="800750" cy="176025"/>
            </a:xfrm>
          </p:grpSpPr>
          <p:sp>
            <p:nvSpPr>
              <p:cNvPr id="458" name="Google Shape;458;p21"/>
              <p:cNvSpPr/>
              <p:nvPr/>
            </p:nvSpPr>
            <p:spPr>
              <a:xfrm>
                <a:off x="4351850" y="2175475"/>
                <a:ext cx="763000" cy="156275"/>
              </a:xfrm>
              <a:custGeom>
                <a:avLst/>
                <a:gdLst/>
                <a:ahLst/>
                <a:cxnLst/>
                <a:rect l="l" t="t" r="r" b="b"/>
                <a:pathLst>
                  <a:path w="30520" h="6251" extrusionOk="0">
                    <a:moveTo>
                      <a:pt x="28815" y="0"/>
                    </a:moveTo>
                    <a:cubicBezTo>
                      <a:pt x="19166" y="50"/>
                      <a:pt x="9617" y="1178"/>
                      <a:pt x="243" y="3359"/>
                    </a:cubicBezTo>
                    <a:cubicBezTo>
                      <a:pt x="1" y="3431"/>
                      <a:pt x="1096" y="6250"/>
                      <a:pt x="1871" y="6250"/>
                    </a:cubicBezTo>
                    <a:cubicBezTo>
                      <a:pt x="1897" y="6250"/>
                      <a:pt x="1923" y="6247"/>
                      <a:pt x="1948" y="6241"/>
                    </a:cubicBezTo>
                    <a:cubicBezTo>
                      <a:pt x="11321" y="4060"/>
                      <a:pt x="20870" y="2933"/>
                      <a:pt x="30494" y="2882"/>
                    </a:cubicBezTo>
                    <a:cubicBezTo>
                      <a:pt x="30519" y="2882"/>
                      <a:pt x="29742" y="0"/>
                      <a:pt x="28815" y="0"/>
                    </a:cubicBezTo>
                    <a:close/>
                  </a:path>
                </a:pathLst>
              </a:custGeom>
              <a:solidFill>
                <a:srgbClr val="FFD40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82600" tIns="82600" rIns="82600" bIns="826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21"/>
              <p:cNvSpPr/>
              <p:nvPr/>
            </p:nvSpPr>
            <p:spPr>
              <a:xfrm>
                <a:off x="4345425" y="2195925"/>
                <a:ext cx="800750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2030" h="6223" extrusionOk="0">
                    <a:moveTo>
                      <a:pt x="28845" y="0"/>
                    </a:moveTo>
                    <a:cubicBezTo>
                      <a:pt x="27445" y="0"/>
                      <a:pt x="25887" y="355"/>
                      <a:pt x="24736" y="435"/>
                    </a:cubicBezTo>
                    <a:cubicBezTo>
                      <a:pt x="22004" y="611"/>
                      <a:pt x="19247" y="811"/>
                      <a:pt x="16490" y="987"/>
                    </a:cubicBezTo>
                    <a:cubicBezTo>
                      <a:pt x="11578" y="1338"/>
                      <a:pt x="6240" y="1112"/>
                      <a:pt x="1603" y="3042"/>
                    </a:cubicBezTo>
                    <a:cubicBezTo>
                      <a:pt x="0" y="3697"/>
                      <a:pt x="919" y="6222"/>
                      <a:pt x="2308" y="6222"/>
                    </a:cubicBezTo>
                    <a:cubicBezTo>
                      <a:pt x="2461" y="6222"/>
                      <a:pt x="2620" y="6192"/>
                      <a:pt x="2781" y="6125"/>
                    </a:cubicBezTo>
                    <a:cubicBezTo>
                      <a:pt x="6967" y="4370"/>
                      <a:pt x="11653" y="4546"/>
                      <a:pt x="16115" y="4220"/>
                    </a:cubicBezTo>
                    <a:cubicBezTo>
                      <a:pt x="18596" y="4069"/>
                      <a:pt x="21052" y="3894"/>
                      <a:pt x="23533" y="3719"/>
                    </a:cubicBezTo>
                    <a:cubicBezTo>
                      <a:pt x="24636" y="3643"/>
                      <a:pt x="25739" y="3568"/>
                      <a:pt x="26841" y="3493"/>
                    </a:cubicBezTo>
                    <a:cubicBezTo>
                      <a:pt x="27393" y="3468"/>
                      <a:pt x="27944" y="3418"/>
                      <a:pt x="28496" y="3393"/>
                    </a:cubicBezTo>
                    <a:cubicBezTo>
                      <a:pt x="28558" y="3393"/>
                      <a:pt x="29066" y="3437"/>
                      <a:pt x="29482" y="3437"/>
                    </a:cubicBezTo>
                    <a:cubicBezTo>
                      <a:pt x="29580" y="3437"/>
                      <a:pt x="29673" y="3434"/>
                      <a:pt x="29754" y="3428"/>
                    </a:cubicBezTo>
                    <a:lnTo>
                      <a:pt x="29754" y="3428"/>
                    </a:lnTo>
                    <a:cubicBezTo>
                      <a:pt x="30007" y="3587"/>
                      <a:pt x="30293" y="3683"/>
                      <a:pt x="30597" y="3683"/>
                    </a:cubicBezTo>
                    <a:cubicBezTo>
                      <a:pt x="30664" y="3683"/>
                      <a:pt x="30732" y="3678"/>
                      <a:pt x="30801" y="3668"/>
                    </a:cubicBezTo>
                    <a:cubicBezTo>
                      <a:pt x="30877" y="3668"/>
                      <a:pt x="30952" y="3643"/>
                      <a:pt x="31002" y="3643"/>
                    </a:cubicBezTo>
                    <a:cubicBezTo>
                      <a:pt x="31528" y="3568"/>
                      <a:pt x="31829" y="2992"/>
                      <a:pt x="31904" y="2516"/>
                    </a:cubicBezTo>
                    <a:lnTo>
                      <a:pt x="31929" y="2265"/>
                    </a:lnTo>
                    <a:cubicBezTo>
                      <a:pt x="32029" y="1563"/>
                      <a:pt x="31578" y="811"/>
                      <a:pt x="30977" y="460"/>
                    </a:cubicBezTo>
                    <a:cubicBezTo>
                      <a:pt x="30386" y="115"/>
                      <a:pt x="29641" y="0"/>
                      <a:pt x="28845" y="0"/>
                    </a:cubicBezTo>
                    <a:close/>
                  </a:path>
                </a:pathLst>
              </a:custGeom>
              <a:solidFill>
                <a:srgbClr val="FFD40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82600" tIns="82600" rIns="82600" bIns="826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0" name="Google Shape;460;p21"/>
            <p:cNvSpPr txBox="1"/>
            <p:nvPr/>
          </p:nvSpPr>
          <p:spPr>
            <a:xfrm>
              <a:off x="5299666" y="408089"/>
              <a:ext cx="25062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600" tIns="82600" rIns="82600" bIns="82600" anchor="ctr" anchorCtr="0"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sz="1807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tim"/>
                  <a:ea typeface="Itim"/>
                  <a:cs typeface="Itim"/>
                  <a:sym typeface="Itim"/>
                </a:rPr>
                <a:t>Project PPT</a:t>
              </a: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461" name="Google Shape;461;p21"/>
          <p:cNvGrpSpPr/>
          <p:nvPr/>
        </p:nvGrpSpPr>
        <p:grpSpPr>
          <a:xfrm>
            <a:off x="7444291" y="2861723"/>
            <a:ext cx="3656564" cy="1860516"/>
            <a:chOff x="4912391" y="-281356"/>
            <a:chExt cx="4046978" cy="2059164"/>
          </a:xfrm>
        </p:grpSpPr>
        <p:grpSp>
          <p:nvGrpSpPr>
            <p:cNvPr id="462" name="Google Shape;462;p21"/>
            <p:cNvGrpSpPr/>
            <p:nvPr/>
          </p:nvGrpSpPr>
          <p:grpSpPr>
            <a:xfrm rot="474658">
              <a:off x="5004003" y="-41614"/>
              <a:ext cx="3592984" cy="1579680"/>
              <a:chOff x="4275220" y="2167013"/>
              <a:chExt cx="1072072" cy="192463"/>
            </a:xfrm>
          </p:grpSpPr>
          <p:sp>
            <p:nvSpPr>
              <p:cNvPr id="463" name="Google Shape;463;p21"/>
              <p:cNvSpPr/>
              <p:nvPr/>
            </p:nvSpPr>
            <p:spPr>
              <a:xfrm>
                <a:off x="4361285" y="2203201"/>
                <a:ext cx="763000" cy="156275"/>
              </a:xfrm>
              <a:custGeom>
                <a:avLst/>
                <a:gdLst/>
                <a:ahLst/>
                <a:cxnLst/>
                <a:rect l="l" t="t" r="r" b="b"/>
                <a:pathLst>
                  <a:path w="30520" h="6251" extrusionOk="0">
                    <a:moveTo>
                      <a:pt x="28815" y="0"/>
                    </a:moveTo>
                    <a:cubicBezTo>
                      <a:pt x="19166" y="50"/>
                      <a:pt x="9617" y="1178"/>
                      <a:pt x="243" y="3359"/>
                    </a:cubicBezTo>
                    <a:cubicBezTo>
                      <a:pt x="1" y="3431"/>
                      <a:pt x="1096" y="6250"/>
                      <a:pt x="1871" y="6250"/>
                    </a:cubicBezTo>
                    <a:cubicBezTo>
                      <a:pt x="1897" y="6250"/>
                      <a:pt x="1923" y="6247"/>
                      <a:pt x="1948" y="6241"/>
                    </a:cubicBezTo>
                    <a:cubicBezTo>
                      <a:pt x="11321" y="4060"/>
                      <a:pt x="20870" y="2933"/>
                      <a:pt x="30494" y="2882"/>
                    </a:cubicBezTo>
                    <a:cubicBezTo>
                      <a:pt x="30519" y="2882"/>
                      <a:pt x="29742" y="0"/>
                      <a:pt x="28815" y="0"/>
                    </a:cubicBezTo>
                    <a:close/>
                  </a:path>
                </a:pathLst>
              </a:custGeom>
              <a:solidFill>
                <a:srgbClr val="FFD40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82600" tIns="82600" rIns="82600" bIns="826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21"/>
              <p:cNvSpPr/>
              <p:nvPr/>
            </p:nvSpPr>
            <p:spPr>
              <a:xfrm>
                <a:off x="4275220" y="2167013"/>
                <a:ext cx="1072072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2030" h="6223" extrusionOk="0">
                    <a:moveTo>
                      <a:pt x="28845" y="0"/>
                    </a:moveTo>
                    <a:cubicBezTo>
                      <a:pt x="27445" y="0"/>
                      <a:pt x="25887" y="355"/>
                      <a:pt x="24736" y="435"/>
                    </a:cubicBezTo>
                    <a:cubicBezTo>
                      <a:pt x="22004" y="611"/>
                      <a:pt x="19247" y="811"/>
                      <a:pt x="16490" y="987"/>
                    </a:cubicBezTo>
                    <a:cubicBezTo>
                      <a:pt x="11578" y="1338"/>
                      <a:pt x="6240" y="1112"/>
                      <a:pt x="1603" y="3042"/>
                    </a:cubicBezTo>
                    <a:cubicBezTo>
                      <a:pt x="0" y="3697"/>
                      <a:pt x="919" y="6222"/>
                      <a:pt x="2308" y="6222"/>
                    </a:cubicBezTo>
                    <a:cubicBezTo>
                      <a:pt x="2461" y="6222"/>
                      <a:pt x="2620" y="6192"/>
                      <a:pt x="2781" y="6125"/>
                    </a:cubicBezTo>
                    <a:cubicBezTo>
                      <a:pt x="6967" y="4370"/>
                      <a:pt x="11653" y="4546"/>
                      <a:pt x="16115" y="4220"/>
                    </a:cubicBezTo>
                    <a:cubicBezTo>
                      <a:pt x="18596" y="4069"/>
                      <a:pt x="21052" y="3894"/>
                      <a:pt x="23533" y="3719"/>
                    </a:cubicBezTo>
                    <a:cubicBezTo>
                      <a:pt x="24636" y="3643"/>
                      <a:pt x="25739" y="3568"/>
                      <a:pt x="26841" y="3493"/>
                    </a:cubicBezTo>
                    <a:cubicBezTo>
                      <a:pt x="27393" y="3468"/>
                      <a:pt x="27944" y="3418"/>
                      <a:pt x="28496" y="3393"/>
                    </a:cubicBezTo>
                    <a:cubicBezTo>
                      <a:pt x="28558" y="3393"/>
                      <a:pt x="29066" y="3437"/>
                      <a:pt x="29482" y="3437"/>
                    </a:cubicBezTo>
                    <a:cubicBezTo>
                      <a:pt x="29580" y="3437"/>
                      <a:pt x="29673" y="3434"/>
                      <a:pt x="29754" y="3428"/>
                    </a:cubicBezTo>
                    <a:lnTo>
                      <a:pt x="29754" y="3428"/>
                    </a:lnTo>
                    <a:cubicBezTo>
                      <a:pt x="30007" y="3587"/>
                      <a:pt x="30293" y="3683"/>
                      <a:pt x="30597" y="3683"/>
                    </a:cubicBezTo>
                    <a:cubicBezTo>
                      <a:pt x="30664" y="3683"/>
                      <a:pt x="30732" y="3678"/>
                      <a:pt x="30801" y="3668"/>
                    </a:cubicBezTo>
                    <a:cubicBezTo>
                      <a:pt x="30877" y="3668"/>
                      <a:pt x="30952" y="3643"/>
                      <a:pt x="31002" y="3643"/>
                    </a:cubicBezTo>
                    <a:cubicBezTo>
                      <a:pt x="31528" y="3568"/>
                      <a:pt x="31829" y="2992"/>
                      <a:pt x="31904" y="2516"/>
                    </a:cubicBezTo>
                    <a:lnTo>
                      <a:pt x="31929" y="2265"/>
                    </a:lnTo>
                    <a:cubicBezTo>
                      <a:pt x="32029" y="1563"/>
                      <a:pt x="31578" y="811"/>
                      <a:pt x="30977" y="460"/>
                    </a:cubicBezTo>
                    <a:cubicBezTo>
                      <a:pt x="30386" y="115"/>
                      <a:pt x="29641" y="0"/>
                      <a:pt x="28845" y="0"/>
                    </a:cubicBezTo>
                    <a:close/>
                  </a:path>
                </a:pathLst>
              </a:custGeom>
              <a:solidFill>
                <a:srgbClr val="FFD400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82600" tIns="82600" rIns="82600" bIns="826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5" name="Google Shape;465;p21"/>
            <p:cNvSpPr txBox="1"/>
            <p:nvPr/>
          </p:nvSpPr>
          <p:spPr>
            <a:xfrm>
              <a:off x="5198090" y="277520"/>
              <a:ext cx="3761279" cy="4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600" tIns="82600" rIns="82600" bIns="82600" anchor="ctr" anchorCtr="0"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sz="1807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tim"/>
                  <a:ea typeface="Itim"/>
                  <a:cs typeface="Itim"/>
                  <a:sym typeface="Itim"/>
                </a:rPr>
                <a:t>Video Class Access for 2 Months</a:t>
              </a: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466" name="Google Shape;466;p21"/>
          <p:cNvGrpSpPr/>
          <p:nvPr/>
        </p:nvGrpSpPr>
        <p:grpSpPr>
          <a:xfrm>
            <a:off x="7341153" y="4987815"/>
            <a:ext cx="3461947" cy="982372"/>
            <a:chOff x="6554696" y="509501"/>
            <a:chExt cx="711709" cy="802366"/>
          </a:xfrm>
        </p:grpSpPr>
        <p:sp>
          <p:nvSpPr>
            <p:cNvPr id="467" name="Google Shape;467;p21"/>
            <p:cNvSpPr/>
            <p:nvPr/>
          </p:nvSpPr>
          <p:spPr>
            <a:xfrm>
              <a:off x="6554696" y="532636"/>
              <a:ext cx="696978" cy="779231"/>
            </a:xfrm>
            <a:custGeom>
              <a:avLst/>
              <a:gdLst/>
              <a:ahLst/>
              <a:cxnLst/>
              <a:rect l="l" t="t" r="r" b="b"/>
              <a:pathLst>
                <a:path w="20913" h="23381" extrusionOk="0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82600" tIns="82600" rIns="82600" bIns="82600" anchor="ctr" anchorCtr="0"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sz="180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Get chance to Enroll 1-Month Internship on demand</a:t>
              </a:r>
              <a:endParaRPr kumimoji="0" sz="180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1"/>
            <p:cNvSpPr/>
            <p:nvPr/>
          </p:nvSpPr>
          <p:spPr>
            <a:xfrm>
              <a:off x="6554696" y="509501"/>
              <a:ext cx="711709" cy="793261"/>
            </a:xfrm>
            <a:custGeom>
              <a:avLst/>
              <a:gdLst/>
              <a:ahLst/>
              <a:cxnLst/>
              <a:rect l="l" t="t" r="r" b="b"/>
              <a:pathLst>
                <a:path w="21355" h="23802" extrusionOk="0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82600" tIns="82600" rIns="82600" bIns="826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2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9" name="Google Shape;469;p21"/>
          <p:cNvSpPr/>
          <p:nvPr/>
        </p:nvSpPr>
        <p:spPr>
          <a:xfrm>
            <a:off x="1812027" y="2625828"/>
            <a:ext cx="5682976" cy="512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265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58159" marR="0" lvl="0" indent="-177812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9"/>
              <a:buFontTx/>
              <a:buNone/>
              <a:tabLst/>
              <a:defRPr/>
            </a:pPr>
            <a:endParaRPr kumimoji="0" sz="12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38</a:t>
            </a:fld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76" name="Google Shape;476;p22"/>
          <p:cNvSpPr/>
          <p:nvPr/>
        </p:nvSpPr>
        <p:spPr>
          <a:xfrm>
            <a:off x="5181601" y="993234"/>
            <a:ext cx="6206836" cy="110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How to Enroll into 1 month Internship?</a:t>
            </a:r>
            <a:endParaRPr kumimoji="0" sz="3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7" name="Google Shape;477;p22"/>
          <p:cNvSpPr txBox="1"/>
          <p:nvPr/>
        </p:nvSpPr>
        <p:spPr>
          <a:xfrm>
            <a:off x="5181600" y="2635970"/>
            <a:ext cx="4627419" cy="5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 charset="0"/>
                <a:ea typeface="+mn-ea"/>
                <a:cs typeface="+mn-cs"/>
              </a:rPr>
              <a:t>https://imjo.in/gHNkDr</a:t>
            </a:r>
            <a:endParaRPr kumimoji="0" sz="2133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8" name="Google Shape;478;p22"/>
          <p:cNvSpPr txBox="1"/>
          <p:nvPr/>
        </p:nvSpPr>
        <p:spPr>
          <a:xfrm>
            <a:off x="5181601" y="3962396"/>
            <a:ext cx="4281055" cy="820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67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COUPON CODE : </a:t>
            </a:r>
            <a:r>
              <a:rPr kumimoji="0" lang="en-US" sz="266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JFSMC2</a:t>
            </a:r>
            <a:endParaRPr kumimoji="0" sz="2667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4DCEEE-FD61-A314-23EB-2E8A7BAFC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45" y="641094"/>
            <a:ext cx="3862035" cy="5575812"/>
          </a:xfrm>
          <a:prstGeom prst="rect">
            <a:avLst/>
          </a:prstGeom>
        </p:spPr>
      </p:pic>
      <p:sp>
        <p:nvSpPr>
          <p:cNvPr id="4" name="Google Shape;478;p22">
            <a:extLst>
              <a:ext uri="{FF2B5EF4-FFF2-40B4-BE49-F238E27FC236}">
                <a16:creationId xmlns:a16="http://schemas.microsoft.com/office/drawing/2014/main" id="{89F69886-967F-F1D3-4C04-B0AA30CBD1D8}"/>
              </a:ext>
            </a:extLst>
          </p:cNvPr>
          <p:cNvSpPr txBox="1"/>
          <p:nvPr/>
        </p:nvSpPr>
        <p:spPr>
          <a:xfrm>
            <a:off x="5181600" y="3314302"/>
            <a:ext cx="4281055" cy="820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IN" sz="2667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REG FEE : Rs.1999  Rs.999</a:t>
            </a:r>
            <a:endParaRPr kumimoji="0" sz="2667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289E03-19CB-C2A1-984B-B42CBC4ABFDE}"/>
              </a:ext>
            </a:extLst>
          </p:cNvPr>
          <p:cNvCxnSpPr/>
          <p:nvPr/>
        </p:nvCxnSpPr>
        <p:spPr>
          <a:xfrm>
            <a:off x="6934200" y="3581400"/>
            <a:ext cx="104775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84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/>
              <a:t>While loop</a:t>
            </a:r>
            <a:endParaRPr/>
          </a:p>
        </p:txBody>
      </p:sp>
      <p:sp>
        <p:nvSpPr>
          <p:cNvPr id="888" name="Google Shape;888;p84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lnSpcReduction="10000"/>
          </a:bodyPr>
          <a:lstStyle/>
          <a:p>
            <a:pPr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 WhileExample {  </a:t>
            </a:r>
            <a:endParaRPr/>
          </a:p>
          <a:p>
            <a:pPr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void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 main(String[] args) {  </a:t>
            </a:r>
            <a:endParaRPr/>
          </a:p>
          <a:p>
            <a:pPr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 i=1;  </a:t>
            </a:r>
            <a:endParaRPr/>
          </a:p>
          <a:p>
            <a:pPr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(i&lt;=10){  </a:t>
            </a:r>
            <a:endParaRPr/>
          </a:p>
          <a:p>
            <a:pPr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 System.out.println(i);  </a:t>
            </a:r>
            <a:endParaRPr/>
          </a:p>
          <a:p>
            <a:pPr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  i++;  </a:t>
            </a:r>
            <a:endParaRPr/>
          </a:p>
          <a:p>
            <a:pPr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 }  </a:t>
            </a:r>
            <a:endParaRPr/>
          </a:p>
          <a:p>
            <a:pPr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}  </a:t>
            </a:r>
            <a:endParaRPr/>
          </a:p>
          <a:p>
            <a:pPr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85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>
              <a:buSzPct val="111111"/>
            </a:pPr>
            <a:r>
              <a:rPr lang="en-US" b="0"/>
              <a:t>Java do-while Loop</a:t>
            </a:r>
            <a:br>
              <a:rPr lang="en-US" b="0"/>
            </a:br>
            <a:endParaRPr/>
          </a:p>
        </p:txBody>
      </p:sp>
      <p:sp>
        <p:nvSpPr>
          <p:cNvPr id="894" name="Google Shape;894;p85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DoWhileExample {  </a:t>
            </a:r>
            <a:endParaRPr/>
          </a:p>
          <a:p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void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main(String[] args) {  </a:t>
            </a:r>
            <a:endParaRPr/>
          </a:p>
          <a:p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   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i=1;  </a:t>
            </a:r>
            <a:endParaRPr/>
          </a:p>
          <a:p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   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{  </a:t>
            </a:r>
            <a:endParaRPr/>
          </a:p>
          <a:p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       System.out.println(i);  </a:t>
            </a:r>
            <a:endParaRPr/>
          </a:p>
          <a:p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   i++;  </a:t>
            </a:r>
            <a:endParaRPr/>
          </a:p>
          <a:p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   }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(i&lt;=10);  </a:t>
            </a:r>
            <a:endParaRPr/>
          </a:p>
          <a:p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}  </a:t>
            </a:r>
            <a:endParaRPr/>
          </a:p>
          <a:p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}  </a:t>
            </a:r>
            <a:endParaRPr/>
          </a:p>
          <a:p>
            <a:pPr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86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>
              <a:buSzPct val="62500"/>
            </a:pPr>
            <a:r>
              <a:rPr lang="en-US" sz="6400">
                <a:latin typeface="Times New Roman"/>
                <a:ea typeface="Times New Roman"/>
                <a:cs typeface="Times New Roman"/>
                <a:sym typeface="Times New Roman"/>
              </a:rPr>
              <a:t>TASK</a:t>
            </a:r>
            <a:endParaRPr/>
          </a:p>
        </p:txBody>
      </p:sp>
      <p:sp>
        <p:nvSpPr>
          <p:cNvPr id="900" name="Google Shape;900;p86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Write  a program to print the numbers from 60 to 53 using while loop.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87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Decision Making</a:t>
            </a:r>
            <a:endParaRPr/>
          </a:p>
        </p:txBody>
      </p:sp>
      <p:sp>
        <p:nvSpPr>
          <p:cNvPr id="906" name="Google Shape;906;p87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77500" lnSpcReduction="20000"/>
          </a:bodyPr>
          <a:lstStyle/>
          <a:p>
            <a:pPr algn="just">
              <a:lnSpc>
                <a:spcPct val="150000"/>
              </a:lnSpc>
              <a:buSzPct val="90322"/>
              <a:buFont typeface="Noto Sans Symbols"/>
              <a:buChar char="⮚"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When a statement needs to be executed based on a condition, then if statement is used and else block will be executed when the condition is false.</a:t>
            </a:r>
            <a:endParaRPr/>
          </a:p>
          <a:p>
            <a:pPr algn="just">
              <a:lnSpc>
                <a:spcPct val="150000"/>
              </a:lnSpc>
              <a:buSzPct val="90322"/>
              <a:buFont typeface="Noto Sans Symbols"/>
              <a:buChar char="⮚"/>
            </a:pP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There are four types of conditional statements:</a:t>
            </a:r>
            <a:endParaRPr/>
          </a:p>
          <a:p>
            <a:pPr indent="-304792" algn="just">
              <a:lnSpc>
                <a:spcPct val="150000"/>
              </a:lnSpc>
              <a:buSzPct val="90322"/>
              <a:buNone/>
            </a:pPr>
            <a:endParaRPr sz="26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ct val="150000"/>
              </a:lnSpc>
              <a:buSzPct val="90322"/>
              <a:buFont typeface="Noto Sans Symbols"/>
              <a:buChar char="⮚"/>
            </a:pPr>
            <a:r>
              <a:rPr lang="en-US" sz="2667" b="1">
                <a:latin typeface="Times New Roman"/>
                <a:ea typeface="Times New Roman"/>
                <a:cs typeface="Times New Roman"/>
                <a:sym typeface="Times New Roman"/>
              </a:rPr>
              <a:t>if statement:</a:t>
            </a: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 First , as the program flows, the condition will be tested and then a statement or group of statements will be executed.</a:t>
            </a:r>
            <a:endParaRPr/>
          </a:p>
          <a:p>
            <a:pPr algn="just">
              <a:lnSpc>
                <a:spcPct val="150000"/>
              </a:lnSpc>
              <a:buSzPct val="90322"/>
              <a:buFont typeface="Noto Sans Symbols"/>
              <a:buChar char="⮚"/>
            </a:pPr>
            <a:r>
              <a:rPr lang="en-US" sz="2667" b="1">
                <a:latin typeface="Times New Roman"/>
                <a:ea typeface="Times New Roman"/>
                <a:cs typeface="Times New Roman"/>
                <a:sym typeface="Times New Roman"/>
              </a:rPr>
              <a:t>if-else statement:</a:t>
            </a: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 The program checks for the condition. If the condition is true ,then the if block will be executed otherwise the else block will be executed.</a:t>
            </a:r>
            <a:endParaRPr/>
          </a:p>
          <a:p>
            <a:pPr algn="just">
              <a:lnSpc>
                <a:spcPct val="150000"/>
              </a:lnSpc>
              <a:buSzPct val="90322"/>
              <a:buFont typeface="Noto Sans Symbols"/>
              <a:buChar char="⮚"/>
            </a:pPr>
            <a:r>
              <a:rPr lang="en-US" sz="2667" b="1">
                <a:latin typeface="Times New Roman"/>
                <a:ea typeface="Times New Roman"/>
                <a:cs typeface="Times New Roman"/>
                <a:sym typeface="Times New Roman"/>
              </a:rPr>
              <a:t>nested if statement:</a:t>
            </a:r>
            <a:r>
              <a:rPr lang="en-US" sz="2667">
                <a:latin typeface="Times New Roman"/>
                <a:ea typeface="Times New Roman"/>
                <a:cs typeface="Times New Roman"/>
                <a:sym typeface="Times New Roman"/>
              </a:rPr>
              <a:t> When a if statement is used within another if or elseif statement, then it is called as nested if statement.</a:t>
            </a:r>
            <a:endParaRPr/>
          </a:p>
          <a:p>
            <a:pPr indent="-304792">
              <a:buSzPct val="90322"/>
              <a:buNone/>
            </a:pPr>
            <a:endParaRPr sz="26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792">
              <a:buSzPct val="129032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88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pic>
        <p:nvPicPr>
          <p:cNvPr id="912" name="Google Shape;912;p88" descr="ifstatement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20802" y="1981200"/>
            <a:ext cx="7721599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89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>
              <a:buSzPct val="62500"/>
            </a:pPr>
            <a:r>
              <a:rPr lang="en-US" sz="6400">
                <a:latin typeface="Times New Roman"/>
                <a:ea typeface="Times New Roman"/>
                <a:cs typeface="Times New Roman"/>
                <a:sym typeface="Times New Roman"/>
              </a:rPr>
              <a:t>EXERCISE</a:t>
            </a:r>
            <a:endParaRPr/>
          </a:p>
        </p:txBody>
      </p:sp>
      <p:sp>
        <p:nvSpPr>
          <p:cNvPr id="918" name="Google Shape;918;p89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Write a program using if else structure to find whether the number is divisible by 5 or not.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2328</Words>
  <Application>Microsoft Office PowerPoint</Application>
  <PresentationFormat>Widescreen</PresentationFormat>
  <Paragraphs>366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Arial</vt:lpstr>
      <vt:lpstr>Calibri</vt:lpstr>
      <vt:lpstr>DM Sans</vt:lpstr>
      <vt:lpstr>Fira Sans Extra Condensed Medium</vt:lpstr>
      <vt:lpstr>Itim</vt:lpstr>
      <vt:lpstr>Montserrat</vt:lpstr>
      <vt:lpstr>Noto Sans</vt:lpstr>
      <vt:lpstr>Noto Sans Symbols</vt:lpstr>
      <vt:lpstr>Roboto Condensed Light</vt:lpstr>
      <vt:lpstr>Source Sans Pro</vt:lpstr>
      <vt:lpstr>Times New Roman</vt:lpstr>
      <vt:lpstr>Electronic Circuit Style CV by Slidesgo</vt:lpstr>
      <vt:lpstr>1_Electronic Circuit Style CV by Slidesgo</vt:lpstr>
      <vt:lpstr>JAVA LOOPS</vt:lpstr>
      <vt:lpstr>Loops</vt:lpstr>
      <vt:lpstr>THREE TYPES OF LOOPS</vt:lpstr>
      <vt:lpstr>While loop</vt:lpstr>
      <vt:lpstr>Java do-while Loop </vt:lpstr>
      <vt:lpstr>TASK</vt:lpstr>
      <vt:lpstr>Decision Making</vt:lpstr>
      <vt:lpstr>EXAMPLE</vt:lpstr>
      <vt:lpstr>EXERCISE</vt:lpstr>
      <vt:lpstr>SOLUTION</vt:lpstr>
      <vt:lpstr>Java if-else-if ladder Statement </vt:lpstr>
      <vt:lpstr>Example:</vt:lpstr>
      <vt:lpstr>PowerPoint Presentation</vt:lpstr>
      <vt:lpstr>  Program to check POSITIVE, NEGATIVE or ZERO:  </vt:lpstr>
      <vt:lpstr>//Java Program to demonstrate the use of Nested If Statement.   </vt:lpstr>
      <vt:lpstr>Break statement</vt:lpstr>
      <vt:lpstr>Continue statement</vt:lpstr>
      <vt:lpstr>Switch statement</vt:lpstr>
      <vt:lpstr>Example  Program   </vt:lpstr>
      <vt:lpstr>Ternary Operator </vt:lpstr>
      <vt:lpstr>Java if-else-if ladder Statement </vt:lpstr>
      <vt:lpstr>Nested if</vt:lpstr>
      <vt:lpstr>Nested if</vt:lpstr>
      <vt:lpstr>WHILE LOOP</vt:lpstr>
      <vt:lpstr>Arrays </vt:lpstr>
      <vt:lpstr>ARRAY EXAMPLE</vt:lpstr>
      <vt:lpstr>Output </vt:lpstr>
      <vt:lpstr>Multi-Dimensional Array </vt:lpstr>
      <vt:lpstr>Output</vt:lpstr>
      <vt:lpstr>Exercise: </vt:lpstr>
      <vt:lpstr>Correct Code: </vt:lpstr>
      <vt:lpstr>Exercise: </vt:lpstr>
      <vt:lpstr>SOLUTION</vt:lpstr>
      <vt:lpstr>What is Internship????</vt:lpstr>
      <vt:lpstr>Pantech will make you to create 6 Projects in Java in 30 Days</vt:lpstr>
      <vt:lpstr>1 Month Internship in Java Full Stack</vt:lpstr>
      <vt:lpstr>What You Will Get???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LOOPS</dc:title>
  <dc:creator>Kumarasamy R</dc:creator>
  <cp:lastModifiedBy>Kumarasamy R</cp:lastModifiedBy>
  <cp:revision>1</cp:revision>
  <dcterms:created xsi:type="dcterms:W3CDTF">2022-12-14T07:31:01Z</dcterms:created>
  <dcterms:modified xsi:type="dcterms:W3CDTF">2022-12-14T07:32:01Z</dcterms:modified>
</cp:coreProperties>
</file>