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77B1861-2CAE-4D1E-92B3-F1DAF5EA0BA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3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774" autoAdjust="0"/>
    <p:restoredTop sz="94660"/>
  </p:normalViewPr>
  <p:slideViewPr>
    <p:cSldViewPr>
      <p:cViewPr>
        <p:scale>
          <a:sx n="63" d="100"/>
          <a:sy n="63" d="100"/>
        </p:scale>
        <p:origin x="-175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primary expression consists of only one operand with no operator.</a:t>
            </a:r>
          </a:p>
          <a:p>
            <a:r>
              <a:rPr lang="en-US" dirty="0" smtClean="0"/>
              <a:t>In c the operand in the primary expression can be a name, a constant.</a:t>
            </a:r>
          </a:p>
          <a:p>
            <a:r>
              <a:rPr lang="en-US" dirty="0" smtClean="0"/>
              <a:t>Ex:- a, cost, percent</a:t>
            </a:r>
          </a:p>
          <a:p>
            <a:r>
              <a:rPr lang="en-US" dirty="0" smtClean="0"/>
              <a:t>A primary expression can be a constant .</a:t>
            </a:r>
          </a:p>
          <a:p>
            <a:r>
              <a:rPr lang="en-US" dirty="0" smtClean="0"/>
              <a:t>A primary expression can be a parenthesized expression .any value enclosed in parenthesis must be  reduce to a single value.</a:t>
            </a:r>
          </a:p>
          <a:p>
            <a:r>
              <a:rPr lang="en-US" dirty="0" smtClean="0"/>
              <a:t>Ex  : c= </a:t>
            </a:r>
            <a:r>
              <a:rPr lang="en-US" dirty="0" smtClean="0">
                <a:sym typeface="Wingdings" pitchFamily="2" charset="2"/>
              </a:rPr>
              <a:t>(2*4+7)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3797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u="sng" dirty="0" smtClean="0"/>
              <a:t>Multiplicative expressions </a:t>
            </a:r>
            <a:r>
              <a:rPr lang="en-US" dirty="0" smtClean="0"/>
              <a:t>: in a binary expression if the operator used is multiply, divide or modulus  operator, then that expression is a multiplicative expression .</a:t>
            </a:r>
          </a:p>
          <a:p>
            <a:pPr algn="just"/>
            <a:r>
              <a:rPr lang="en-US" dirty="0" smtClean="0"/>
              <a:t>Additive expression :the operator used is addition or subtraction operator.</a:t>
            </a:r>
          </a:p>
          <a:p>
            <a:pPr algn="just"/>
            <a:r>
              <a:rPr lang="en-US" b="1" u="sng" dirty="0" smtClean="0"/>
              <a:t>Assignment expressions</a:t>
            </a:r>
            <a:r>
              <a:rPr lang="en-US" dirty="0" smtClean="0"/>
              <a:t> :the assignment expression evaluates the operand on the right side of the assignment operator (=) and places its value in the variable on the left.  </a:t>
            </a:r>
          </a:p>
          <a:p>
            <a:pPr algn="just"/>
            <a:r>
              <a:rPr lang="en-US" dirty="0" smtClean="0"/>
              <a:t>Simple assignment</a:t>
            </a:r>
          </a:p>
          <a:p>
            <a:pPr algn="just"/>
            <a:r>
              <a:rPr lang="en-US" dirty="0" smtClean="0"/>
              <a:t>Compound </a:t>
            </a:r>
            <a:r>
              <a:rPr lang="en-US" dirty="0" err="1" smtClean="0"/>
              <a:t>assignmnet</a:t>
            </a:r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9547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assignment :the value of the right operand is assigned to the left operand .</a:t>
            </a:r>
          </a:p>
          <a:p>
            <a:r>
              <a:rPr lang="en-US" dirty="0"/>
              <a:t> </a:t>
            </a:r>
            <a:r>
              <a:rPr lang="en-US" dirty="0" smtClean="0"/>
              <a:t> ex: a=2</a:t>
            </a:r>
          </a:p>
          <a:p>
            <a:r>
              <a:rPr lang="en-US" dirty="0"/>
              <a:t> </a:t>
            </a:r>
            <a:r>
              <a:rPr lang="en-US" dirty="0" smtClean="0"/>
              <a:t>     b=a+1</a:t>
            </a:r>
          </a:p>
          <a:p>
            <a:r>
              <a:rPr lang="en-US" dirty="0" smtClean="0"/>
              <a:t>Compound assignment : a compound assignment is a shorthand notation for a simple assignment .</a:t>
            </a:r>
          </a:p>
          <a:p>
            <a:r>
              <a:rPr lang="en-US" dirty="0"/>
              <a:t> </a:t>
            </a:r>
            <a:r>
              <a:rPr lang="en-US" dirty="0" smtClean="0"/>
              <a:t>ex: x+=3  is evaluated as x=x+3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41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expressions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ternary expression also called as  a conditional expression.</a:t>
            </a:r>
          </a:p>
          <a:p>
            <a:r>
              <a:rPr lang="en-US" dirty="0"/>
              <a:t> </a:t>
            </a:r>
            <a:r>
              <a:rPr lang="en-US" dirty="0" smtClean="0"/>
              <a:t> ex:  con?exp1:exp2 </a:t>
            </a:r>
          </a:p>
          <a:p>
            <a:r>
              <a:rPr lang="en-US" dirty="0"/>
              <a:t> </a:t>
            </a:r>
            <a:r>
              <a:rPr lang="en-US" dirty="0" smtClean="0"/>
              <a:t>   x=a&gt;</a:t>
            </a:r>
            <a:r>
              <a:rPr lang="en-US" dirty="0" err="1" smtClean="0"/>
              <a:t>b?a:b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8659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associativity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Precedence is used to determine the order in which different operators in a complex  expression are evaluated. </a:t>
            </a:r>
          </a:p>
          <a:p>
            <a:r>
              <a:rPr lang="en-US" dirty="0" smtClean="0"/>
              <a:t>Ex: 2+3 *4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817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used to determine the order in which operators with  the same precedence are evaluated in a complex expression .</a:t>
            </a:r>
          </a:p>
          <a:p>
            <a:r>
              <a:rPr lang="en-US" dirty="0" smtClean="0"/>
              <a:t>Associativity can be left –right or right –left.</a:t>
            </a:r>
          </a:p>
          <a:p>
            <a:r>
              <a:rPr lang="en-US" dirty="0" smtClean="0"/>
              <a:t>Ex 1: 3*8/4%4*5</a:t>
            </a:r>
          </a:p>
          <a:p>
            <a:r>
              <a:rPr lang="en-US" dirty="0"/>
              <a:t> </a:t>
            </a:r>
            <a:r>
              <a:rPr lang="en-US" dirty="0" smtClean="0"/>
              <a:t>Ex 2: a+=b*=c-=5</a:t>
            </a:r>
          </a:p>
          <a:p>
            <a:r>
              <a:rPr lang="en-US" dirty="0" smtClean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7569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side effect is an action that results from the evaluation of an expression .</a:t>
            </a:r>
          </a:p>
          <a:p>
            <a:pPr marL="0" indent="0">
              <a:buNone/>
            </a:pPr>
            <a:r>
              <a:rPr lang="en-US" dirty="0" err="1" smtClean="0"/>
              <a:t>Ex:x</a:t>
            </a:r>
            <a:r>
              <a:rPr lang="en-US" dirty="0" smtClean="0"/>
              <a:t>=x+4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025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statement causes an action to be performed by the program.</a:t>
            </a:r>
          </a:p>
          <a:p>
            <a:r>
              <a:rPr lang="en-US" dirty="0" smtClean="0"/>
              <a:t>Null statement:  the null statement is just a semicolon.</a:t>
            </a:r>
          </a:p>
          <a:p>
            <a:r>
              <a:rPr lang="en-US" dirty="0" smtClean="0"/>
              <a:t>Expression statement: an expression is turned into a statement by placing a semicolon (;) after it</a:t>
            </a:r>
          </a:p>
          <a:p>
            <a:r>
              <a:rPr lang="en-US" dirty="0"/>
              <a:t> </a:t>
            </a:r>
            <a:r>
              <a:rPr lang="en-US" dirty="0" smtClean="0"/>
              <a:t> ex: x=4; </a:t>
            </a:r>
          </a:p>
        </p:txBody>
      </p:sp>
    </p:spTree>
    <p:extLst>
      <p:ext uri="{BB962C8B-B14F-4D97-AF65-F5344CB8AC3E}">
        <p14:creationId xmlns="" xmlns:p14="http://schemas.microsoft.com/office/powerpoint/2010/main" val="424412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statement :a return statement  terminates a function .</a:t>
            </a:r>
          </a:p>
          <a:p>
            <a:r>
              <a:rPr lang="en-US" dirty="0" smtClean="0"/>
              <a:t>  syntax: return expression;</a:t>
            </a:r>
          </a:p>
          <a:p>
            <a:r>
              <a:rPr lang="en-US" dirty="0"/>
              <a:t> </a:t>
            </a:r>
            <a:r>
              <a:rPr lang="en-US" dirty="0" smtClean="0"/>
              <a:t>    ex: return 0;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9930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compound statement is a unit of code consisting of zero or more statements.it is also known as block.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4965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conditional statements in C</a:t>
            </a:r>
            <a:r>
              <a:rPr lang="en-IN" dirty="0"/>
              <a:t> are the decision making </a:t>
            </a:r>
            <a:r>
              <a:rPr lang="en-IN" b="1" dirty="0" smtClean="0"/>
              <a:t>statements.</a:t>
            </a:r>
          </a:p>
          <a:p>
            <a:r>
              <a:rPr lang="en-IN" dirty="0" smtClean="0"/>
              <a:t> 1.if </a:t>
            </a:r>
            <a:r>
              <a:rPr lang="en-IN" dirty="0"/>
              <a:t>statement</a:t>
            </a:r>
            <a:br>
              <a:rPr lang="en-IN" dirty="0"/>
            </a:br>
            <a:r>
              <a:rPr lang="en-IN" dirty="0"/>
              <a:t>2. if-else statement</a:t>
            </a:r>
            <a:br>
              <a:rPr lang="en-IN" dirty="0"/>
            </a:br>
            <a:r>
              <a:rPr lang="en-IN" dirty="0"/>
              <a:t>3. ternary statement or ternary operator</a:t>
            </a:r>
            <a:br>
              <a:rPr lang="en-IN" dirty="0"/>
            </a:br>
            <a:r>
              <a:rPr lang="en-IN" dirty="0"/>
              <a:t>4. nested if-else statement</a:t>
            </a:r>
            <a:br>
              <a:rPr lang="en-IN" dirty="0"/>
            </a:br>
            <a:r>
              <a:rPr lang="en-IN" dirty="0"/>
              <a:t>5. switch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64994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expression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postfix expression consists of one operand followed by one operator.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419600" y="320040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2127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syntax of if statement is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  if </a:t>
            </a:r>
            <a:r>
              <a:rPr lang="en-IN" dirty="0"/>
              <a:t>(</a:t>
            </a:r>
            <a:r>
              <a:rPr lang="en-IN" dirty="0" smtClean="0"/>
              <a:t>test Expression)</a:t>
            </a:r>
          </a:p>
          <a:p>
            <a:pPr marL="0" indent="0">
              <a:buNone/>
            </a:pPr>
            <a:r>
              <a:rPr lang="en-IN" dirty="0" smtClean="0"/>
              <a:t>     { </a:t>
            </a:r>
          </a:p>
          <a:p>
            <a:pPr marL="0" indent="0">
              <a:buNone/>
            </a:pPr>
            <a:r>
              <a:rPr lang="en-IN" dirty="0" smtClean="0"/>
              <a:t>       // </a:t>
            </a:r>
            <a:r>
              <a:rPr lang="en-IN" dirty="0"/>
              <a:t>statement(s)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}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0488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09824"/>
            <a:ext cx="67818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9623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 smtClean="0"/>
              <a:t>Void  </a:t>
            </a:r>
            <a:r>
              <a:rPr lang="en-IN" sz="2000" dirty="0"/>
              <a:t>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number;</a:t>
            </a:r>
          </a:p>
          <a:p>
            <a:r>
              <a:rPr lang="en-IN" sz="2000" dirty="0" smtClean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("Enter an integer: ");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scanf</a:t>
            </a:r>
            <a:r>
              <a:rPr lang="en-IN" sz="2000" dirty="0"/>
              <a:t>("%d", &amp;number</a:t>
            </a:r>
            <a:r>
              <a:rPr lang="en-IN" sz="2000" dirty="0" smtClean="0"/>
              <a:t>);</a:t>
            </a:r>
            <a:endParaRPr lang="en-IN" sz="2000" dirty="0"/>
          </a:p>
          <a:p>
            <a:r>
              <a:rPr lang="en-IN" sz="2000" b="1" dirty="0"/>
              <a:t>    // Test expression is true if number is less than 0</a:t>
            </a:r>
          </a:p>
          <a:p>
            <a:r>
              <a:rPr lang="en-IN" sz="2000" dirty="0"/>
              <a:t>    if (number &lt; 0)</a:t>
            </a:r>
          </a:p>
          <a:p>
            <a:r>
              <a:rPr lang="en-IN" sz="2000" dirty="0"/>
              <a:t>   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("You entered %d.\n", number);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 smtClean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("The if statement is easy</a:t>
            </a:r>
            <a:r>
              <a:rPr lang="en-IN" sz="2000" dirty="0" smtClean="0"/>
              <a:t>.");</a:t>
            </a:r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 smtClean="0"/>
              <a:t>getch</a:t>
            </a:r>
            <a:r>
              <a:rPr lang="en-IN" sz="2000" dirty="0" smtClean="0"/>
              <a:t> ();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82888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 if statement may have an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else block.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/>
              <a:t>The </a:t>
            </a:r>
            <a:r>
              <a:rPr lang="en-IN" dirty="0"/>
              <a:t>syntax </a:t>
            </a:r>
            <a:r>
              <a:rPr lang="en-IN" dirty="0" smtClean="0"/>
              <a:t>of</a:t>
            </a:r>
            <a:r>
              <a:rPr lang="en-IN" dirty="0"/>
              <a:t> </a:t>
            </a:r>
            <a:r>
              <a:rPr lang="en-IN" dirty="0" smtClean="0"/>
              <a:t>if-else</a:t>
            </a:r>
            <a:r>
              <a:rPr lang="en-IN" dirty="0"/>
              <a:t> statement is</a:t>
            </a:r>
            <a:r>
              <a:rPr lang="en-IN" dirty="0" smtClean="0"/>
              <a:t>:</a:t>
            </a:r>
          </a:p>
          <a:p>
            <a:r>
              <a:rPr lang="en-IN" dirty="0"/>
              <a:t>if (</a:t>
            </a:r>
            <a:r>
              <a:rPr lang="en-IN" dirty="0" smtClean="0"/>
              <a:t>test Expression</a:t>
            </a:r>
            <a:r>
              <a:rPr lang="en-IN" dirty="0"/>
              <a:t>) {</a:t>
            </a:r>
          </a:p>
          <a:p>
            <a:r>
              <a:rPr lang="en-IN" dirty="0"/>
              <a:t>    // statement(s) inside the body of if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else {</a:t>
            </a:r>
          </a:p>
          <a:p>
            <a:r>
              <a:rPr lang="en-IN" dirty="0"/>
              <a:t>    // statement(s) inside the body of else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0983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</a:t>
            </a:r>
            <a:r>
              <a:rPr lang="en-IN" dirty="0" smtClean="0"/>
              <a:t>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28479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5337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133600"/>
            <a:ext cx="53244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7730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smtClean="0"/>
              <a:t>Void main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number;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an integer: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d",&amp;number</a:t>
            </a:r>
            <a:r>
              <a:rPr lang="en-IN" dirty="0"/>
              <a:t>);</a:t>
            </a:r>
          </a:p>
          <a:p>
            <a:r>
              <a:rPr lang="en-IN" dirty="0" smtClean="0"/>
              <a:t>    </a:t>
            </a:r>
            <a:r>
              <a:rPr lang="en-IN" dirty="0"/>
              <a:t>// True if remainder is 0</a:t>
            </a:r>
          </a:p>
          <a:p>
            <a:r>
              <a:rPr lang="en-IN" dirty="0"/>
              <a:t>    if( number%2 == 0 )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is an even </a:t>
            </a:r>
            <a:r>
              <a:rPr lang="en-IN" dirty="0" err="1"/>
              <a:t>integer.",number</a:t>
            </a:r>
            <a:r>
              <a:rPr lang="en-IN" dirty="0"/>
              <a:t>);</a:t>
            </a:r>
          </a:p>
          <a:p>
            <a:r>
              <a:rPr lang="en-IN" dirty="0"/>
              <a:t>    else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is an odd </a:t>
            </a:r>
            <a:r>
              <a:rPr lang="en-IN" dirty="0" err="1"/>
              <a:t>integer.",number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 smtClean="0"/>
              <a:t>getch</a:t>
            </a:r>
            <a:r>
              <a:rPr lang="en-IN" dirty="0" smtClean="0"/>
              <a:t>(); 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73469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of  two numbers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 smtClean="0"/>
              <a:t>Void  </a:t>
            </a:r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num1, num2;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two integers :");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smtClean="0"/>
              <a:t>d %</a:t>
            </a:r>
            <a:r>
              <a:rPr lang="en-IN" dirty="0"/>
              <a:t>d", &amp;num1, &amp;num2);</a:t>
            </a:r>
          </a:p>
          <a:p>
            <a:endParaRPr lang="en-IN" dirty="0"/>
          </a:p>
          <a:p>
            <a:r>
              <a:rPr lang="en-IN" dirty="0"/>
              <a:t>    if (num1 &gt; num2)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("Largest number is %d.", num1);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else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("Largest number is %d.", num2);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 smtClean="0"/>
              <a:t>getch</a:t>
            </a:r>
            <a:r>
              <a:rPr lang="en-IN" dirty="0" smtClean="0"/>
              <a:t> ();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6910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increment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postfix expression.</a:t>
            </a:r>
          </a:p>
          <a:p>
            <a:r>
              <a:rPr lang="en-US" dirty="0" smtClean="0"/>
              <a:t>If we need a variables value to be incremented by one, then we use postfix increment operator. </a:t>
            </a:r>
          </a:p>
          <a:p>
            <a:r>
              <a:rPr lang="en-US" dirty="0" smtClean="0"/>
              <a:t>ex: a++</a:t>
            </a:r>
          </a:p>
          <a:p>
            <a:r>
              <a:rPr lang="en-US" dirty="0"/>
              <a:t> </a:t>
            </a:r>
            <a:r>
              <a:rPr lang="en-US" dirty="0" smtClean="0"/>
              <a:t>   x=a++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1010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decrement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postfix expression. If we need a variables value to be decremented by 1 then we use postfix decrement operator.</a:t>
            </a:r>
          </a:p>
          <a:p>
            <a:r>
              <a:rPr lang="en-US" dirty="0" smtClean="0"/>
              <a:t>Ex:- a—</a:t>
            </a:r>
          </a:p>
          <a:p>
            <a:r>
              <a:rPr lang="en-US" dirty="0"/>
              <a:t> </a:t>
            </a:r>
            <a:r>
              <a:rPr lang="en-US" dirty="0" smtClean="0"/>
              <a:t>   x=a--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9373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expression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prefix expression consists of an operator followed by an operand . The operand of a prefix expression must be a variable.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48200" y="3598223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Operand 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2438400" y="350520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6148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increment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 increment operator forms a prefix expression .the value of the variable is incremented by 1 .</a:t>
            </a:r>
          </a:p>
          <a:p>
            <a:r>
              <a:rPr lang="en-US" dirty="0" smtClean="0"/>
              <a:t>Ex: ++a</a:t>
            </a:r>
          </a:p>
          <a:p>
            <a:r>
              <a:rPr lang="en-US" dirty="0" smtClean="0"/>
              <a:t>C=++a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0671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decrement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 decrement  operator also forms a prefix expression. the value of the variable is decremented by 1.</a:t>
            </a:r>
          </a:p>
          <a:p>
            <a:r>
              <a:rPr lang="en-US" dirty="0" smtClean="0"/>
              <a:t>Ex: --a </a:t>
            </a:r>
          </a:p>
          <a:p>
            <a:r>
              <a:rPr lang="en-US" dirty="0" smtClean="0"/>
              <a:t>X=--a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9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expression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consists of an operator followed by an operand like a prefix expression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b="1" u="sng" dirty="0" err="1" smtClean="0"/>
              <a:t>sizeof</a:t>
            </a:r>
            <a:r>
              <a:rPr lang="en-US" dirty="0" smtClean="0"/>
              <a:t> operator tells us the size of data type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ex: </a:t>
            </a:r>
            <a:r>
              <a:rPr lang="en-US" dirty="0" err="1" smtClean="0"/>
              <a:t>sizeof</a:t>
            </a:r>
            <a:r>
              <a:rPr lang="en-US" dirty="0" smtClean="0"/>
              <a:t>(x)</a:t>
            </a:r>
          </a:p>
          <a:p>
            <a:pPr>
              <a:buFont typeface="Wingdings" pitchFamily="2" charset="2"/>
              <a:buChar char="v"/>
            </a:pPr>
            <a:r>
              <a:rPr lang="en-US" b="1" u="sng" dirty="0" smtClean="0"/>
              <a:t>Unary plus and unary minus </a:t>
            </a:r>
            <a:r>
              <a:rPr lang="en-US" dirty="0" smtClean="0"/>
              <a:t>operators are used to compute the arithmetic value of an operand.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third unary operator is cast. the  cast operator converts one expression data type in to another.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957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expressions are formed by an operand ,operator, operand combination.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057400" y="2912423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14800" y="3064823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Operand 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6096000" y="2912423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1817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887</Words>
  <Application>Microsoft Office PowerPoint</Application>
  <PresentationFormat>On-screen Show (4:3)</PresentationFormat>
  <Paragraphs>146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Primary expressions</vt:lpstr>
      <vt:lpstr>Postfix expression </vt:lpstr>
      <vt:lpstr>Postfix increment </vt:lpstr>
      <vt:lpstr>Postfix decrement </vt:lpstr>
      <vt:lpstr>Prefix expression </vt:lpstr>
      <vt:lpstr>Prefix increment </vt:lpstr>
      <vt:lpstr>Prefix decrement </vt:lpstr>
      <vt:lpstr>Unary expression </vt:lpstr>
      <vt:lpstr>Binary expressions</vt:lpstr>
      <vt:lpstr>Slide 10</vt:lpstr>
      <vt:lpstr>Slide 11</vt:lpstr>
      <vt:lpstr>Ternary expressions </vt:lpstr>
      <vt:lpstr>Precedence and associativity </vt:lpstr>
      <vt:lpstr>Associativity </vt:lpstr>
      <vt:lpstr>Side effects </vt:lpstr>
      <vt:lpstr>Statements </vt:lpstr>
      <vt:lpstr>Slide 17</vt:lpstr>
      <vt:lpstr>Compound statements</vt:lpstr>
      <vt:lpstr>conditional statements</vt:lpstr>
      <vt:lpstr>if statement</vt:lpstr>
      <vt:lpstr>Slide 21</vt:lpstr>
      <vt:lpstr>Slide 22</vt:lpstr>
      <vt:lpstr>if-else statement</vt:lpstr>
      <vt:lpstr>Flow Diagram</vt:lpstr>
      <vt:lpstr>Slide 25</vt:lpstr>
      <vt:lpstr>Slide 26</vt:lpstr>
      <vt:lpstr>Biggest of  two numbers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sr.saila</cp:lastModifiedBy>
  <cp:revision>20</cp:revision>
  <dcterms:created xsi:type="dcterms:W3CDTF">2006-08-16T00:00:00Z</dcterms:created>
  <dcterms:modified xsi:type="dcterms:W3CDTF">2020-02-10T06:57:55Z</dcterms:modified>
</cp:coreProperties>
</file>