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C8ED254-A4DA-4BE5-9F29-1860C7B20E2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DEF03EA-9B7E-4B0C-A605-BB8F93F2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19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D254-A4DA-4BE5-9F29-1860C7B20E2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03EA-9B7E-4B0C-A605-BB8F93F2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79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D254-A4DA-4BE5-9F29-1860C7B20E2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03EA-9B7E-4B0C-A605-BB8F93F2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330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D254-A4DA-4BE5-9F29-1860C7B20E2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03EA-9B7E-4B0C-A605-BB8F93F2D65D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240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D254-A4DA-4BE5-9F29-1860C7B20E2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03EA-9B7E-4B0C-A605-BB8F93F2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96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D254-A4DA-4BE5-9F29-1860C7B20E2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03EA-9B7E-4B0C-A605-BB8F93F2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22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D254-A4DA-4BE5-9F29-1860C7B20E2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03EA-9B7E-4B0C-A605-BB8F93F2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96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D254-A4DA-4BE5-9F29-1860C7B20E2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03EA-9B7E-4B0C-A605-BB8F93F2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063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D254-A4DA-4BE5-9F29-1860C7B20E2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03EA-9B7E-4B0C-A605-BB8F93F2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87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D254-A4DA-4BE5-9F29-1860C7B20E2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03EA-9B7E-4B0C-A605-BB8F93F2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4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D254-A4DA-4BE5-9F29-1860C7B20E2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03EA-9B7E-4B0C-A605-BB8F93F2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2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D254-A4DA-4BE5-9F29-1860C7B20E2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03EA-9B7E-4B0C-A605-BB8F93F2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72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D254-A4DA-4BE5-9F29-1860C7B20E2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03EA-9B7E-4B0C-A605-BB8F93F2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97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D254-A4DA-4BE5-9F29-1860C7B20E2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03EA-9B7E-4B0C-A605-BB8F93F2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36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D254-A4DA-4BE5-9F29-1860C7B20E2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03EA-9B7E-4B0C-A605-BB8F93F2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63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D254-A4DA-4BE5-9F29-1860C7B20E2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03EA-9B7E-4B0C-A605-BB8F93F2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62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D254-A4DA-4BE5-9F29-1860C7B20E2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03EA-9B7E-4B0C-A605-BB8F93F2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40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ED254-A4DA-4BE5-9F29-1860C7B20E2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F03EA-9B7E-4B0C-A605-BB8F93F2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301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22DA-FAF8-4CE2-96A1-8C63A860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8360" y="685800"/>
            <a:ext cx="7977189" cy="164941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INSTALLING </a:t>
            </a:r>
            <a:r>
              <a:rPr lang="en-US" dirty="0"/>
              <a:t>INTERNET</a:t>
            </a:r>
            <a:r>
              <a:rPr lang="en-US" dirty="0">
                <a:solidFill>
                  <a:schemeClr val="bg1"/>
                </a:solidFill>
              </a:rPr>
              <a:t> INFORMATIONAL SERVICES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3C709-E061-4080-BA07-02B75CE01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74" y="2773363"/>
            <a:ext cx="5181601" cy="655637"/>
          </a:xfrm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(20IT4607-ETHICAL 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HACKING</a:t>
            </a:r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PROJECT)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D68C048-067D-4C04-8436-A07403CD392A}"/>
              </a:ext>
            </a:extLst>
          </p:cNvPr>
          <p:cNvSpPr txBox="1">
            <a:spLocks/>
          </p:cNvSpPr>
          <p:nvPr/>
        </p:nvSpPr>
        <p:spPr>
          <a:xfrm>
            <a:off x="6724649" y="4522789"/>
            <a:ext cx="5181601" cy="222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MD NEELOFAR JAHA      ( 208w1a1298 )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MD RIZWANULLAH        ( 208w1a1299 )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M J N VENKATA SAI       ( 208w1a12A0 )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N AJAY KUMAR VARMA ( 208w1a12A1 )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2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EFA1-EB48-428E-8AC1-70C98633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11212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5. After selecting Ok. Just Wait for the installation to complete and hit Close.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5F384-56A8-4D59-ABB4-1E22F9F168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6212" y="2058986"/>
            <a:ext cx="7359263" cy="364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023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EFA1-EB48-428E-8AC1-70C98633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11212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6. Our Installation is completed. After Installation Just go to Start and Search for IIS.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91F4D3-68FE-4CE6-A2FB-E19951B2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6691" y="1990725"/>
            <a:ext cx="6787492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719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EFA1-EB48-428E-8AC1-70C98633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11212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7. This is how the Internet Information Panel looks like.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F496F-39BF-481B-9E2F-7A2A5DC9DB4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1725" y="1971992"/>
            <a:ext cx="7486650" cy="3886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166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BD61-13F8-49CB-A2AD-657BEE0D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B0219-36E1-498B-9EAC-4C0953FC2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58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91A4-7C68-4FE1-966D-D7850D48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6" y="456593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F57A8-EA4F-483C-B45E-F9FA2EB9C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6" y="2097088"/>
            <a:ext cx="10028236" cy="3760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Install</a:t>
            </a:r>
            <a:r>
              <a:rPr lang="en-US" dirty="0"/>
              <a:t> IIS</a:t>
            </a:r>
            <a:r>
              <a:rPr lang="en-US" dirty="0">
                <a:solidFill>
                  <a:schemeClr val="bg1"/>
                </a:solidFill>
              </a:rPr>
              <a:t> on your Windows computer. Description: To create a Web site, you need to install IIS on your Windows computer. </a:t>
            </a:r>
            <a:r>
              <a:rPr lang="en-US" dirty="0" err="1">
                <a:solidFill>
                  <a:schemeClr val="bg1"/>
                </a:solidFill>
              </a:rPr>
              <a:t>AlthoughIIS</a:t>
            </a:r>
            <a:r>
              <a:rPr lang="en-US" dirty="0">
                <a:solidFill>
                  <a:schemeClr val="bg1"/>
                </a:solidFill>
              </a:rPr>
              <a:t> is deployed on a server in a production environment, preproduction Web development </a:t>
            </a:r>
            <a:r>
              <a:rPr lang="en-US" dirty="0" err="1">
                <a:solidFill>
                  <a:schemeClr val="bg1"/>
                </a:solidFill>
              </a:rPr>
              <a:t>andtesting</a:t>
            </a:r>
            <a:r>
              <a:rPr lang="en-US" dirty="0">
                <a:solidFill>
                  <a:schemeClr val="bg1"/>
                </a:solidFill>
              </a:rPr>
              <a:t> are typically done on workstations. IIS 5.1 is available in Windows XP Professional, IIS7is available in Vista </a:t>
            </a:r>
            <a:r>
              <a:rPr lang="en-US" dirty="0"/>
              <a:t>(Business, Ultimate, and Enterprise editions), and IIS 7.5 is available </a:t>
            </a:r>
            <a:r>
              <a:rPr lang="en-US" dirty="0" err="1"/>
              <a:t>inWindows</a:t>
            </a:r>
            <a:r>
              <a:rPr lang="en-US" dirty="0"/>
              <a:t> 7 (Professional, Ultimate, and Enterprise). Because IIS isn’t installed by default, </a:t>
            </a:r>
            <a:r>
              <a:rPr lang="en-US" dirty="0" err="1"/>
              <a:t>inthisactivity</a:t>
            </a:r>
            <a:r>
              <a:rPr lang="en-US" dirty="0"/>
              <a:t>, you install it and use your Web browser to check that it was installed correctly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46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4199-5422-4745-8F3F-2CCAA63C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8125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7BDA-85D5-452E-8BA3-7913F3823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1535112"/>
            <a:ext cx="9905998" cy="48466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term </a:t>
            </a:r>
            <a:r>
              <a:rPr lang="en-US" dirty="0"/>
              <a:t>IIS</a:t>
            </a:r>
            <a:r>
              <a:rPr lang="en-US" dirty="0">
                <a:solidFill>
                  <a:schemeClr val="bg1"/>
                </a:solidFill>
              </a:rPr>
              <a:t> stands for Internet Information Services, which is a general-purpose webserver that runs on the Windows operating system. The </a:t>
            </a:r>
            <a:r>
              <a:rPr lang="en-US" dirty="0"/>
              <a:t>IIS</a:t>
            </a:r>
            <a:r>
              <a:rPr lang="en-US" dirty="0">
                <a:solidFill>
                  <a:schemeClr val="bg1"/>
                </a:solidFill>
              </a:rPr>
              <a:t> accepts and responds to the client's computer requests and enables them to share and deliver information across the </a:t>
            </a:r>
            <a:r>
              <a:rPr lang="en-US" dirty="0"/>
              <a:t>LAN </a:t>
            </a:r>
            <a:r>
              <a:rPr lang="en-US" dirty="0">
                <a:solidFill>
                  <a:schemeClr val="bg1"/>
                </a:solidFill>
              </a:rPr>
              <a:t>such as a corporate intranet and the </a:t>
            </a:r>
            <a:r>
              <a:rPr lang="en-US" dirty="0"/>
              <a:t>WAN</a:t>
            </a:r>
            <a:r>
              <a:rPr lang="en-US" dirty="0">
                <a:solidFill>
                  <a:schemeClr val="bg1"/>
                </a:solidFill>
              </a:rPr>
              <a:t>  the internet. It hosts the application, websites, and other standard services needed by users and allows developers to make websites</a:t>
            </a:r>
            <a:r>
              <a:rPr lang="en-US" dirty="0"/>
              <a:t>, applications and virtual directories to share with their users. The webservers are commonly used as a portal for sophisticated and highly interactive websites, applications that the middleware and back-end applications together to make enterprise-grade-systems.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77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654A-F022-4D09-B458-E1C34DBD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DE2EE-E31E-42E4-A833-A153042B7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Modern </a:t>
            </a:r>
            <a:r>
              <a:rPr lang="en-US" dirty="0"/>
              <a:t>web servers </a:t>
            </a:r>
            <a:r>
              <a:rPr lang="en-US" dirty="0">
                <a:solidFill>
                  <a:schemeClr val="bg1"/>
                </a:solidFill>
              </a:rPr>
              <a:t>can provide far more functionality for a business and its users. Webservers are often used as portals for sophisticated, highly interactive, web-based applications that the </a:t>
            </a:r>
            <a:r>
              <a:rPr lang="en-US" dirty="0"/>
              <a:t>enterprise middleware and back-end applications together to create enterprise-class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89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E76D-17AA-42A5-9491-D72B0A7A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-191107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/>
              <a:t>Security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B651-05AF-4B87-9B57-54A0C485F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656" y="881553"/>
            <a:ext cx="10326688" cy="5719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 ensure a website is secure, organizations need to take security measures. Companies can use features built into </a:t>
            </a:r>
            <a:r>
              <a:rPr lang="en-US" dirty="0"/>
              <a:t>IIS</a:t>
            </a:r>
            <a:r>
              <a:rPr lang="en-US" dirty="0">
                <a:solidFill>
                  <a:schemeClr val="bg1"/>
                </a:solidFill>
              </a:rPr>
              <a:t> to harden the IIS. Some of the ways to harden Windows </a:t>
            </a:r>
            <a:r>
              <a:rPr lang="en-US" dirty="0"/>
              <a:t>IIS</a:t>
            </a:r>
            <a:r>
              <a:rPr lang="en-US" dirty="0">
                <a:solidFill>
                  <a:schemeClr val="bg1"/>
                </a:solidFill>
              </a:rPr>
              <a:t> include: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 Ensure the Windows operating system is updated with all security patches.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 Disable any features of IIS not in use to reduce potential attacks.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 Use firewalls to ensure the server is only receiving valid packets.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Control which IP addresses and domains can access the web server.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 URL authorization to apply rules for specific requests, such as dealing with particular URLs. A company can use URL authorization to only authorize certain users </a:t>
            </a:r>
            <a:r>
              <a:rPr lang="en-US" dirty="0" err="1"/>
              <a:t>toview</a:t>
            </a:r>
            <a:r>
              <a:rPr lang="en-US" dirty="0"/>
              <a:t> the requested pages.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 logging to view the visitors accessing the web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36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0C92-AEA9-4A7D-A9C5-FA577E43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3717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How </a:t>
            </a:r>
            <a:r>
              <a:rPr lang="en-IN" dirty="0"/>
              <a:t>IIS</a:t>
            </a:r>
            <a:r>
              <a:rPr lang="en-IN" dirty="0">
                <a:solidFill>
                  <a:schemeClr val="bg1"/>
                </a:solidFill>
              </a:rPr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B09A-62E9-4D5A-9F6F-C0EF9248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524000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IIS works through a variety of standard languages and protocols. HTML is used to create elements such as text, buttons, image placements, direct interactions/behaviors and hyperlinks. The Hypertext Transfer Protocol is the basic communication protocol used to exchange information between web servers and users. </a:t>
            </a:r>
          </a:p>
          <a:p>
            <a:pPr marL="0" indent="0">
              <a:buNone/>
            </a:pPr>
            <a:r>
              <a:rPr lang="en-US" dirty="0"/>
              <a:t>HTTPS</a:t>
            </a:r>
            <a:r>
              <a:rPr lang="en-US" dirty="0">
                <a:solidFill>
                  <a:schemeClr val="bg1"/>
                </a:solidFill>
              </a:rPr>
              <a:t> -- HTTP over Secure Sockets Layer (</a:t>
            </a:r>
            <a:r>
              <a:rPr lang="en-US" dirty="0"/>
              <a:t>SSL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/>
              <a:t>-- uses Transport layer Security or SSL to encrypt the communication for added data security. </a:t>
            </a:r>
            <a:r>
              <a:rPr lang="en-US" dirty="0" err="1"/>
              <a:t>TheFile</a:t>
            </a:r>
            <a:r>
              <a:rPr lang="en-US" dirty="0"/>
              <a:t> Transfer Protocol (FTP), or its secure variant, FTPS, can transfer files. Additional supported protocols include the Simple Mail Transfer Protocol (SMTP), to </a:t>
            </a:r>
            <a:r>
              <a:rPr lang="en-US" dirty="0" err="1"/>
              <a:t>sendandreceive</a:t>
            </a:r>
            <a:r>
              <a:rPr lang="en-US" dirty="0"/>
              <a:t> email, and the Network News Transfer Protocol, to deliver articles on USENET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35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ABE8-11E5-4A04-A43E-A83FE03C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9573"/>
            <a:ext cx="9905998" cy="1478570"/>
          </a:xfrm>
        </p:spPr>
        <p:txBody>
          <a:bodyPr/>
          <a:lstStyle/>
          <a:p>
            <a:r>
              <a:rPr lang="en-IN" dirty="0"/>
              <a:t>Installing IIS in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1B3F-0CBE-4FFB-98FA-5E7C3EEA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905793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IIS or Internet Information Services is available in most editions of Windows, though disabled by default. manually. This article explains how to install IIS on a Windows 10 machine.</a:t>
            </a:r>
          </a:p>
          <a:p>
            <a:pPr marL="0" indent="0">
              <a:buNone/>
            </a:pPr>
            <a:r>
              <a:rPr lang="en-US" dirty="0"/>
              <a:t>1.Open the Start menu. </a:t>
            </a:r>
          </a:p>
          <a:p>
            <a:pPr marL="0" indent="0">
              <a:buNone/>
            </a:pPr>
            <a:r>
              <a:rPr lang="en-US" dirty="0"/>
              <a:t>2. Open the Control panel app</a:t>
            </a:r>
          </a:p>
        </p:txBody>
      </p:sp>
    </p:spTree>
    <p:extLst>
      <p:ext uri="{BB962C8B-B14F-4D97-AF65-F5344CB8AC3E}">
        <p14:creationId xmlns:p14="http://schemas.microsoft.com/office/powerpoint/2010/main" val="39452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8ACFB9-374C-4931-A9F6-1C8E83CD0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9113" y="409575"/>
            <a:ext cx="7277202" cy="397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8C6338-FDBB-4AF4-AFCE-6720F298EF27}"/>
              </a:ext>
            </a:extLst>
          </p:cNvPr>
          <p:cNvSpPr txBox="1"/>
          <p:nvPr/>
        </p:nvSpPr>
        <p:spPr>
          <a:xfrm>
            <a:off x="1769269" y="4785836"/>
            <a:ext cx="86534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3. In Control Panel Go to :</a:t>
            </a:r>
          </a:p>
          <a:p>
            <a:pPr marL="0" indent="0">
              <a:buNone/>
            </a:pPr>
            <a:r>
              <a:rPr lang="en-US" sz="2400" dirty="0"/>
              <a:t>Programs        In programs and features        Select Turn Windows </a:t>
            </a:r>
            <a:r>
              <a:rPr lang="en-US" sz="2400" dirty="0" err="1"/>
              <a:t>festures</a:t>
            </a:r>
            <a:r>
              <a:rPr lang="en-US" sz="2400" dirty="0"/>
              <a:t> on and off. </a:t>
            </a:r>
          </a:p>
        </p:txBody>
      </p:sp>
      <p:pic>
        <p:nvPicPr>
          <p:cNvPr id="7" name="Graphic 6" descr="Arrow Straight">
            <a:extLst>
              <a:ext uri="{FF2B5EF4-FFF2-40B4-BE49-F238E27FC236}">
                <a16:creationId xmlns:a16="http://schemas.microsoft.com/office/drawing/2014/main" id="{CDB45FA3-5A28-48AC-B462-D22B042C7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028949" y="5124062"/>
            <a:ext cx="523875" cy="523875"/>
          </a:xfrm>
          <a:prstGeom prst="rect">
            <a:avLst/>
          </a:prstGeom>
        </p:spPr>
      </p:pic>
      <p:pic>
        <p:nvPicPr>
          <p:cNvPr id="8" name="Graphic 7" descr="Arrow Straight">
            <a:extLst>
              <a:ext uri="{FF2B5EF4-FFF2-40B4-BE49-F238E27FC236}">
                <a16:creationId xmlns:a16="http://schemas.microsoft.com/office/drawing/2014/main" id="{481FF1F4-0D1B-4BD3-8951-44860178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834187" y="5124062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EFA1-EB48-428E-8AC1-70C98633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11212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4. Then the below Window will open and Click on Internet Information Services Option and Then select Ok option ..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3BB61-FDC9-407B-8311-EEF9CADE75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7474" y="2145665"/>
            <a:ext cx="6823867" cy="3901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2932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</TotalTime>
  <Words>705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Tw Cen MT</vt:lpstr>
      <vt:lpstr>Wingdings</vt:lpstr>
      <vt:lpstr>Circuit</vt:lpstr>
      <vt:lpstr>INSTALLING INTERNET INFORMATIONAL SERVICES</vt:lpstr>
      <vt:lpstr>Problem Statement</vt:lpstr>
      <vt:lpstr>Introduction</vt:lpstr>
      <vt:lpstr>Description</vt:lpstr>
      <vt:lpstr>Security</vt:lpstr>
      <vt:lpstr>How IIS works</vt:lpstr>
      <vt:lpstr>Installing IIS in Windows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INTERNET INFORMATIONAL SERVICES</dc:title>
  <dc:creator>RIZWANULLAH M0HAMMAD</dc:creator>
  <cp:lastModifiedBy>RIZWANULLAH M0HAMMAD</cp:lastModifiedBy>
  <cp:revision>51</cp:revision>
  <dcterms:created xsi:type="dcterms:W3CDTF">2022-07-04T15:36:49Z</dcterms:created>
  <dcterms:modified xsi:type="dcterms:W3CDTF">2022-07-04T16:18:53Z</dcterms:modified>
</cp:coreProperties>
</file>