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1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936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938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83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24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254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44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46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91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4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11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78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5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08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21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6180-5993-4886-B6AA-17AC5EE88D2B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38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Minnet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E6560-8E5A-4DD3-340A-2FF44B5CE018}"/>
              </a:ext>
            </a:extLst>
          </p:cNvPr>
          <p:cNvSpPr txBox="1"/>
          <p:nvPr/>
        </p:nvSpPr>
        <p:spPr>
          <a:xfrm>
            <a:off x="612558" y="621437"/>
            <a:ext cx="1141668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7030A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BUSINESS INTELLIGENCE</a:t>
            </a:r>
          </a:p>
          <a:p>
            <a:pPr algn="ctr"/>
            <a:endParaRPr lang="en-IN" sz="6000" b="1" dirty="0">
              <a:solidFill>
                <a:srgbClr val="7030A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ctr"/>
            <a:r>
              <a:rPr lang="en-IN" sz="4000" b="1" i="1" u="sng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CASE STUDY </a:t>
            </a:r>
            <a:r>
              <a:rPr lang="en-IN" sz="4000" b="1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 </a:t>
            </a:r>
            <a:r>
              <a:rPr lang="en-IN" sz="4000" b="1" dirty="0">
                <a:solidFill>
                  <a:srgbClr val="7030A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Employee Internal Audit</a:t>
            </a:r>
          </a:p>
          <a:p>
            <a:pPr algn="ctr"/>
            <a:r>
              <a:rPr lang="en-IN" sz="6600" b="1" dirty="0">
                <a:solidFill>
                  <a:srgbClr val="7030A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</a:p>
          <a:p>
            <a:pPr algn="ctr"/>
            <a:r>
              <a:rPr lang="en-IN" sz="3200" dirty="0">
                <a:solidFill>
                  <a:srgbClr val="7030A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                     </a:t>
            </a:r>
            <a:r>
              <a:rPr lang="en-IN" sz="3200" i="1" u="sng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Submitted By </a:t>
            </a:r>
            <a:r>
              <a:rPr lang="en-IN" sz="32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: </a:t>
            </a:r>
          </a:p>
          <a:p>
            <a:pPr algn="ctr"/>
            <a:r>
              <a:rPr lang="en-IN" sz="3200" dirty="0">
                <a:solidFill>
                  <a:srgbClr val="7030A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                          </a:t>
            </a:r>
            <a:r>
              <a:rPr lang="en-IN" sz="3200" dirty="0">
                <a:solidFill>
                  <a:srgbClr val="C0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Roll : </a:t>
            </a:r>
            <a:r>
              <a:rPr lang="en-IN" sz="3200" dirty="0">
                <a:solidFill>
                  <a:srgbClr val="7030A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208W1A12A0</a:t>
            </a:r>
            <a:endParaRPr lang="en-IN" sz="2800" dirty="0">
              <a:solidFill>
                <a:srgbClr val="7030A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Graphic 3" descr="Office worker">
            <a:extLst>
              <a:ext uri="{FF2B5EF4-FFF2-40B4-BE49-F238E27FC236}">
                <a16:creationId xmlns:a16="http://schemas.microsoft.com/office/drawing/2014/main" id="{B7554E0F-E889-058B-3D68-1BE13AEB4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58" y="4119239"/>
            <a:ext cx="1951609" cy="228156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0621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5E1F2A-F34B-DE1C-E7ED-AAF036348FBF}"/>
              </a:ext>
            </a:extLst>
          </p:cNvPr>
          <p:cNvSpPr txBox="1"/>
          <p:nvPr/>
        </p:nvSpPr>
        <p:spPr>
          <a:xfrm>
            <a:off x="257451" y="892063"/>
            <a:ext cx="922389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INTERNAL AUDIT :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Internal Audit is an independent,    objective, assurance to add value to and improves an organization’s operations.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It is disciplined approach to evaluate and improve the effectiveness of Risk Management , Control and governance processes.</a:t>
            </a:r>
          </a:p>
        </p:txBody>
      </p:sp>
    </p:spTree>
    <p:extLst>
      <p:ext uri="{BB962C8B-B14F-4D97-AF65-F5344CB8AC3E}">
        <p14:creationId xmlns:p14="http://schemas.microsoft.com/office/powerpoint/2010/main" val="282430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16AB332-6FC2-1061-097A-4E6F76C8E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795"/>
            <a:ext cx="12192000" cy="552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BAC0D3-8BFB-799E-1D5B-0E9B6EA8A0B5}"/>
              </a:ext>
            </a:extLst>
          </p:cNvPr>
          <p:cNvSpPr txBox="1"/>
          <p:nvPr/>
        </p:nvSpPr>
        <p:spPr>
          <a:xfrm>
            <a:off x="479425" y="550863"/>
            <a:ext cx="99790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INTERNAL AUDIT MITIGATE THE RISK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1BCE0A-7599-4703-34B4-18666E0F0FB5}"/>
              </a:ext>
            </a:extLst>
          </p:cNvPr>
          <p:cNvSpPr txBox="1"/>
          <p:nvPr/>
        </p:nvSpPr>
        <p:spPr>
          <a:xfrm>
            <a:off x="2246313" y="665163"/>
            <a:ext cx="7154862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DATSET PREVIEW &amp; LOAD</a:t>
            </a:r>
          </a:p>
        </p:txBody>
      </p:sp>
      <p:pic>
        <p:nvPicPr>
          <p:cNvPr id="5123" name="Picture 4">
            <a:extLst>
              <a:ext uri="{FF2B5EF4-FFF2-40B4-BE49-F238E27FC236}">
                <a16:creationId xmlns:a16="http://schemas.microsoft.com/office/drawing/2014/main" id="{DAA579E4-B3DA-E6D1-AE8B-98E60CC0D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4" y="1411288"/>
            <a:ext cx="9037191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66436-221F-241D-3EE6-6C989F41086E}"/>
              </a:ext>
            </a:extLst>
          </p:cNvPr>
          <p:cNvSpPr txBox="1"/>
          <p:nvPr/>
        </p:nvSpPr>
        <p:spPr>
          <a:xfrm>
            <a:off x="577049" y="674703"/>
            <a:ext cx="8691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5">
                    <a:lumMod val="75000"/>
                  </a:schemeClr>
                </a:solidFill>
              </a:rPr>
              <a:t>Minimum Basic Analysis Of Each Attribute In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CA80A-47F0-C3B4-6713-B516C528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98" y="2034709"/>
            <a:ext cx="7588602" cy="463685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75308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AE484-D44B-BF63-3AAE-C813B1001230}"/>
              </a:ext>
            </a:extLst>
          </p:cNvPr>
          <p:cNvSpPr txBox="1"/>
          <p:nvPr/>
        </p:nvSpPr>
        <p:spPr>
          <a:xfrm>
            <a:off x="568171" y="754602"/>
            <a:ext cx="819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7030A0"/>
                </a:solidFill>
              </a:rPr>
              <a:t>Dataset Details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E9AEC-2800-D99B-C038-F8B1C4E8E3C8}"/>
              </a:ext>
            </a:extLst>
          </p:cNvPr>
          <p:cNvSpPr txBox="1"/>
          <p:nvPr/>
        </p:nvSpPr>
        <p:spPr>
          <a:xfrm>
            <a:off x="674703" y="1873188"/>
            <a:ext cx="98009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IN" sz="3200" dirty="0"/>
              <a:t> Contains 2 tables and They are </a:t>
            </a:r>
          </a:p>
          <a:p>
            <a:pPr marL="742950" lvl="1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IN" sz="3200" b="1" dirty="0"/>
              <a:t> Department Expenses table</a:t>
            </a:r>
          </a:p>
          <a:p>
            <a:pPr marL="1200150" lvl="2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IN" sz="3200" dirty="0"/>
              <a:t> This Table Contains 13 Attributes and 10,000    Tuples.</a:t>
            </a:r>
          </a:p>
          <a:p>
            <a:pPr marL="742950" lvl="1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IN" sz="3200" b="1" dirty="0"/>
              <a:t> Audit Table</a:t>
            </a:r>
          </a:p>
          <a:p>
            <a:pPr marL="1200150" lvl="2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IN" sz="3200" dirty="0"/>
              <a:t> This table Contains 18 Attributes and 18 Tuples only.</a:t>
            </a:r>
          </a:p>
        </p:txBody>
      </p:sp>
    </p:spTree>
    <p:extLst>
      <p:ext uri="{BB962C8B-B14F-4D97-AF65-F5344CB8AC3E}">
        <p14:creationId xmlns:p14="http://schemas.microsoft.com/office/powerpoint/2010/main" val="287247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Power BI Tiles">
                <a:extLst>
                  <a:ext uri="{FF2B5EF4-FFF2-40B4-BE49-F238E27FC236}">
                    <a16:creationId xmlns:a16="http://schemas.microsoft.com/office/drawing/2014/main" id="{CE2D0AAA-3FA3-2771-F08A-313DAB5A55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4777121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Power BI Tiles">
                <a:extLst>
                  <a:ext uri="{FF2B5EF4-FFF2-40B4-BE49-F238E27FC236}">
                    <a16:creationId xmlns:a16="http://schemas.microsoft.com/office/drawing/2014/main" id="{CE2D0AAA-3FA3-2771-F08A-313DAB5A55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57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205063-64D1-7AC1-18FD-CE5CCCBBC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492" y="1298081"/>
            <a:ext cx="8354674" cy="4509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C76E9-AFBC-F2BF-52A9-20F0CD9DCC1D}"/>
              </a:ext>
            </a:extLst>
          </p:cNvPr>
          <p:cNvSpPr txBox="1"/>
          <p:nvPr/>
        </p:nvSpPr>
        <p:spPr>
          <a:xfrm>
            <a:off x="1490662" y="5915025"/>
            <a:ext cx="9210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tr.wikipedia.org/wiki/Minnet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87412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A191454E-244C-4911-8E89-BBF581237B27}">
  <we:reference id="wa104379699" version="1.0.0.1" store="en-US" storeType="OMEX"/>
  <we:alternateReferences>
    <we:reference id="WA104379699" version="1.0.0.1" store="WA104379699" storeType="OMEX"/>
  </we:alternateReferences>
  <we:properties>
    <we:property name="savedState" value="{&quot;groupId&quot;:&quot;&quot;,&quot;dashboardId&quot;:null,&quot;dashboardTileId&quot;:null,&quot;dashboardTileFilter&quot;:null,&quot;reportId&quot;:&quot;f515ba40-1fe1-4d97-ac56-434c2b5b2abf&quot;,&quot;pageName&quot;:&quot;ReportSectioncc4de2bd11684c0ee04c&quot;,&quot;publicReportUrl&quot;:null,&quot;lastState&quot;:&quot;app.embed.report&quot;,&quot;ReportBookmark&quot;:&quot;&quot;,&quot;ReportFilter&quot;:&quot;&quot;,&quot;ReportPageFilter&quot;:&quot;&quot;,&quot;ReportSlicers&quot;:&quot;&quot;,&quot;fromLogin&quot;:false,&quot;appVersion&quot;:&quot;1.0&quot;,&quot;savedDate&quot;:&quot;2023-03-12T08:16:10.634Z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124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Berlin Sans FB Demi</vt:lpstr>
      <vt:lpstr>Cascadia Code SemiBold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II 030 Sai</dc:creator>
  <cp:lastModifiedBy>IT II 030 Sai</cp:lastModifiedBy>
  <cp:revision>3</cp:revision>
  <dcterms:created xsi:type="dcterms:W3CDTF">2023-03-10T17:02:04Z</dcterms:created>
  <dcterms:modified xsi:type="dcterms:W3CDTF">2023-03-12T08:41:49Z</dcterms:modified>
</cp:coreProperties>
</file>