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E69F-D409-C808-7588-3E03DF912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5480-D823-C2FA-98F6-3E85FD41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BA98-F5D6-205C-7419-3FF491C6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764A-8E5E-E590-0B8C-6002418B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5562-0C37-7560-9AE9-D3B4EA1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3A90-4AAC-BAAF-0B01-6118E9C8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E994C-6A15-6BE6-72A3-F09FA22D0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B8AF-9464-38A0-2C2F-64A81A0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72D-B9A5-D489-192E-C23CC586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272C-246A-9698-53AD-9D3EC3CC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FBAF7-AA1C-15B0-7B20-80517B0CD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A9E3-2522-11E9-4EEF-8AFB3D5A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8CC9-6601-5487-78EA-7708C96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9F43-1F6C-C606-AAC1-FB2C40F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7176-63E0-D032-76B6-E02B1A09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ABAD-A2E5-E710-12C6-42FCE264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8D00-22BB-55F6-8E69-6604369E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F077-4DD2-B905-67BD-46418A01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E66-9962-7373-2BB3-A7DC6234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3AC9-7E99-8D31-129F-15A5041A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5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2B87-61DD-46A0-A6C6-6C7AB9D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0279-7475-AEE9-DFB5-D122B677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5427-51A2-45EA-05EF-E9068FCF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8A83-24A2-4134-0A41-D15BBFF8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D2D6-168D-FDA6-78A9-ABF39974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5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0747-EB3D-EAF3-9CFA-5434C1D1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1D3E-F1D7-E0F1-4D9B-4683D3027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6C2D9-8FAB-6242-4C0C-CEDD20DC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6901-18AD-63B2-CCCC-C4363D4E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694C-562A-1819-0754-D9A88B13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5DFCF-6B81-41EE-1546-67D4AAB1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C7E-D2E3-5A5A-CADA-79B113C6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CAB2-2C4C-9E89-C427-9282EBFA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D274-A869-60C9-1302-17B1C650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028D-370D-468E-1161-909E0ED3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27158-0022-1DEA-BC28-FE7807E9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BE27-F9EF-93F7-B6E1-66027527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3957-D395-6578-FD08-03D99B07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28481-F2D7-A3FE-EBBA-D7501EAB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6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9CA6-B9A7-92F7-7D3C-181471BA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1040-A8BD-BFB4-BAC2-628E8BC5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1C644-A99B-7F35-9EE6-CE6A3BD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3A6A1-8C0F-8C0D-824E-21620544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5000F-9BA9-F514-FB98-112B93E8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66C09-F49B-9FFD-073B-ABF58A2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F3D0-61DB-52CF-AC0A-22A1F139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9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CA9C-C788-8653-6961-3BDFB6E0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A69C-BBFD-7EB0-C04B-C0E36C7C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D9844-A7F6-1BA0-8B66-D3769864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1EB6-73D4-8FB3-A348-18942F55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F97BF-E266-3BAA-51E5-2AEF67D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7972-A990-521F-0ED3-05149969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0F7A-75F3-546F-6F8D-0A48E0A2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E51BF-D201-E31C-8580-E059C4DA1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1489-1DE7-4064-D5C1-8048D763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517E-8D43-02D3-E0E6-3AA70320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964-A39A-FC68-A47E-8A0DBFBD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C4F2-ACC9-EA09-048D-788B9C17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10DE7-3546-9748-ECE5-307D908C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956E-5CDD-57D8-04FF-190026D1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0-43EC-3441-B13A-CA4DBE14A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6180-5993-4886-B6AA-17AC5EE88D2B}" type="datetimeFigureOut">
              <a:rPr lang="en-IN" smtClean="0"/>
              <a:t>11-03-2023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2899-BB0C-B93F-23D9-D08032CE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206D-5DFA-C91C-C4D2-32754B1D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89DB-6CA8-442C-9546-398C352B5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023-462B-BAB9-13AA-5C0515AEF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5B484-7FD2-514B-050C-B0A5E62DB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ower BI Tiles">
                <a:extLst>
                  <a:ext uri="{FF2B5EF4-FFF2-40B4-BE49-F238E27FC236}">
                    <a16:creationId xmlns:a16="http://schemas.microsoft.com/office/drawing/2014/main" id="{CE2D0AAA-3FA3-2771-F08A-313DAB5A5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77712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Power BI Tiles">
                <a:extLst>
                  <a:ext uri="{FF2B5EF4-FFF2-40B4-BE49-F238E27FC236}">
                    <a16:creationId xmlns:a16="http://schemas.microsoft.com/office/drawing/2014/main" id="{CE2D0AAA-3FA3-2771-F08A-313DAB5A55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57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30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191454E-244C-4911-8E89-BBF581237B27}">
  <we:reference id="wa104379699" version="1.0.0.1" store="en-US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f515ba40-1fe1-4d97-ac56-434c2b5b2abf&quot;,&quot;pageName&quot;:&quot;ReportSection&quot;,&quot;publicReportUrl&quot;:null,&quot;lastState&quot;:&quot;app.embed.report&quot;,&quot;ReportBookmark&quot;:&quot;&quot;,&quot;ReportFilter&quot;:&quot;&quot;,&quot;ReportPageFilter&quot;:&quot;&quot;,&quot;ReportSlicers&quot;:&quot;&quot;,&quot;fromLogin&quot;:false,&quot;appVersion&quot;:&quot;1.0&quot;,&quot;savedDate&quot;:&quot;2023-03-11T13:18:42.499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II 030 Sai</dc:creator>
  <cp:lastModifiedBy>IT II 030 Sai</cp:lastModifiedBy>
  <cp:revision>2</cp:revision>
  <dcterms:created xsi:type="dcterms:W3CDTF">2023-03-10T17:02:04Z</dcterms:created>
  <dcterms:modified xsi:type="dcterms:W3CDTF">2023-03-11T13:20:03Z</dcterms:modified>
</cp:coreProperties>
</file>