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FD"/>
    <a:srgbClr val="00BCB3"/>
    <a:srgbClr val="0C00FE"/>
    <a:srgbClr val="FF1ACF"/>
    <a:srgbClr val="00A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72" y="84"/>
      </p:cViewPr>
      <p:guideLst>
        <p:guide orient="horz" pos="4042"/>
        <p:guide pos="7446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5759486" y="6515714"/>
            <a:ext cx="673029" cy="2308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100" b="1" spc="-3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 algn="ctr"/>
            <a:r>
              <a:rPr lang="en-US" altLang="ko-KR" sz="900" b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&lt; </a:t>
            </a:r>
            <a:fld id="{2D06F081-4BD2-4232-8307-D9DD7388FC54}" type="slidenum">
              <a:rPr lang="en-US" altLang="ko-KR" sz="900" b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 lvl="0" algn="ctr"/>
              <a:t>‹#›</a:t>
            </a:fld>
            <a:r>
              <a:rPr lang="en-US" altLang="ko-KR" sz="900" b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&gt; -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71475" y="784273"/>
            <a:ext cx="11449050" cy="0"/>
          </a:xfrm>
          <a:prstGeom prst="line">
            <a:avLst/>
          </a:prstGeom>
          <a:ln>
            <a:solidFill>
              <a:srgbClr val="00BC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906" y="226504"/>
            <a:ext cx="1678619" cy="5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1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7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5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0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1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26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83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45A47-52D3-4F39-A210-73157086077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21B3-1511-4C0F-9A0E-1B1919124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9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"/>
          <a:stretch/>
        </p:blipFill>
        <p:spPr>
          <a:xfrm>
            <a:off x="259975" y="-8965"/>
            <a:ext cx="4980257" cy="6959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77641" y="1679309"/>
            <a:ext cx="5109091" cy="1112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 smtClean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 </a:t>
            </a:r>
            <a:r>
              <a:rPr lang="en-US" altLang="ko-KR" sz="2400" dirty="0" err="1" smtClean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AI+Security</a:t>
            </a:r>
            <a:r>
              <a:rPr lang="en-US" altLang="ko-KR" sz="2400" dirty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공모전</a:t>
            </a:r>
            <a:r>
              <a:rPr lang="en-US" altLang="ko-KR" sz="2400" dirty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400" dirty="0" smtClean="0">
              <a:solidFill>
                <a:srgbClr val="FF1AC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3600" dirty="0" smtClean="0">
                <a:solidFill>
                  <a:srgbClr val="FF1A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아이디어 기획서</a:t>
            </a:r>
            <a:endParaRPr lang="ko-KR" altLang="en-US" sz="3600" dirty="0">
              <a:solidFill>
                <a:srgbClr val="FF1ACF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FE0FBD-7823-4A95-9014-1C656F2F1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26959"/>
              </p:ext>
            </p:extLst>
          </p:nvPr>
        </p:nvGraphicFramePr>
        <p:xfrm>
          <a:off x="5643843" y="3608467"/>
          <a:ext cx="6176682" cy="280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아이디어명</a:t>
                      </a:r>
                      <a:endParaRPr kumimoji="0" lang="ko-KR" altLang="en-US" sz="1400" b="1" i="0" u="none" strike="noStrike" kern="1200" cap="none" spc="-2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200" b="1" i="0" u="none" strike="noStrike" kern="1200" cap="none" spc="-2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신청분야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 보안강화             □ 안전강화</a:t>
                      </a:r>
                      <a:endParaRPr kumimoji="0" lang="ko-KR" altLang="en-US" sz="1200" b="1" i="0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참가자 구분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□  개인             □</a:t>
                      </a:r>
                      <a:r>
                        <a:rPr kumimoji="0" lang="en-US" altLang="ko-KR" sz="12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2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</a:t>
                      </a:r>
                      <a:endParaRPr kumimoji="0" lang="ko-KR" altLang="en-US" sz="1200" b="1" i="0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0323"/>
                  </a:ext>
                </a:extLst>
              </a:tr>
              <a:tr h="70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팀명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개인 참가자도 </a:t>
                      </a:r>
                      <a:r>
                        <a:rPr lang="ko-KR" altLang="en-US" sz="1200" i="1" spc="-1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팀명</a:t>
                      </a:r>
                      <a:r>
                        <a:rPr lang="ko-KR" altLang="en-US" sz="12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 기재</a:t>
                      </a:r>
                      <a:endParaRPr lang="en-US" altLang="ko-KR" sz="1200" i="1" spc="-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780" y="299214"/>
            <a:ext cx="1572745" cy="2448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823" y="299214"/>
            <a:ext cx="1580859" cy="31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71475" y="323691"/>
            <a:ext cx="569387" cy="461665"/>
          </a:xfrm>
          <a:prstGeom prst="rect">
            <a:avLst/>
          </a:prstGeom>
          <a:solidFill>
            <a:srgbClr val="00BCB3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855" y="3698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37EBA9-EFD6-46B8-A033-B0AD7D674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933"/>
              </p:ext>
            </p:extLst>
          </p:nvPr>
        </p:nvGraphicFramePr>
        <p:xfrm>
          <a:off x="371475" y="1204094"/>
          <a:ext cx="11449050" cy="521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제안 배경</a:t>
                      </a:r>
                      <a:endParaRPr lang="ko-KR" altLang="en-US" sz="1400" b="1" kern="1200" spc="-200" baseline="0" dirty="0">
                        <a:ln>
                          <a:solidFill>
                            <a:srgbClr val="E6E6E6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(</a:t>
                      </a:r>
                      <a:r>
                        <a:rPr kumimoji="0" lang="ko-KR" altLang="en-US" sz="1100" b="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공백 포함 </a:t>
                      </a:r>
                      <a:r>
                        <a:rPr kumimoji="0" lang="en-US" altLang="ko-KR" sz="1100" b="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r>
                        <a:rPr kumimoji="0" lang="ko-KR" altLang="en-US" sz="1100" b="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 요약</a:t>
                      </a:r>
                      <a:r>
                        <a:rPr kumimoji="0" lang="en-US" altLang="ko-KR" sz="1100" b="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100" b="0" i="1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1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아이디어가 도출된 배경  및 필요성 작성</a:t>
                      </a:r>
                      <a:endParaRPr kumimoji="0" lang="en-US" altLang="ko-KR" sz="1100" b="0" i="1" spc="-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>
                    <a:lnL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소개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solidFill>
                            <a:srgbClr val="E6E6E6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(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공백 포함 </a:t>
                      </a: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 요약</a:t>
                      </a: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아이디어에 대한 설명 및 차별성을 간결하게 작성</a:t>
                      </a:r>
                      <a:endParaRPr lang="en-US" altLang="ko-KR" sz="1100" i="1" spc="-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>
                    <a:lnL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 구현 방안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solidFill>
                            <a:srgbClr val="E6E6E6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(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공백 포함 </a:t>
                      </a: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 </a:t>
                      </a:r>
                      <a:r>
                        <a:rPr kumimoji="0" lang="ko-KR" altLang="en-US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요약</a:t>
                      </a:r>
                      <a:r>
                        <a:rPr kumimoji="0" lang="en-US" altLang="ko-KR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100" i="1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i="1" spc="-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 기술 요소 및 실현 가능성 작성</a:t>
                      </a:r>
                      <a:endParaRPr kumimoji="0" lang="en-US" altLang="ko-KR" sz="1100" i="1" spc="-1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>
                    <a:lnL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9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20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기대 효과</a:t>
                      </a:r>
                      <a:endParaRPr kumimoji="0" lang="ko-KR" altLang="en-US" sz="1400" b="1" i="0" u="none" strike="noStrike" kern="1200" cap="none" spc="-200" normalizeH="0" baseline="0" noProof="0" dirty="0">
                        <a:ln>
                          <a:solidFill>
                            <a:srgbClr val="E6E6E6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FF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※ (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공백 포함 </a:t>
                      </a: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200</a:t>
                      </a:r>
                      <a:r>
                        <a:rPr kumimoji="0" lang="ko-KR" altLang="en-US" sz="1100" i="1" spc="-1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</a:t>
                      </a:r>
                      <a:r>
                        <a:rPr kumimoji="0" lang="ko-KR" altLang="en-US" sz="1100" i="1" spc="-1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이내 </a:t>
                      </a:r>
                      <a:r>
                        <a:rPr kumimoji="0" lang="ko-KR" altLang="en-US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요약</a:t>
                      </a:r>
                      <a:r>
                        <a:rPr kumimoji="0" lang="en-US" altLang="ko-KR" sz="1100" i="1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아이디어 실현 시 예상되는 사회적</a:t>
                      </a:r>
                      <a:r>
                        <a:rPr kumimoji="0" lang="en-US" altLang="ko-KR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100" i="1" spc="-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경제적 기대 효과 작성</a:t>
                      </a:r>
                      <a:endParaRPr kumimoji="0" lang="en-US" altLang="ko-KR" sz="1100" i="1" spc="-1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>
                    <a:lnL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C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23691"/>
            <a:ext cx="562975" cy="461665"/>
          </a:xfrm>
          <a:prstGeom prst="rect">
            <a:avLst/>
          </a:prstGeom>
          <a:solidFill>
            <a:srgbClr val="00BCB3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855" y="36985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제안 배경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240" y="3105835"/>
            <a:ext cx="2832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&lt;2p </a:t>
            </a: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이내</a:t>
            </a:r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아이디어를 제안한 배경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내용의 필요성</a:t>
            </a:r>
            <a:endParaRPr lang="ko-KR" altLang="en-US" i="1" dirty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8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23691"/>
            <a:ext cx="562975" cy="461665"/>
          </a:xfrm>
          <a:prstGeom prst="rect">
            <a:avLst/>
          </a:prstGeom>
          <a:solidFill>
            <a:srgbClr val="00BCB3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855" y="36985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아이디어 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9005" y="3105835"/>
            <a:ext cx="294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>
                <a:solidFill>
                  <a:srgbClr val="0C00FE"/>
                </a:solidFill>
                <a:latin typeface="맑은 고딕" panose="020B0503020000020004" pitchFamily="50" charset="-127"/>
              </a:rPr>
              <a:t>&lt;3p </a:t>
            </a:r>
            <a:r>
              <a:rPr lang="ko-KR" altLang="en-US" i="1" dirty="0">
                <a:solidFill>
                  <a:srgbClr val="0C00FE"/>
                </a:solidFill>
                <a:latin typeface="맑은 고딕" panose="020B0503020000020004" pitchFamily="50" charset="-127"/>
              </a:rPr>
              <a:t>이내</a:t>
            </a:r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</a:rPr>
              <a:t>&gt;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상세 설명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서비스와의 </a:t>
            </a:r>
            <a:r>
              <a:rPr lang="ko-KR" altLang="en-US" i="1" dirty="0" err="1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ko-KR" altLang="en-US" i="1" dirty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84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23691"/>
            <a:ext cx="562975" cy="461665"/>
          </a:xfrm>
          <a:prstGeom prst="rect">
            <a:avLst/>
          </a:prstGeom>
          <a:solidFill>
            <a:srgbClr val="00BCB3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04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855" y="369857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기술 구현 방안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2061" y="3105835"/>
            <a:ext cx="4887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smtClean="0">
                <a:solidFill>
                  <a:srgbClr val="0C00FE"/>
                </a:solidFill>
                <a:latin typeface="맑은 고딕" panose="020B0503020000020004" pitchFamily="50" charset="-127"/>
              </a:rPr>
              <a:t>&lt;3p </a:t>
            </a:r>
            <a:r>
              <a:rPr lang="ko-KR" altLang="en-US" i="1" dirty="0">
                <a:solidFill>
                  <a:srgbClr val="0C00FE"/>
                </a:solidFill>
                <a:latin typeface="맑은 고딕" panose="020B0503020000020004" pitchFamily="50" charset="-127"/>
              </a:rPr>
              <a:t>이내</a:t>
            </a:r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</a:rPr>
              <a:t>&gt;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실현을 위한 핵심 기술 요소 소개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기술적 구현 방법 및 실현 가능성</a:t>
            </a:r>
            <a:endParaRPr lang="ko-KR" altLang="en-US" i="1" dirty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475" y="323691"/>
            <a:ext cx="562975" cy="461665"/>
          </a:xfrm>
          <a:prstGeom prst="rect">
            <a:avLst/>
          </a:prstGeom>
          <a:solidFill>
            <a:srgbClr val="00BCB3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855" y="3698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9144" y="3244334"/>
            <a:ext cx="629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0C00FE"/>
                </a:solidFill>
                <a:latin typeface="맑은 고딕" panose="020B0503020000020004" pitchFamily="50" charset="-127"/>
              </a:rPr>
              <a:t>&lt;2p </a:t>
            </a:r>
            <a:r>
              <a:rPr lang="ko-KR" altLang="en-US" i="1" dirty="0">
                <a:solidFill>
                  <a:srgbClr val="0C00FE"/>
                </a:solidFill>
                <a:latin typeface="맑은 고딕" panose="020B0503020000020004" pitchFamily="50" charset="-127"/>
              </a:rPr>
              <a:t>이내</a:t>
            </a:r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</a:rPr>
              <a:t>&gt;</a:t>
            </a:r>
            <a:endParaRPr lang="en-US" altLang="ko-KR" i="1" dirty="0" smtClean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실현 시 예상되는 사회적</a:t>
            </a:r>
            <a:r>
              <a:rPr lang="en-US" altLang="ko-KR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1" dirty="0" smtClean="0">
                <a:solidFill>
                  <a:srgbClr val="0C00F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경제적 기대효과 제시</a:t>
            </a:r>
            <a:endParaRPr lang="ko-KR" altLang="en-US" i="1" dirty="0">
              <a:solidFill>
                <a:srgbClr val="0C00F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19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165</Words>
  <Application>Microsoft Office PowerPoint</Application>
  <PresentationFormat>와이드스크린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HY헤드라인M</vt:lpstr>
      <vt:lpstr>Arial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연지현</dc:creator>
  <cp:lastModifiedBy>연지현</cp:lastModifiedBy>
  <cp:revision>16</cp:revision>
  <dcterms:created xsi:type="dcterms:W3CDTF">2024-07-05T08:20:51Z</dcterms:created>
  <dcterms:modified xsi:type="dcterms:W3CDTF">2024-07-10T06:04:08Z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yMjE0IiwibG9nVGltZSI6IjIwMjQtMDctMTBUMDY6MDM6MzVaIiwicElEIjoxLCJ0cmFjZUlkIjoiMzI3OTQzQkI5MEQ3NDVGREI4Q0E4QkQ3MjAwMjJGNEQiLCJ1c2VyQ29kZSI6IjIwMjIwMDIifSwibm9kZTIiOnsiZHNkIjoiMDEwMDAwMDAwMDAwMjIxNCIsImxvZ1RpbWUiOiIyMDI0LTA3LTEwVDA2OjAzOjM1WiIsInBJRCI6MSwidHJhY2VJZCI6IjMyNzk0M0JCOTBENzQ1RkRCOENBOEJENzIwMDIyRjREIiwidXNlckNvZGUiOiIyMDIyMDAyIn0sIm5vZGUzIjp7ImRzZCI6IjAxMDAwMDAwMDAwMDIyMTQiLCJsb2dUaW1lIjoiMjAyNC0wNy0xMFQwNjowMzozNVoiLCJwSUQiOjEsInRyYWNlSWQiOiIzMjc5NDNCQjkwRDc0NUZEQjhDQThCRDcyMDAyMkY0RCIsInVzZXJDb2RlIjoiMjAyMjAwMiJ9LCJub2RlNCI6eyJkc2QiOiIwMTAwMDAwMDAwMDAyMjE0IiwibG9nVGltZSI6IjIwMjQtMDctMTBUMDY6MDM6MzVaIiwicElEIjoxLCJ0cmFjZUlkIjoiMzI3OTQzQkI5MEQ3NDVGREI4Q0E4QkQ3MjAwMjJGNEQiLCJ1c2VyQ29kZSI6IjIwMjIwMDIifSwibm9kZTUiOnsiZHNkIjoiMDAwMDAwMDAwMDAwMDAwMCIsImxvZ1RpbWUiOiIyMDI0LTA3LTEwVDA2OjA0OjM1WiIsInBJRCI6MjA0OCwidHJhY2VJZCI6IjgwQ0I5RjdGMUU3NjQ1ODdBNjgxRjY5REFEODFCQURCIiwidXNlckNvZGUiOiIyMDIyMDAyIn0sIm5vZGVDb3VudCI6Mn0=</vt:lpwstr>
  </property>
</Properties>
</file>