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317FFCA-111A-40A8-9CA1-AA1F28DCF29C}">
          <p14:sldIdLst>
            <p14:sldId id="256"/>
          </p14:sldIdLst>
        </p14:section>
        <p14:section name="Introduction" id="{46947F8F-55F2-4B11-A1C1-D19353647890}">
          <p14:sldIdLst>
            <p14:sldId id="257"/>
          </p14:sldIdLst>
        </p14:section>
        <p14:section name="Data" id="{E9DAAB3B-938C-4C6C-B466-58724E11C287}">
          <p14:sldIdLst>
            <p14:sldId id="258"/>
          </p14:sldIdLst>
        </p14:section>
        <p14:section name="Methodology" id="{1C4C7E6E-5D55-41FD-9EA0-30F2CEA6EBD0}">
          <p14:sldIdLst>
            <p14:sldId id="259"/>
          </p14:sldIdLst>
        </p14:section>
        <p14:section name="Conclusion" id="{27147E9B-BF78-47C5-A011-AF8FA29946DE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FF5809-45F9-4551-A0CE-8B10B612CEA2}" type="datetimeFigureOut">
              <a:rPr lang="en-US" smtClean="0"/>
              <a:t>27-Feb-19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C1DC82-4663-4237-8731-DD4333C17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938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A6BD2-3F76-47D9-BE03-D7ABAD9C0E41}" type="datetime1">
              <a:rPr lang="en-US" smtClean="0"/>
              <a:t>27-Feb-19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743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B56D2-EA61-40C4-9ED5-D8AA60253DDE}" type="datetime1">
              <a:rPr lang="en-US" smtClean="0"/>
              <a:t>27-Feb-19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738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A9AF2-3678-420C-88C4-EE92B38F699E}" type="datetime1">
              <a:rPr lang="en-US" smtClean="0"/>
              <a:t>27-Feb-19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6034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71766-82D4-4945-85DF-6ACFE270E33E}" type="datetime1">
              <a:rPr lang="en-US" smtClean="0"/>
              <a:t>27-Feb-19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29584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82BB6-0900-4524-B57E-7A91BB16BE08}" type="datetime1">
              <a:rPr lang="en-US" smtClean="0"/>
              <a:t>27-Feb-19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8579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F5BD3-54A6-455F-99F7-556D1C9698D4}" type="datetime1">
              <a:rPr lang="en-US" smtClean="0"/>
              <a:t>27-Feb-19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0755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7B86C-0C31-4603-897C-DCCF5DA5E2D8}" type="datetime1">
              <a:rPr lang="en-US" smtClean="0"/>
              <a:t>27-Feb-19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9141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E7B36-F8CA-4985-896E-9B29FDCE6E38}" type="datetime1">
              <a:rPr lang="en-US" smtClean="0"/>
              <a:t>27-Feb-19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6818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17CC5-25C9-48CF-9615-5FFE66454D6E}" type="datetime1">
              <a:rPr lang="en-US" smtClean="0"/>
              <a:t>27-Feb-19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24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AB346-26B5-483B-B830-683F9002376B}" type="datetime1">
              <a:rPr lang="en-US" smtClean="0"/>
              <a:t>27-Feb-19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547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A950-D3E3-4098-9451-D853DE77310A}" type="datetime1">
              <a:rPr lang="en-US" smtClean="0"/>
              <a:t>27-Feb-19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697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8B601-A4B0-4339-9CE4-19BA0919E17C}" type="datetime1">
              <a:rPr lang="en-US" smtClean="0"/>
              <a:t>27-Feb-19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426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7A009-159C-4DC5-AA27-9FE68EB084C4}" type="datetime1">
              <a:rPr lang="en-US" smtClean="0"/>
              <a:t>27-Feb-19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651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C65CE-E5BC-43EB-AEAB-0DE3B206A797}" type="datetime1">
              <a:rPr lang="en-US" smtClean="0"/>
              <a:t>27-Feb-19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624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959F9-A56B-4DCD-8DC1-320789DD756C}" type="datetime1">
              <a:rPr lang="en-US" smtClean="0"/>
              <a:t>27-Feb-19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004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57259-9B97-4685-9EF0-121517B0C6A7}" type="datetime1">
              <a:rPr lang="en-US" smtClean="0"/>
              <a:t>27-Feb-19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09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D18EA-DAB6-43A6-B261-A3D47970D804}" type="datetime1">
              <a:rPr lang="en-US" smtClean="0"/>
              <a:t>27-Feb-19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904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97362D9-1432-48B0-8323-6D15FCB6361C}" type="datetime1">
              <a:rPr lang="en-US" smtClean="0"/>
              <a:t>27-Feb-19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4972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onames.org/" TargetMode="External"/><Relationship Id="rId2" Type="http://schemas.openxmlformats.org/officeDocument/2006/relationships/hyperlink" Target="https://www.aggdata.com/free/south-africa-postal-cod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itypopulation.de/" TargetMode="External"/><Relationship Id="rId5" Type="http://schemas.openxmlformats.org/officeDocument/2006/relationships/hyperlink" Target="http://mapit.code4sa.org/" TargetMode="External"/><Relationship Id="rId4" Type="http://schemas.openxmlformats.org/officeDocument/2006/relationships/hyperlink" Target="http://www.demarcation.org.za/site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855678"/>
            <a:ext cx="8173604" cy="3921704"/>
          </a:xfrm>
        </p:spPr>
        <p:txBody>
          <a:bodyPr/>
          <a:lstStyle/>
          <a:p>
            <a:r>
              <a:rPr lang="en-GB" dirty="0"/>
              <a:t>Relocating to Cape Town, South Africa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735665" cy="861420"/>
          </a:xfrm>
        </p:spPr>
        <p:txBody>
          <a:bodyPr/>
          <a:lstStyle/>
          <a:p>
            <a:r>
              <a:rPr lang="en-US" dirty="0"/>
              <a:t>Coursera IBM Data Science specialization capstone project Report  </a:t>
            </a:r>
            <a:r>
              <a:rPr lang="en-GB" dirty="0"/>
              <a:t>by MJP van der Merwe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07E385-7110-4F23-A97B-14350B75B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184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 &amp; Purpose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/>
              <a:t>Introduction:</a:t>
            </a:r>
          </a:p>
          <a:p>
            <a:pPr marL="0" indent="0">
              <a:buNone/>
            </a:pPr>
            <a:r>
              <a:rPr lang="en-GB" dirty="0"/>
              <a:t>Currently I’m living in Margate, South Africa, situated on the south-eastern coastline of KwaZulu Natal.</a:t>
            </a:r>
          </a:p>
          <a:p>
            <a:pPr marL="0" indent="0">
              <a:buNone/>
            </a:pPr>
            <a:r>
              <a:rPr lang="en-GB" dirty="0"/>
              <a:t>I have accepted a new work opportunity and would have to relocate to Cape Town, South Africa, situated on the southern coastline of West Cape. </a:t>
            </a:r>
          </a:p>
          <a:p>
            <a:pPr marL="0" indent="0">
              <a:buNone/>
            </a:pPr>
            <a:r>
              <a:rPr lang="en-GB" b="1" dirty="0"/>
              <a:t>Purpose:</a:t>
            </a:r>
          </a:p>
          <a:p>
            <a:pPr marL="0" indent="0">
              <a:buNone/>
            </a:pPr>
            <a:r>
              <a:rPr lang="en-GB" dirty="0"/>
              <a:t>Finding a neighbourhood within Cape Town that offer similar or  better characteristics to my current environment in Margate.</a:t>
            </a:r>
          </a:p>
          <a:p>
            <a:pPr marL="0" indent="0">
              <a:buNone/>
            </a:pPr>
            <a:r>
              <a:rPr lang="en-GB" b="1" dirty="0"/>
              <a:t>Target Audience:</a:t>
            </a:r>
          </a:p>
          <a:p>
            <a:pPr marL="0" indent="0">
              <a:buNone/>
            </a:pPr>
            <a:r>
              <a:rPr lang="en-GB" dirty="0"/>
              <a:t>This study is for my personal use, but the analysis is generic and could be useful to a broader audience.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FFEE53-B234-44A3-89FB-2BCA93D6D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875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201" y="1675413"/>
            <a:ext cx="8946541" cy="419548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The following data sources are used for creating datasets for analysis:</a:t>
            </a:r>
          </a:p>
          <a:p>
            <a:r>
              <a:rPr lang="en-GB" dirty="0"/>
              <a:t>A list of South African postal codes with: </a:t>
            </a:r>
          </a:p>
          <a:p>
            <a:pPr lvl="1"/>
            <a:r>
              <a:rPr lang="en-GB" dirty="0"/>
              <a:t>Place Name, Latitude and Longitude from </a:t>
            </a:r>
            <a:r>
              <a:rPr lang="en-GB" dirty="0" err="1"/>
              <a:t>AggData</a:t>
            </a:r>
            <a:r>
              <a:rPr lang="en-GB" dirty="0"/>
              <a:t> </a:t>
            </a:r>
            <a:r>
              <a:rPr lang="en-GB" dirty="0">
                <a:hlinkClick r:id="rId2"/>
              </a:rPr>
              <a:t>https://www.aggdata.com/free/south-africa-postal-codes</a:t>
            </a:r>
            <a:r>
              <a:rPr lang="en-GB" dirty="0"/>
              <a:t> </a:t>
            </a:r>
          </a:p>
          <a:p>
            <a:pPr lvl="1"/>
            <a:r>
              <a:rPr lang="en-GB" dirty="0">
                <a:hlinkClick r:id="rId3"/>
              </a:rPr>
              <a:t>https://www.geonames.org/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Municipal boundaries information from the</a:t>
            </a:r>
            <a:r>
              <a:rPr lang="en-US" dirty="0"/>
              <a:t> Municipal Demarcation Board</a:t>
            </a:r>
            <a:r>
              <a:rPr lang="en-GB" dirty="0"/>
              <a:t> </a:t>
            </a:r>
            <a:r>
              <a:rPr lang="en-GB" dirty="0">
                <a:hlinkClick r:id="rId4"/>
              </a:rPr>
              <a:t>http://www.demarcation.org.za/site/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their borders in </a:t>
            </a:r>
            <a:r>
              <a:rPr lang="en-GB" dirty="0" err="1"/>
              <a:t>GeoJSON</a:t>
            </a:r>
            <a:r>
              <a:rPr lang="en-GB" dirty="0"/>
              <a:t> format from </a:t>
            </a:r>
            <a:r>
              <a:rPr lang="en-GB" dirty="0">
                <a:hlinkClick r:id="rId5"/>
              </a:rPr>
              <a:t>http://mapit.code4sa.org/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population, population density, area </a:t>
            </a:r>
            <a:r>
              <a:rPr lang="en-GB" dirty="0">
                <a:hlinkClick r:id="rId6"/>
              </a:rPr>
              <a:t>http://www.citypopulation.de/</a:t>
            </a:r>
            <a:r>
              <a:rPr lang="en-GB" dirty="0"/>
              <a:t> </a:t>
            </a:r>
          </a:p>
          <a:p>
            <a:r>
              <a:rPr lang="en-GB" dirty="0"/>
              <a:t>Foursquare API</a:t>
            </a:r>
          </a:p>
          <a:p>
            <a:pPr lvl="1"/>
            <a:r>
              <a:rPr lang="en-GB" dirty="0"/>
              <a:t>For location specific amenities </a:t>
            </a:r>
            <a:r>
              <a:rPr lang="en-US" dirty="0"/>
              <a:t>intelligence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868538-4970-479E-A179-C17BD6166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658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783DD7-7196-4660-9916-5135FC1EC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824CF9-2A0E-44FE-B820-2C4BC2501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0121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151</TotalTime>
  <Words>225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Century Gothic</vt:lpstr>
      <vt:lpstr>Wingdings 3</vt:lpstr>
      <vt:lpstr>Ion</vt:lpstr>
      <vt:lpstr>Relocating to Cape Town, South Africa</vt:lpstr>
      <vt:lpstr>Introduction &amp; Purpose</vt:lpstr>
      <vt:lpstr>Data</vt:lpstr>
      <vt:lpstr>PowerPoint Presentation</vt:lpstr>
    </vt:vector>
  </TitlesOfParts>
  <Company>Iris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Relocating to Cape Town</dc:title>
  <dc:creator>Johann van der Merwe</dc:creator>
  <cp:lastModifiedBy>Johann van der Merwe</cp:lastModifiedBy>
  <cp:revision>17</cp:revision>
  <cp:lastPrinted>2019-02-27T07:16:48Z</cp:lastPrinted>
  <dcterms:created xsi:type="dcterms:W3CDTF">2019-01-14T14:32:26Z</dcterms:created>
  <dcterms:modified xsi:type="dcterms:W3CDTF">2019-02-27T07:19:11Z</dcterms:modified>
</cp:coreProperties>
</file>