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07" r:id="rId2"/>
  </p:sldMasterIdLst>
  <p:notesMasterIdLst>
    <p:notesMasterId r:id="rId13"/>
  </p:notesMasterIdLst>
  <p:handoutMasterIdLst>
    <p:handoutMasterId r:id="rId14"/>
  </p:handoutMasterIdLst>
  <p:sldIdLst>
    <p:sldId id="288" r:id="rId3"/>
    <p:sldId id="285" r:id="rId4"/>
    <p:sldId id="290" r:id="rId5"/>
    <p:sldId id="291" r:id="rId6"/>
    <p:sldId id="296" r:id="rId7"/>
    <p:sldId id="292" r:id="rId8"/>
    <p:sldId id="298" r:id="rId9"/>
    <p:sldId id="293" r:id="rId10"/>
    <p:sldId id="297" r:id="rId11"/>
    <p:sldId id="289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 snapToObjects="1">
      <p:cViewPr>
        <p:scale>
          <a:sx n="80" d="100"/>
          <a:sy n="80" d="100"/>
        </p:scale>
        <p:origin x="-768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42EE-E6E0-4C1D-A21E-88149410000B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60C6-65AC-4808-A778-F85591E58E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4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767D-A43C-49EB-B487-A7D19EB5F4AC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1322-8F78-462F-AA3F-6E72615EB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7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 baseline="0">
                <a:latin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057301"/>
            <a:ext cx="3008313" cy="720080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7301"/>
            <a:ext cx="5101406" cy="410445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71982"/>
            <a:ext cx="3008313" cy="338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000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7935"/>
            <a:ext cx="2057400" cy="3687797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7935"/>
            <a:ext cx="6019800" cy="3687797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715008" y="2928938"/>
            <a:ext cx="3214710" cy="3571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2500298" y="1643054"/>
            <a:ext cx="3929090" cy="450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 dirty="0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463" y="4441825"/>
            <a:ext cx="28209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号燕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东大厦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6468-7240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463" y="4152900"/>
            <a:ext cx="55006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r>
              <a:rPr lang="zh-CN" altLang="en-US" sz="12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2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4438650"/>
            <a:ext cx="30718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弄荣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泰国际大厦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室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5642-5509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940152" y="444182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广州公司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28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层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</a:b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3886-1623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86116" y="1428740"/>
            <a:ext cx="253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！</a:t>
            </a:r>
            <a:endParaRPr altLang="en-US" sz="40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6866" y="3702050"/>
            <a:ext cx="23391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endParaRPr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86866" y="4148138"/>
            <a:ext cx="1671638" cy="1084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号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燕东大厦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层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6468-7240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364904" y="4152900"/>
            <a:ext cx="3071812" cy="108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11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弄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荣泰国际大厦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室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5642-5509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06454" y="4152900"/>
            <a:ext cx="1909762" cy="108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+mn-lt"/>
                <a:ea typeface="微软雅黑"/>
              </a:rPr>
              <a:t>广州公司</a:t>
            </a:r>
            <a:endParaRPr lang="zh-CN" altLang="en-US" sz="1100" b="1" dirty="0">
              <a:solidFill>
                <a:schemeClr val="bg1"/>
              </a:solidFill>
              <a:latin typeface="+mn-lt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28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</a:b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3886-1623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779912" y="3023002"/>
            <a:ext cx="523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Contribute to your business on data, insights and solutions!</a:t>
            </a:r>
            <a:endParaRPr altLang="en-US" sz="16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小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5252"/>
            <a:ext cx="6347048" cy="377006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42922"/>
            <a:ext cx="8219256" cy="35719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6800" cy="3748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42922"/>
            <a:ext cx="6346800" cy="357190"/>
          </a:xfrm>
          <a:prstGeom prst="rect">
            <a:avLst/>
          </a:prstGeom>
        </p:spPr>
        <p:txBody>
          <a:bodyPr/>
          <a:lstStyle>
            <a:lvl1pPr>
              <a:defRPr lang="zh-CN" altLang="en-US" sz="2000"/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2357454" y="642922"/>
            <a:ext cx="6357950" cy="3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58" y="1142988"/>
            <a:ext cx="8358246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147412" y="5345688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C703ED6-FA6E-4893-B947-B00F67A538F4}" type="slidenum">
              <a:rPr lang="zh-CN" altLang="en-US" sz="1600" b="1" smtClean="0">
                <a:solidFill>
                  <a:srgbClr val="006666"/>
                </a:solidFill>
                <a:latin typeface="+mn-lt"/>
              </a:rPr>
              <a:pPr/>
              <a:t>‹#›</a:t>
            </a:fld>
            <a:endParaRPr lang="zh-CN" altLang="en-US" sz="1600" b="1" dirty="0">
              <a:solidFill>
                <a:srgbClr val="006666"/>
              </a:solidFill>
              <a:latin typeface="+mn-lt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 userDrawn="1"/>
        </p:nvSpPr>
        <p:spPr bwMode="auto">
          <a:xfrm>
            <a:off x="142844" y="5561131"/>
            <a:ext cx="392909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©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2012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MaxInsight International Marketing Research &amp;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Consulting Co., Ltd.</a:t>
            </a:r>
            <a:r>
              <a:rPr kumimoji="1" lang="ja-JP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87" r:id="rId3"/>
    <p:sldLayoutId id="2147483672" r:id="rId4"/>
    <p:sldLayoutId id="2147483673" r:id="rId5"/>
    <p:sldLayoutId id="2147483650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p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卓思国际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酒店简介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星级</a:t>
            </a:r>
            <a:r>
              <a:rPr lang="en-US" altLang="zh-CN" dirty="0" smtClean="0"/>
              <a:t>-</a:t>
            </a:r>
            <a:r>
              <a:rPr dirty="0" smtClean="0"/>
              <a:t>酒店名称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五星级酒店照片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五星级酒店外观照片（拍摄全景，至少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五星级酒店照片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间会议室照片（拍摄全景，至少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（会议室</a:t>
            </a:r>
            <a:r>
              <a:rPr lang="zh-CN" altLang="en-US" dirty="0" smtClean="0"/>
              <a:t>面积</a:t>
            </a:r>
            <a:r>
              <a:rPr lang="en-US" altLang="zh-CN" dirty="0" smtClean="0"/>
              <a:t>XX</a:t>
            </a:r>
            <a:r>
              <a:rPr lang="zh-CN" altLang="en-US" dirty="0" smtClean="0"/>
              <a:t>平方米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可</a:t>
            </a:r>
            <a:r>
              <a:rPr lang="zh-CN" altLang="en-US" dirty="0" smtClean="0"/>
              <a:t>容纳</a:t>
            </a:r>
            <a:r>
              <a:rPr lang="en-US" altLang="zh-CN" dirty="0"/>
              <a:t>XX</a:t>
            </a:r>
            <a:r>
              <a:rPr lang="zh-CN" altLang="en-US" dirty="0" smtClean="0"/>
              <a:t>人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五星级酒店照片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接待区照片（如没有可以填写租赁会议室照片）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（会议室</a:t>
            </a:r>
            <a:r>
              <a:rPr lang="zh-CN" altLang="en-US" dirty="0" smtClean="0"/>
              <a:t>面积</a:t>
            </a:r>
            <a:r>
              <a:rPr lang="en-US" altLang="zh-CN" dirty="0"/>
              <a:t>XX </a:t>
            </a:r>
            <a:r>
              <a:rPr lang="zh-CN" altLang="en-US" dirty="0" smtClean="0"/>
              <a:t>平方米，</a:t>
            </a:r>
            <a:r>
              <a:rPr lang="zh-CN" altLang="en-US" dirty="0"/>
              <a:t>可容纳 </a:t>
            </a:r>
            <a:r>
              <a:rPr lang="en-US" altLang="zh-CN" dirty="0"/>
              <a:t>XX</a:t>
            </a:r>
            <a:r>
              <a:rPr lang="zh-CN" altLang="en-US" dirty="0" smtClean="0"/>
              <a:t>人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五星级酒店照片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其他培训用会议室照片（拍摄全景，至少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（会议室面积</a:t>
            </a:r>
            <a:r>
              <a:rPr lang="en-US" altLang="zh-CN" dirty="0"/>
              <a:t>XX</a:t>
            </a:r>
            <a:r>
              <a:rPr lang="zh-CN" altLang="en-US" dirty="0"/>
              <a:t>平方米</a:t>
            </a:r>
            <a:r>
              <a:rPr lang="en-US" altLang="zh-CN" dirty="0"/>
              <a:t> </a:t>
            </a:r>
            <a:r>
              <a:rPr lang="zh-CN" altLang="en-US" dirty="0"/>
              <a:t>，可容纳</a:t>
            </a:r>
            <a:r>
              <a:rPr lang="en-US" altLang="zh-CN" dirty="0"/>
              <a:t>XX</a:t>
            </a:r>
            <a:r>
              <a:rPr lang="zh-CN" altLang="en-US" dirty="0"/>
              <a:t>人）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0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五星级酒店介绍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地址：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资源：空调、投影仪（是否有幕布）、无线网络、电视、停车场、外带食品等情况介绍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会议室使用时间：</a:t>
            </a:r>
            <a:endParaRPr lang="en-US" altLang="zh-CN" dirty="0" smtClean="0"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酒店餐饮介绍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餐饮介绍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茶歇</a:t>
            </a:r>
            <a:endParaRPr lang="en-US" altLang="zh-CN" b="1" dirty="0" smtClean="0">
              <a:latin typeface="微软雅黑" pitchFamily="34" charset="-122"/>
            </a:endParaRPr>
          </a:p>
          <a:p>
            <a:pPr marL="0" indent="27305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</a:rPr>
              <a:t>收费标准</a:t>
            </a:r>
            <a:r>
              <a:rPr lang="zh-CN" altLang="en-US" dirty="0" smtClean="0">
                <a:latin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自助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</a:rPr>
              <a:t>收费标准：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桌餐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</a:rPr>
              <a:t>收费标准：</a:t>
            </a:r>
            <a:endParaRPr lang="en-US" altLang="zh-CN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56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酒店周边交通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交通介绍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、出租车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叫车电话：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到达位置：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、自驾车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1463" indent="1588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</a:rPr>
              <a:t>请详细说明从各个方向到达所走的路线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第一种：</a:t>
            </a:r>
            <a:endParaRPr lang="en-US" altLang="zh-CN" dirty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第二种：</a:t>
            </a:r>
            <a:endParaRPr lang="en-US" altLang="zh-CN" dirty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、公交车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到达站点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车次：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酒店周边交通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代理位置（百度截图）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89423"/>
      </p:ext>
    </p:extLst>
  </p:cSld>
  <p:clrMapOvr>
    <a:masterClrMapping/>
  </p:clrMapOvr>
</p:sld>
</file>

<file path=ppt/theme/theme1.xml><?xml version="1.0" encoding="utf-8"?>
<a:theme xmlns:a="http://schemas.openxmlformats.org/drawingml/2006/main" name="Ma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206</Words>
  <Application>Microsoft Office PowerPoint</Application>
  <PresentationFormat>全屏显示(16:10)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Max</vt:lpstr>
      <vt:lpstr>自定义设计方案</vt:lpstr>
      <vt:lpstr>酒店简介-星级-酒店名称</vt:lpstr>
      <vt:lpstr>五星级酒店照片</vt:lpstr>
      <vt:lpstr>五星级酒店照片</vt:lpstr>
      <vt:lpstr>五星级酒店照片</vt:lpstr>
      <vt:lpstr>五星级酒店照片</vt:lpstr>
      <vt:lpstr>五星级酒店介绍</vt:lpstr>
      <vt:lpstr>酒店餐饮介绍</vt:lpstr>
      <vt:lpstr>酒店周边交通</vt:lpstr>
      <vt:lpstr>酒店周边交通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qq</dc:creator>
  <cp:lastModifiedBy>高磊</cp:lastModifiedBy>
  <cp:revision>152</cp:revision>
  <dcterms:created xsi:type="dcterms:W3CDTF">2012-08-01T03:04:45Z</dcterms:created>
  <dcterms:modified xsi:type="dcterms:W3CDTF">2016-03-16T05:39:15Z</dcterms:modified>
</cp:coreProperties>
</file>