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705" r:id="rId2"/>
  </p:sldMasterIdLst>
  <p:notesMasterIdLst>
    <p:notesMasterId r:id="rId13"/>
  </p:notesMasterIdLst>
  <p:handoutMasterIdLst>
    <p:handoutMasterId r:id="rId14"/>
  </p:handoutMasterIdLst>
  <p:sldIdLst>
    <p:sldId id="288" r:id="rId3"/>
    <p:sldId id="301" r:id="rId4"/>
    <p:sldId id="290" r:id="rId5"/>
    <p:sldId id="292" r:id="rId6"/>
    <p:sldId id="303" r:id="rId7"/>
    <p:sldId id="304" r:id="rId8"/>
    <p:sldId id="305" r:id="rId9"/>
    <p:sldId id="306" r:id="rId10"/>
    <p:sldId id="307" r:id="rId11"/>
    <p:sldId id="289" r:id="rId1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9FA"/>
    <a:srgbClr val="FFFFFF"/>
    <a:srgbClr val="CCECFF"/>
    <a:srgbClr val="006666"/>
    <a:srgbClr val="80808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-7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C42EE-E6E0-4C1D-A21E-88149410000B}" type="datetimeFigureOut">
              <a:rPr lang="zh-CN" altLang="en-US" smtClean="0"/>
              <a:pPr/>
              <a:t>2016/3/16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B60C6-65AC-4808-A778-F85591E58E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6481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F767D-A43C-49EB-B487-A7D19EB5F4AC}" type="datetimeFigureOut">
              <a:rPr lang="zh-CN" altLang="en-US" smtClean="0"/>
              <a:pPr/>
              <a:t>2016/3/16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F1322-8F78-462F-AA3F-6E72615EB3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7970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7422" y="624682"/>
            <a:ext cx="6346800" cy="375430"/>
          </a:xfrm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1057301"/>
            <a:ext cx="3008313" cy="720080"/>
          </a:xfrm>
          <a:prstGeom prst="rect">
            <a:avLst/>
          </a:prstGeo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057301"/>
            <a:ext cx="5101406" cy="410445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771982"/>
            <a:ext cx="3008313" cy="33897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0000" y="621550"/>
            <a:ext cx="6346800" cy="378562"/>
          </a:xfrm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57935"/>
            <a:ext cx="2057400" cy="3687797"/>
          </a:xfrm>
          <a:prstGeom prst="rect">
            <a:avLst/>
          </a:prstGeom>
        </p:spPr>
        <p:txBody>
          <a:bodyPr vert="eaVert"/>
          <a:lstStyle>
            <a:lvl1pPr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57935"/>
            <a:ext cx="6019800" cy="3687797"/>
          </a:xfrm>
          <a:prstGeom prst="rect">
            <a:avLst/>
          </a:prstGeom>
        </p:spPr>
        <p:txBody>
          <a:bodyPr vert="eaVert"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5715008" y="2928938"/>
            <a:ext cx="3214710" cy="3571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006666"/>
                </a:solidFill>
                <a:latin typeface="+mn-lt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2500298" y="1643054"/>
            <a:ext cx="3929090" cy="450000"/>
          </a:xfrm>
          <a:prstGeom prst="rect">
            <a:avLst/>
          </a:prstGeom>
        </p:spPr>
        <p:txBody>
          <a:bodyPr/>
          <a:lstStyle>
            <a:lvl1pPr>
              <a:defRPr lang="zh-CN" altLang="en-US" sz="2400" b="1" dirty="0">
                <a:solidFill>
                  <a:srgbClr val="006666"/>
                </a:solidFill>
                <a:latin typeface="+mn-lt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44463" y="4441825"/>
            <a:ext cx="28209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北京公司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地址：北京市朝阳区万红西街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2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号燕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东大厦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D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座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1-2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层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电话：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86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（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10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）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6468-7240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传真：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86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（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10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）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6460-5320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44463" y="4152900"/>
            <a:ext cx="5500687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卓思数据咨询股份有限公司</a:t>
            </a:r>
            <a:r>
              <a:rPr lang="zh-CN" altLang="en-US" sz="1200" b="1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endParaRPr lang="zh-CN" altLang="en-US" sz="1200" b="1" dirty="0">
              <a:solidFill>
                <a:srgbClr val="00808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987824" y="4438650"/>
            <a:ext cx="3071812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上海公司</a:t>
            </a:r>
            <a:endParaRPr lang="en-US" altLang="zh-CN" sz="9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地址：上海市闸北区永和路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118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弄荣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泰国际大厦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301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室 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电话：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86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（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21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）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5642-5509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传真：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86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（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21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）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6655-1206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5940152" y="4441825"/>
            <a:ext cx="3024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广州公司</a:t>
            </a:r>
            <a:endParaRPr lang="en-US" altLang="zh-CN" sz="9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/>
            </a:endParaRPr>
          </a:p>
          <a:p>
            <a:pPr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地址：广州市天河区天河北路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28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号时代广场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8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层 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/>
            </a:endParaRPr>
          </a:p>
          <a:p>
            <a:pPr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电话：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86 (20) 3886-1323</a:t>
            </a:r>
            <a:b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</a:b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传真：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86 (20) 3886-1623</a:t>
            </a:r>
          </a:p>
        </p:txBody>
      </p:sp>
      <p:sp>
        <p:nvSpPr>
          <p:cNvPr id="9" name="椭圆 8"/>
          <p:cNvSpPr/>
          <p:nvPr userDrawn="1"/>
        </p:nvSpPr>
        <p:spPr>
          <a:xfrm>
            <a:off x="8820472" y="0"/>
            <a:ext cx="323528" cy="1211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143240" y="1428740"/>
            <a:ext cx="2894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008080"/>
                </a:solidFill>
                <a:latin typeface="+mn-lt"/>
                <a:ea typeface="微软雅黑" pitchFamily="34" charset="-122"/>
              </a:rPr>
              <a:t>Thank You</a:t>
            </a:r>
            <a:r>
              <a:rPr lang="zh-CN" altLang="en-US" sz="4000" b="1" dirty="0" smtClean="0">
                <a:solidFill>
                  <a:srgbClr val="008080"/>
                </a:solidFill>
                <a:latin typeface="+mn-lt"/>
                <a:ea typeface="微软雅黑" pitchFamily="34" charset="-122"/>
              </a:rPr>
              <a:t>！</a:t>
            </a:r>
            <a:endParaRPr altLang="en-US" sz="4000" b="1" dirty="0" smtClean="0">
              <a:solidFill>
                <a:srgbClr val="008080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923928" y="3023002"/>
            <a:ext cx="5238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 smtClean="0">
                <a:solidFill>
                  <a:srgbClr val="006666"/>
                </a:solidFill>
                <a:latin typeface="+mn-lt"/>
                <a:ea typeface="微软雅黑" pitchFamily="34" charset="-122"/>
              </a:rPr>
              <a:t>Contribute to your business on data, insights and solutions!</a:t>
            </a:r>
            <a:endParaRPr altLang="en-US" sz="1600" b="1" dirty="0" smtClean="0">
              <a:solidFill>
                <a:srgbClr val="006666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42875" y="3702050"/>
            <a:ext cx="233910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卓思数据咨询股份有限公司</a:t>
            </a:r>
            <a:endParaRPr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42875" y="4148138"/>
            <a:ext cx="1671638" cy="1084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1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北京公司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地址：北京市朝阳区万红西街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2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号</a:t>
            </a:r>
            <a:endParaRPr lang="en-US" altLang="zh-CN" sz="800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燕东大厦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D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座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1-2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层</a:t>
            </a:r>
            <a:endParaRPr lang="en-US" altLang="zh-CN" sz="800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电话：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86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（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10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）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6468-7240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传真：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86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（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10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）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6460-5320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220913" y="4152900"/>
            <a:ext cx="3071812" cy="1084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1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上海公司</a:t>
            </a:r>
            <a:endParaRPr lang="en-US" altLang="zh-CN" sz="1100" b="1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地址：上海市闸北区永和路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118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弄</a:t>
            </a:r>
            <a:endParaRPr lang="en-US" altLang="zh-CN" sz="800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荣泰国际大厦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301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室</a:t>
            </a:r>
            <a:endParaRPr lang="en-US" altLang="zh-CN" sz="800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电话：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86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（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21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）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5642-5509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传真：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86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（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21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）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6655-1206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4462463" y="4152900"/>
            <a:ext cx="1909762" cy="1085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100" b="1" dirty="0" smtClean="0">
                <a:solidFill>
                  <a:schemeClr val="bg1"/>
                </a:solidFill>
                <a:latin typeface="+mn-lt"/>
                <a:ea typeface="微软雅黑"/>
              </a:rPr>
              <a:t>广州公司</a:t>
            </a:r>
            <a:endParaRPr lang="zh-CN" altLang="en-US" sz="1100" b="1" dirty="0">
              <a:solidFill>
                <a:schemeClr val="bg1"/>
              </a:solidFill>
              <a:latin typeface="+mn-lt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/>
              </a:rPr>
              <a:t>地址：广州市天河区天河北路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/>
              </a:rPr>
              <a:t>28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/>
              </a:rPr>
              <a:t>号时代广场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/>
              </a:rPr>
              <a:t>8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/>
              </a:rPr>
              <a:t>层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/>
              </a:rPr>
              <a:t>电话：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/>
              </a:rPr>
              <a:t>86 (20) 3886-1323</a:t>
            </a:r>
            <a:br>
              <a:rPr lang="en-US" altLang="zh-CN" sz="800" dirty="0">
                <a:solidFill>
                  <a:schemeClr val="bg1"/>
                </a:solidFill>
                <a:latin typeface="+mn-lt"/>
                <a:ea typeface="微软雅黑"/>
              </a:rPr>
            </a:b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/>
              </a:rPr>
              <a:t>传真：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/>
              </a:rPr>
              <a:t>86 (20) 3886-1623 </a:t>
            </a:r>
          </a:p>
        </p:txBody>
      </p:sp>
      <p:sp>
        <p:nvSpPr>
          <p:cNvPr id="10" name="椭圆 9"/>
          <p:cNvSpPr/>
          <p:nvPr userDrawn="1"/>
        </p:nvSpPr>
        <p:spPr>
          <a:xfrm>
            <a:off x="8892480" y="0"/>
            <a:ext cx="144016" cy="1211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页-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7422" y="624682"/>
            <a:ext cx="6346800" cy="375430"/>
          </a:xfrm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小标题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7422" y="624682"/>
            <a:ext cx="6346800" cy="375430"/>
          </a:xfrm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7422" y="625252"/>
            <a:ext cx="6347048" cy="377006"/>
          </a:xfrm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000528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p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42922"/>
            <a:ext cx="8176422" cy="357190"/>
          </a:xfrm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142988"/>
            <a:ext cx="8229600" cy="4000528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p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625252"/>
            <a:ext cx="6346800" cy="374860"/>
          </a:xfrm>
          <a:prstGeom prst="rect">
            <a:avLst/>
          </a:prstGeom>
        </p:spPr>
        <p:txBody>
          <a:bodyPr/>
          <a:lstStyle>
            <a:lvl1pPr algn="l">
              <a:defRPr sz="1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642922"/>
            <a:ext cx="6346800" cy="357190"/>
          </a:xfrm>
          <a:prstGeom prst="rect">
            <a:avLst/>
          </a:prstGeom>
        </p:spPr>
        <p:txBody>
          <a:bodyPr/>
          <a:lstStyle>
            <a:lvl1pPr>
              <a:defRPr lang="zh-CN" altLang="en-US" sz="2000"/>
            </a:lvl1pPr>
          </a:lstStyle>
          <a:p>
            <a:pPr lvl="0" algn="l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621550"/>
            <a:ext cx="6346800" cy="378562"/>
          </a:xfrm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2357454" y="657228"/>
            <a:ext cx="6357950" cy="342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357158" y="1142988"/>
            <a:ext cx="8358246" cy="4071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8147412" y="5345688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C703ED6-FA6E-4893-B947-B00F67A538F4}" type="slidenum">
              <a:rPr lang="zh-CN" altLang="en-US" sz="1600" b="1" smtClean="0">
                <a:solidFill>
                  <a:srgbClr val="006666"/>
                </a:solidFill>
                <a:latin typeface="+mn-lt"/>
              </a:rPr>
              <a:pPr/>
              <a:t>‹#›</a:t>
            </a:fld>
            <a:endParaRPr lang="zh-CN" altLang="en-US" sz="1600" b="1" dirty="0">
              <a:solidFill>
                <a:srgbClr val="006666"/>
              </a:solidFill>
              <a:latin typeface="+mn-lt"/>
            </a:endParaRPr>
          </a:p>
        </p:txBody>
      </p:sp>
      <p:sp>
        <p:nvSpPr>
          <p:cNvPr id="9" name="Text Box 37"/>
          <p:cNvSpPr txBox="1">
            <a:spLocks noChangeArrowheads="1"/>
          </p:cNvSpPr>
          <p:nvPr userDrawn="1"/>
        </p:nvSpPr>
        <p:spPr bwMode="auto">
          <a:xfrm>
            <a:off x="142844" y="5561131"/>
            <a:ext cx="3929090" cy="12311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1" lang="en-US" altLang="ja-JP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MS PGothic" pitchFamily="34" charset="-128"/>
              </a:rPr>
              <a:t>© </a:t>
            </a:r>
            <a:r>
              <a:rPr kumimoji="1" lang="en-US" altLang="zh-CN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MS PGothic" pitchFamily="34" charset="-128"/>
              </a:rPr>
              <a:t>2015</a:t>
            </a:r>
            <a:r>
              <a:rPr kumimoji="1" lang="en-US" altLang="ja-JP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MS PGothic" pitchFamily="34" charset="-128"/>
              </a:rPr>
              <a:t> </a:t>
            </a:r>
            <a:r>
              <a:rPr kumimoji="1" lang="en-US" altLang="zh-CN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MS PGothic" pitchFamily="34" charset="-128"/>
              </a:rPr>
              <a:t>MaxInsight International Marketing Research &amp; </a:t>
            </a:r>
            <a:r>
              <a:rPr kumimoji="1" lang="en-US" altLang="ja-JP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MS PGothic" pitchFamily="34" charset="-128"/>
              </a:rPr>
              <a:t>Consulting Co., Ltd.</a:t>
            </a:r>
            <a:r>
              <a:rPr kumimoji="1" lang="ja-JP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MS PGothic" pitchFamily="34" charset="-128"/>
              </a:rPr>
              <a:t> </a:t>
            </a:r>
            <a:r>
              <a:rPr kumimoji="1" lang="en-US" altLang="ja-JP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MS PGothic" pitchFamily="34" charset="-128"/>
              </a:rPr>
              <a:t>All rights reserved</a:t>
            </a:r>
          </a:p>
        </p:txBody>
      </p:sp>
      <p:sp>
        <p:nvSpPr>
          <p:cNvPr id="10" name="椭圆 9"/>
          <p:cNvSpPr/>
          <p:nvPr userDrawn="1"/>
        </p:nvSpPr>
        <p:spPr>
          <a:xfrm>
            <a:off x="8892480" y="121196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4" r:id="rId2"/>
    <p:sldLayoutId id="2147483687" r:id="rId3"/>
    <p:sldLayoutId id="2147483672" r:id="rId4"/>
    <p:sldLayoutId id="2147483673" r:id="rId5"/>
    <p:sldLayoutId id="2147483650" r:id="rId6"/>
    <p:sldLayoutId id="2147483651" r:id="rId7"/>
    <p:sldLayoutId id="2147483652" r:id="rId8"/>
    <p:sldLayoutId id="2147483653" r:id="rId9"/>
    <p:sldLayoutId id="2147483656" r:id="rId10"/>
    <p:sldLayoutId id="2147483657" r:id="rId11"/>
    <p:sldLayoutId id="2147483658" r:id="rId12"/>
    <p:sldLayoutId id="2147483659" r:id="rId13"/>
    <p:sldLayoutId id="2147483688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n-lt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p"/>
        <a:defRPr sz="1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../../../wuxiaoping/Local%20Settings/Temporary%20Internet%20Files/Content.IE5/My%20Documents/2009&#24180;&#39033;&#30446;&#36164;&#26009;/AMR09138/&#19978;&#28023;&#36710;&#23637;&#25253;&#20215;/&#35449;&#22825;&#20305;&#22330;&#22320;&#24179;&#38754;&#22270;-&#26368;&#26032;&#31934;&#30830;&#22270;.xls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../../../wuxiaoping/Local%20Settings/Temporary%20Internet%20Files/Content.IE5/My%20Documents/2009&#24180;&#39033;&#30446;&#36164;&#26009;/AMR09138/&#19978;&#28023;&#36710;&#23637;&#25253;&#20215;/&#35449;&#22825;&#20305;&#22330;&#22320;&#24179;&#38754;&#22270;-&#26368;&#26032;&#31934;&#30830;&#22270;.xls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../../../wuxiaoping/Local%20Settings/Temporary%20Internet%20Files/Content.IE5/My%20Documents/2009&#24180;&#39033;&#30446;&#36164;&#26009;/AMR09138/&#19978;&#28023;&#36710;&#23637;&#25253;&#20215;/&#35449;&#22825;&#20305;&#22330;&#22320;&#24179;&#38754;&#22270;-&#26368;&#26032;&#31934;&#30830;&#22270;.xls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城市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动态车展场地介绍 </a:t>
            </a:r>
            <a:r>
              <a:rPr lang="en-US" altLang="zh-CN" dirty="0">
                <a:solidFill>
                  <a:schemeClr val="tx1"/>
                </a:solidFill>
              </a:rPr>
              <a:t>— </a:t>
            </a:r>
            <a:r>
              <a:rPr lang="zh-CN" altLang="en-US" dirty="0">
                <a:solidFill>
                  <a:schemeClr val="tx1"/>
                </a:solidFill>
              </a:rPr>
              <a:t>场地名称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itchFamily="34" charset="-122"/>
              </a:rPr>
              <a:t>**地区</a:t>
            </a:r>
            <a:r>
              <a:rPr lang="en-US" altLang="zh-CN" dirty="0">
                <a:latin typeface="微软雅黑" pitchFamily="34" charset="-122"/>
              </a:rPr>
              <a:t>—</a:t>
            </a:r>
            <a:r>
              <a:rPr lang="zh-CN" altLang="en-US" dirty="0">
                <a:latin typeface="微软雅黑" pitchFamily="34" charset="-122"/>
              </a:rPr>
              <a:t>**场地（</a:t>
            </a:r>
            <a:r>
              <a:rPr lang="en-US" altLang="zh-CN" dirty="0">
                <a:latin typeface="微软雅黑" pitchFamily="34" charset="-122"/>
              </a:rPr>
              <a:t>1/3</a:t>
            </a:r>
            <a:r>
              <a:rPr lang="en-US" altLang="zh-CN" dirty="0" smtClean="0">
                <a:latin typeface="微软雅黑" pitchFamily="34" charset="-122"/>
              </a:rPr>
              <a:t>)</a:t>
            </a:r>
            <a:endParaRPr lang="zh-CN" altLang="en-US" dirty="0"/>
          </a:p>
        </p:txBody>
      </p:sp>
      <p:graphicFrame>
        <p:nvGraphicFramePr>
          <p:cNvPr id="4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650960"/>
              </p:ext>
            </p:extLst>
          </p:nvPr>
        </p:nvGraphicFramePr>
        <p:xfrm>
          <a:off x="755576" y="1129308"/>
          <a:ext cx="7712075" cy="4311249"/>
        </p:xfrm>
        <a:graphic>
          <a:graphicData uri="http://schemas.openxmlformats.org/drawingml/2006/table">
            <a:tbl>
              <a:tblPr/>
              <a:tblGrid>
                <a:gridCol w="1368152"/>
                <a:gridCol w="6343923"/>
              </a:tblGrid>
              <a:tr h="4293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场地名称</a:t>
                      </a: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476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地址</a:t>
                      </a: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53327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4096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交通</a:t>
                      </a: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4157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弯道长度</a:t>
                      </a: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4293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弯道数量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4293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路面</a:t>
                      </a: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4338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停车场</a:t>
                      </a: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4293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举办活动类型</a:t>
                      </a: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4293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适合项目规模</a:t>
                      </a: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4293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赛道优势</a:t>
                      </a: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1" marR="91441"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66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微软雅黑" pitchFamily="34" charset="-122"/>
              </a:rPr>
              <a:t>**地区</a:t>
            </a:r>
            <a:r>
              <a:rPr lang="en-US" altLang="zh-CN" b="1" dirty="0">
                <a:latin typeface="微软雅黑" pitchFamily="34" charset="-122"/>
              </a:rPr>
              <a:t>—</a:t>
            </a:r>
            <a:r>
              <a:rPr lang="zh-CN" altLang="en-US" b="1" dirty="0">
                <a:latin typeface="微软雅黑" pitchFamily="34" charset="-122"/>
              </a:rPr>
              <a:t>**场地</a:t>
            </a:r>
            <a:r>
              <a:rPr lang="zh-CN" altLang="en-US" b="1" dirty="0" smtClean="0">
                <a:latin typeface="微软雅黑" pitchFamily="34" charset="-122"/>
              </a:rPr>
              <a:t>（</a:t>
            </a:r>
            <a:r>
              <a:rPr lang="en-US" altLang="zh-CN" b="1" dirty="0" smtClean="0">
                <a:latin typeface="微软雅黑" pitchFamily="34" charset="-122"/>
              </a:rPr>
              <a:t>2/3)</a:t>
            </a:r>
            <a:endParaRPr lang="zh-CN" altLang="en-US" b="1" dirty="0"/>
          </a:p>
        </p:txBody>
      </p:sp>
      <p:sp>
        <p:nvSpPr>
          <p:cNvPr id="4" name="Rectangle 2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990600" y="1447800"/>
            <a:ext cx="7238999" cy="3785964"/>
          </a:xfrm>
          <a:prstGeom prst="rect">
            <a:avLst/>
          </a:prstGeom>
          <a:solidFill>
            <a:schemeClr val="bg1"/>
          </a:solidFill>
          <a:ln w="38100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 wrap="none" lIns="0" tIns="0" rIns="0" bIns="0" anchor="ctr"/>
          <a:lstStyle/>
          <a:p>
            <a:pPr algn="ctr"/>
            <a:endParaRPr lang="zh-CN" altLang="en-US" sz="1400" b="0" u="sng">
              <a:ea typeface="楷体_GB2312" pitchFamily="49" charset="-122"/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990601" y="1103015"/>
            <a:ext cx="1565176" cy="314325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 lIns="0" tIns="0" rIns="0" bIns="0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赛道平面图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itchFamily="34" charset="-122"/>
              </a:rPr>
              <a:t>**地区</a:t>
            </a:r>
            <a:r>
              <a:rPr lang="en-US" altLang="zh-CN" dirty="0">
                <a:latin typeface="微软雅黑" pitchFamily="34" charset="-122"/>
              </a:rPr>
              <a:t>—</a:t>
            </a:r>
            <a:r>
              <a:rPr lang="zh-CN" altLang="en-US" dirty="0">
                <a:latin typeface="微软雅黑" pitchFamily="34" charset="-122"/>
              </a:rPr>
              <a:t>**</a:t>
            </a:r>
            <a:r>
              <a:rPr lang="zh-CN" altLang="en-US" dirty="0" smtClean="0">
                <a:latin typeface="微软雅黑" pitchFamily="34" charset="-122"/>
              </a:rPr>
              <a:t>场地赛道图（</a:t>
            </a:r>
            <a:r>
              <a:rPr lang="en-US" altLang="zh-CN" dirty="0" smtClean="0">
                <a:latin typeface="微软雅黑" pitchFamily="34" charset="-122"/>
              </a:rPr>
              <a:t>3/3</a:t>
            </a:r>
            <a:r>
              <a:rPr lang="en-US" altLang="zh-CN" dirty="0">
                <a:latin typeface="微软雅黑" pitchFamily="34" charset="-122"/>
              </a:rPr>
              <a:t>)</a:t>
            </a:r>
            <a:endParaRPr lang="zh-CN" altLang="en-US" dirty="0"/>
          </a:p>
        </p:txBody>
      </p:sp>
      <p:sp>
        <p:nvSpPr>
          <p:cNvPr id="4" name="Rectangle 42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467544" y="1849388"/>
            <a:ext cx="3818384" cy="3024336"/>
          </a:xfrm>
          <a:prstGeom prst="rect">
            <a:avLst/>
          </a:prstGeom>
          <a:solidFill>
            <a:schemeClr val="bg1"/>
          </a:solidFill>
          <a:ln w="38100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 wrap="none" lIns="0" tIns="0" rIns="0" bIns="0" anchor="ctr"/>
          <a:lstStyle/>
          <a:p>
            <a:pPr algn="ctr"/>
            <a:endParaRPr lang="zh-CN" altLang="en-US" sz="1400" b="0" u="sng">
              <a:ea typeface="楷体_GB2312" pitchFamily="49" charset="-122"/>
            </a:endParaRPr>
          </a:p>
        </p:txBody>
      </p:sp>
      <p:sp>
        <p:nvSpPr>
          <p:cNvPr id="5" name="Rectangle 34"/>
          <p:cNvSpPr>
            <a:spLocks noChangeArrowheads="1"/>
          </p:cNvSpPr>
          <p:nvPr/>
        </p:nvSpPr>
        <p:spPr bwMode="auto">
          <a:xfrm>
            <a:off x="467544" y="1320626"/>
            <a:ext cx="1185863" cy="312738"/>
          </a:xfrm>
          <a:prstGeom prst="rect">
            <a:avLst/>
          </a:prstGeom>
          <a:solidFill>
            <a:srgbClr val="008080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 lIns="0" tIns="0" rIns="0" bIns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a typeface="楷体_GB2312" pitchFamily="49" charset="-122"/>
              </a:rPr>
              <a:t>1</a:t>
            </a:r>
            <a:endParaRPr lang="zh-CN" altLang="en-US" sz="1400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4810944" y="1320626"/>
            <a:ext cx="1187450" cy="312738"/>
          </a:xfrm>
          <a:prstGeom prst="rect">
            <a:avLst/>
          </a:prstGeom>
          <a:solidFill>
            <a:srgbClr val="008080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 lIns="0" tIns="0" rIns="0" bIns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a typeface="楷体_GB2312" pitchFamily="49" charset="-122"/>
              </a:rPr>
              <a:t>2</a:t>
            </a:r>
            <a:endParaRPr lang="zh-CN" altLang="en-US" sz="1400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9" name="Rectangle 42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4810944" y="1868150"/>
            <a:ext cx="3795464" cy="3005573"/>
          </a:xfrm>
          <a:prstGeom prst="rect">
            <a:avLst/>
          </a:prstGeom>
          <a:solidFill>
            <a:schemeClr val="bg1"/>
          </a:solidFill>
          <a:ln w="38100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 wrap="none" lIns="0" tIns="0" rIns="0" bIns="0" anchor="ctr"/>
          <a:lstStyle/>
          <a:p>
            <a:pPr algn="ctr"/>
            <a:endParaRPr lang="zh-CN" altLang="en-US" sz="1400" b="0" u="sng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824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itchFamily="34" charset="-122"/>
              </a:rPr>
              <a:t>**地区</a:t>
            </a:r>
            <a:r>
              <a:rPr lang="en-US" altLang="zh-CN" dirty="0">
                <a:latin typeface="微软雅黑" pitchFamily="34" charset="-122"/>
              </a:rPr>
              <a:t>—</a:t>
            </a:r>
            <a:r>
              <a:rPr lang="zh-CN" altLang="en-US" dirty="0">
                <a:latin typeface="微软雅黑" pitchFamily="34" charset="-122"/>
              </a:rPr>
              <a:t>**</a:t>
            </a:r>
            <a:r>
              <a:rPr lang="zh-CN" altLang="en-US" dirty="0" smtClean="0">
                <a:latin typeface="微软雅黑" pitchFamily="34" charset="-122"/>
              </a:rPr>
              <a:t>场地赛道图（</a:t>
            </a:r>
            <a:r>
              <a:rPr lang="en-US" altLang="zh-CN" dirty="0" smtClean="0">
                <a:latin typeface="微软雅黑" pitchFamily="34" charset="-122"/>
              </a:rPr>
              <a:t>3/3</a:t>
            </a:r>
            <a:r>
              <a:rPr lang="en-US" altLang="zh-CN" dirty="0">
                <a:latin typeface="微软雅黑" pitchFamily="34" charset="-122"/>
              </a:rPr>
              <a:t>)</a:t>
            </a:r>
            <a:endParaRPr lang="zh-CN" altLang="en-US" dirty="0"/>
          </a:p>
        </p:txBody>
      </p:sp>
      <p:sp>
        <p:nvSpPr>
          <p:cNvPr id="4" name="Rectangle 42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467544" y="1849388"/>
            <a:ext cx="3818384" cy="3024336"/>
          </a:xfrm>
          <a:prstGeom prst="rect">
            <a:avLst/>
          </a:prstGeom>
          <a:solidFill>
            <a:schemeClr val="bg1"/>
          </a:solidFill>
          <a:ln w="38100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 wrap="none" lIns="0" tIns="0" rIns="0" bIns="0" anchor="ctr"/>
          <a:lstStyle/>
          <a:p>
            <a:pPr algn="ctr"/>
            <a:endParaRPr lang="zh-CN" altLang="en-US" sz="1400" b="0" u="sng">
              <a:ea typeface="楷体_GB2312" pitchFamily="49" charset="-122"/>
            </a:endParaRPr>
          </a:p>
        </p:txBody>
      </p:sp>
      <p:sp>
        <p:nvSpPr>
          <p:cNvPr id="5" name="Rectangle 34"/>
          <p:cNvSpPr>
            <a:spLocks noChangeArrowheads="1"/>
          </p:cNvSpPr>
          <p:nvPr/>
        </p:nvSpPr>
        <p:spPr bwMode="auto">
          <a:xfrm>
            <a:off x="467544" y="1320626"/>
            <a:ext cx="1185863" cy="312738"/>
          </a:xfrm>
          <a:prstGeom prst="rect">
            <a:avLst/>
          </a:prstGeom>
          <a:solidFill>
            <a:srgbClr val="008080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 lIns="0" tIns="0" rIns="0" bIns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a typeface="楷体_GB2312" pitchFamily="49" charset="-122"/>
              </a:rPr>
              <a:t>3</a:t>
            </a:r>
            <a:endParaRPr lang="zh-CN" altLang="en-US" sz="1400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4810944" y="1320626"/>
            <a:ext cx="1187450" cy="312738"/>
          </a:xfrm>
          <a:prstGeom prst="rect">
            <a:avLst/>
          </a:prstGeom>
          <a:solidFill>
            <a:srgbClr val="008080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 lIns="0" tIns="0" rIns="0" bIns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a typeface="楷体_GB2312" pitchFamily="49" charset="-122"/>
              </a:rPr>
              <a:t>4</a:t>
            </a:r>
            <a:endParaRPr lang="zh-CN" altLang="en-US" sz="1400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9" name="Rectangle 42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4810944" y="1868150"/>
            <a:ext cx="3795464" cy="3005573"/>
          </a:xfrm>
          <a:prstGeom prst="rect">
            <a:avLst/>
          </a:prstGeom>
          <a:solidFill>
            <a:schemeClr val="bg1"/>
          </a:solidFill>
          <a:ln w="38100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 wrap="none" lIns="0" tIns="0" rIns="0" bIns="0" anchor="ctr"/>
          <a:lstStyle/>
          <a:p>
            <a:pPr algn="ctr"/>
            <a:endParaRPr lang="zh-CN" altLang="en-US" sz="1400" b="0" u="sng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272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625252"/>
            <a:ext cx="6347048" cy="377006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宋体" charset="-122"/>
              </a:rPr>
              <a:t>**地区</a:t>
            </a:r>
            <a:r>
              <a:rPr lang="en-US" altLang="zh-CN" dirty="0">
                <a:latin typeface="宋体" charset="-122"/>
              </a:rPr>
              <a:t>—</a:t>
            </a:r>
            <a:r>
              <a:rPr lang="zh-CN" altLang="en-US" dirty="0">
                <a:latin typeface="宋体" charset="-122"/>
              </a:rPr>
              <a:t>**</a:t>
            </a:r>
            <a:r>
              <a:rPr lang="zh-CN" altLang="en-US" dirty="0" smtClean="0">
                <a:latin typeface="宋体" charset="-122"/>
              </a:rPr>
              <a:t>场地</a:t>
            </a:r>
            <a:r>
              <a:rPr lang="zh-CN" altLang="en-US" dirty="0"/>
              <a:t>周边交通</a:t>
            </a:r>
            <a:endParaRPr lang="zh-CN" altLang="en-US" dirty="0">
              <a:latin typeface="宋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>
                <a:latin typeface="微软雅黑" pitchFamily="34" charset="-122"/>
              </a:rPr>
              <a:t>交通介绍</a:t>
            </a:r>
            <a:endParaRPr lang="en-US" altLang="zh-CN" b="1" dirty="0" smtClean="0">
              <a:latin typeface="微软雅黑" pitchFamily="34" charset="-122"/>
            </a:endParaRPr>
          </a:p>
          <a:p>
            <a:pPr>
              <a:buNone/>
            </a:pPr>
            <a:endParaRPr lang="en-US" altLang="zh-CN" b="1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b="1" dirty="0" smtClean="0">
                <a:latin typeface="微软雅黑" pitchFamily="34" charset="-122"/>
              </a:rPr>
              <a:t>1</a:t>
            </a:r>
            <a:r>
              <a:rPr lang="zh-CN" altLang="en-US" b="1" dirty="0" smtClean="0">
                <a:latin typeface="微软雅黑" pitchFamily="34" charset="-122"/>
              </a:rPr>
              <a:t>、出租车</a:t>
            </a:r>
            <a:endParaRPr lang="en-US" altLang="zh-CN" b="1" dirty="0" smtClean="0">
              <a:latin typeface="微软雅黑" pitchFamily="34" charset="-122"/>
            </a:endParaRPr>
          </a:p>
          <a:p>
            <a:pPr marL="55880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</a:rPr>
              <a:t>叫车电话：</a:t>
            </a:r>
            <a:endParaRPr lang="en-US" altLang="zh-CN" dirty="0" smtClean="0">
              <a:latin typeface="微软雅黑" pitchFamily="34" charset="-122"/>
            </a:endParaRPr>
          </a:p>
          <a:p>
            <a:pPr marL="55880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</a:rPr>
              <a:t>到达位置：</a:t>
            </a:r>
            <a:endParaRPr lang="en-US" altLang="zh-CN" b="1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b="1" dirty="0" smtClean="0">
                <a:latin typeface="微软雅黑" pitchFamily="34" charset="-122"/>
              </a:rPr>
              <a:t>2</a:t>
            </a:r>
            <a:r>
              <a:rPr lang="zh-CN" altLang="en-US" b="1" dirty="0" smtClean="0">
                <a:latin typeface="微软雅黑" pitchFamily="34" charset="-122"/>
              </a:rPr>
              <a:t>、自驾车</a:t>
            </a:r>
            <a:endParaRPr lang="en-US" altLang="zh-CN" b="1" dirty="0" smtClean="0">
              <a:latin typeface="微软雅黑" pitchFamily="34" charset="-122"/>
            </a:endParaRPr>
          </a:p>
          <a:p>
            <a:pPr marL="271463" indent="1588">
              <a:lnSpc>
                <a:spcPct val="150000"/>
              </a:lnSpc>
              <a:buNone/>
            </a:pPr>
            <a:r>
              <a:rPr lang="zh-CN" altLang="en-US" dirty="0" smtClean="0">
                <a:latin typeface="微软雅黑" pitchFamily="34" charset="-122"/>
              </a:rPr>
              <a:t>请详细说明从各个方向到达所走的路线</a:t>
            </a:r>
            <a:endParaRPr lang="en-US" altLang="zh-CN" dirty="0" smtClean="0">
              <a:latin typeface="微软雅黑" pitchFamily="34" charset="-122"/>
            </a:endParaRPr>
          </a:p>
          <a:p>
            <a:pPr marL="557213" indent="-285750">
              <a:lnSpc>
                <a:spcPct val="160000"/>
              </a:lnSpc>
              <a:buFont typeface="Wingdings" pitchFamily="2" charset="2"/>
              <a:buChar char="l"/>
            </a:pPr>
            <a:r>
              <a:rPr lang="zh-CN" altLang="en-US" dirty="0">
                <a:latin typeface="微软雅黑" pitchFamily="34" charset="-122"/>
              </a:rPr>
              <a:t>第一种：</a:t>
            </a:r>
            <a:endParaRPr lang="en-US" altLang="zh-CN" dirty="0">
              <a:latin typeface="微软雅黑" pitchFamily="34" charset="-122"/>
            </a:endParaRPr>
          </a:p>
          <a:p>
            <a:pPr marL="557213" indent="-285750">
              <a:lnSpc>
                <a:spcPct val="160000"/>
              </a:lnSpc>
              <a:buFont typeface="Wingdings" pitchFamily="2" charset="2"/>
              <a:buChar char="l"/>
            </a:pPr>
            <a:r>
              <a:rPr lang="zh-CN" altLang="en-US" dirty="0">
                <a:latin typeface="微软雅黑" pitchFamily="34" charset="-122"/>
              </a:rPr>
              <a:t>第二种：</a:t>
            </a:r>
            <a:endParaRPr lang="en-US" altLang="zh-CN" dirty="0">
              <a:latin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b="1" dirty="0" smtClean="0">
                <a:latin typeface="微软雅黑" pitchFamily="34" charset="-122"/>
              </a:rPr>
              <a:t>3</a:t>
            </a:r>
            <a:r>
              <a:rPr lang="zh-CN" altLang="en-US" b="1" dirty="0" smtClean="0">
                <a:latin typeface="微软雅黑" pitchFamily="34" charset="-122"/>
              </a:rPr>
              <a:t>、公交车</a:t>
            </a:r>
            <a:endParaRPr lang="en-US" altLang="zh-CN" b="1" dirty="0" smtClean="0">
              <a:latin typeface="微软雅黑" pitchFamily="34" charset="-122"/>
            </a:endParaRPr>
          </a:p>
          <a:p>
            <a:pPr marL="557213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</a:rPr>
              <a:t>到达站点：</a:t>
            </a:r>
            <a:endParaRPr lang="en-US" altLang="zh-CN" dirty="0" smtClean="0">
              <a:latin typeface="微软雅黑" pitchFamily="34" charset="-122"/>
            </a:endParaRPr>
          </a:p>
          <a:p>
            <a:pPr marL="557213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</a:rPr>
              <a:t>车次：</a:t>
            </a:r>
            <a:endParaRPr lang="en-US" altLang="zh-CN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02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宋体" charset="-122"/>
              </a:rPr>
              <a:t>**地区</a:t>
            </a:r>
            <a:r>
              <a:rPr lang="en-US" altLang="zh-CN" dirty="0">
                <a:latin typeface="宋体" charset="-122"/>
              </a:rPr>
              <a:t>—</a:t>
            </a:r>
            <a:r>
              <a:rPr lang="zh-CN" altLang="en-US" dirty="0">
                <a:latin typeface="宋体" charset="-122"/>
              </a:rPr>
              <a:t>**</a:t>
            </a:r>
            <a:r>
              <a:rPr lang="zh-CN" altLang="en-US" dirty="0" smtClean="0">
                <a:latin typeface="宋体" charset="-122"/>
              </a:rPr>
              <a:t>场地</a:t>
            </a:r>
            <a:r>
              <a:rPr lang="zh-CN" altLang="en-US" dirty="0"/>
              <a:t>周边交通</a:t>
            </a:r>
            <a:endParaRPr lang="zh-CN" altLang="en-US" dirty="0">
              <a:latin typeface="宋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代理位置（百度截图）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77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宋体" charset="-122"/>
              </a:rPr>
              <a:t>**地区</a:t>
            </a:r>
            <a:r>
              <a:rPr lang="en-US" altLang="zh-CN" dirty="0">
                <a:latin typeface="宋体" charset="-122"/>
              </a:rPr>
              <a:t>—</a:t>
            </a:r>
            <a:r>
              <a:rPr lang="zh-CN" altLang="en-US" dirty="0">
                <a:latin typeface="宋体" charset="-122"/>
              </a:rPr>
              <a:t>**场地（周边设施）</a:t>
            </a:r>
            <a:endParaRPr lang="zh-CN" altLang="en-US" dirty="0">
              <a:latin typeface="宋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>
                <a:latin typeface="微软雅黑" pitchFamily="34" charset="-122"/>
              </a:rPr>
              <a:t>餐饮介绍</a:t>
            </a:r>
            <a:endParaRPr lang="en-US" altLang="zh-CN" b="1" dirty="0" smtClean="0">
              <a:latin typeface="微软雅黑" pitchFamily="34" charset="-122"/>
            </a:endParaRPr>
          </a:p>
          <a:p>
            <a:pPr>
              <a:buNone/>
            </a:pPr>
            <a:endParaRPr lang="en-US" altLang="zh-CN" b="1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b="1" dirty="0" smtClean="0">
                <a:latin typeface="微软雅黑" pitchFamily="34" charset="-122"/>
              </a:rPr>
              <a:t>1</a:t>
            </a:r>
            <a:r>
              <a:rPr lang="zh-CN" altLang="en-US" b="1" dirty="0" smtClean="0">
                <a:latin typeface="微软雅黑" pitchFamily="34" charset="-122"/>
              </a:rPr>
              <a:t>、周围就餐</a:t>
            </a:r>
            <a:endParaRPr lang="en-US" altLang="zh-CN" b="1" dirty="0" smtClean="0">
              <a:latin typeface="微软雅黑" pitchFamily="34" charset="-122"/>
            </a:endParaRPr>
          </a:p>
          <a:p>
            <a:pPr marL="273050" indent="-2730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</a:rPr>
              <a:t>中式</a:t>
            </a:r>
            <a:endParaRPr lang="en-US" altLang="zh-CN" b="1" dirty="0" smtClean="0">
              <a:latin typeface="微软雅黑" pitchFamily="34" charset="-122"/>
            </a:endParaRPr>
          </a:p>
          <a:p>
            <a:pPr marL="55880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</a:rPr>
              <a:t>**餐厅：地址，距代理公司距离，电话：</a:t>
            </a:r>
            <a:endParaRPr lang="en-US" altLang="zh-CN" dirty="0" smtClean="0">
              <a:latin typeface="微软雅黑" pitchFamily="34" charset="-122"/>
            </a:endParaRPr>
          </a:p>
          <a:p>
            <a:pPr marL="273050" indent="-2730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</a:rPr>
              <a:t>西式</a:t>
            </a:r>
            <a:endParaRPr lang="en-US" altLang="zh-CN" b="1" dirty="0" smtClean="0">
              <a:latin typeface="微软雅黑" pitchFamily="34" charset="-122"/>
            </a:endParaRPr>
          </a:p>
          <a:p>
            <a:pPr marL="55880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</a:rPr>
              <a:t>**餐厅：地址，距代理公司距离，电话：</a:t>
            </a:r>
            <a:endParaRPr lang="en-US" altLang="zh-CN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b="1" dirty="0" smtClean="0">
                <a:latin typeface="微软雅黑" pitchFamily="34" charset="-122"/>
              </a:rPr>
              <a:t>2</a:t>
            </a:r>
            <a:r>
              <a:rPr lang="zh-CN" altLang="en-US" b="1" dirty="0" smtClean="0">
                <a:latin typeface="微软雅黑" pitchFamily="34" charset="-122"/>
              </a:rPr>
              <a:t>、外卖点餐</a:t>
            </a:r>
            <a:endParaRPr lang="en-US" altLang="zh-CN" b="1" dirty="0" smtClean="0">
              <a:latin typeface="微软雅黑" pitchFamily="34" charset="-122"/>
            </a:endParaRPr>
          </a:p>
          <a:p>
            <a:pPr marL="273050" indent="-2730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</a:rPr>
              <a:t>中式</a:t>
            </a:r>
            <a:endParaRPr lang="en-US" altLang="zh-CN" b="1" dirty="0" smtClean="0">
              <a:latin typeface="微软雅黑" pitchFamily="34" charset="-122"/>
            </a:endParaRPr>
          </a:p>
          <a:p>
            <a:pPr marL="55880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</a:rPr>
              <a:t>**餐厅：地址，距代理公司距离，电话：</a:t>
            </a:r>
            <a:endParaRPr lang="en-US" altLang="zh-CN" dirty="0" smtClean="0">
              <a:latin typeface="微软雅黑" pitchFamily="34" charset="-122"/>
            </a:endParaRPr>
          </a:p>
          <a:p>
            <a:pPr marL="273050" indent="-2730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</a:rPr>
              <a:t>西式</a:t>
            </a:r>
            <a:endParaRPr lang="en-US" altLang="zh-CN" b="1" dirty="0" smtClean="0">
              <a:latin typeface="微软雅黑" pitchFamily="34" charset="-122"/>
            </a:endParaRPr>
          </a:p>
          <a:p>
            <a:pPr marL="55880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</a:rPr>
              <a:t>**餐厅：地址，距代理公司距离，电话：</a:t>
            </a:r>
            <a:endParaRPr lang="en-US" altLang="zh-CN" dirty="0" smtClean="0">
              <a:latin typeface="微软雅黑" pitchFamily="34" charset="-122"/>
            </a:endParaRPr>
          </a:p>
          <a:p>
            <a:pPr marL="273050" indent="-273050">
              <a:lnSpc>
                <a:spcPct val="150000"/>
              </a:lnSpc>
              <a:buNone/>
            </a:pPr>
            <a:endParaRPr lang="zh-CN" altLang="en-US" b="1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79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宋体" charset="-122"/>
              </a:rPr>
              <a:t>**地区</a:t>
            </a:r>
            <a:r>
              <a:rPr lang="en-US" altLang="zh-CN" dirty="0">
                <a:latin typeface="宋体" charset="-122"/>
              </a:rPr>
              <a:t>—</a:t>
            </a:r>
            <a:r>
              <a:rPr lang="zh-CN" altLang="en-US" dirty="0">
                <a:latin typeface="宋体" charset="-122"/>
              </a:rPr>
              <a:t>**场地（周边设施）</a:t>
            </a:r>
            <a:endParaRPr lang="zh-CN" altLang="en-US" dirty="0">
              <a:latin typeface="宋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</a:rPr>
              <a:t>酒店介绍</a:t>
            </a:r>
            <a:endParaRPr lang="en-US" altLang="zh-CN" b="1" dirty="0" smtClean="0">
              <a:latin typeface="微软雅黑" pitchFamily="34" charset="-122"/>
            </a:endParaRPr>
          </a:p>
          <a:p>
            <a:pPr>
              <a:buNone/>
            </a:pPr>
            <a:endParaRPr lang="en-US" altLang="zh-CN" b="1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b="1" dirty="0" smtClean="0">
                <a:latin typeface="微软雅黑" pitchFamily="34" charset="-122"/>
              </a:rPr>
              <a:t>1</a:t>
            </a:r>
            <a:r>
              <a:rPr lang="zh-CN" altLang="en-US" b="1" dirty="0" smtClean="0">
                <a:latin typeface="微软雅黑" pitchFamily="34" charset="-122"/>
              </a:rPr>
              <a:t>、五星级酒店</a:t>
            </a:r>
            <a:endParaRPr lang="en-US" altLang="zh-CN" b="1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</a:rPr>
              <a:t>**酒店：地址，距代理公司距离，电话：</a:t>
            </a:r>
            <a:endParaRPr lang="en-US" altLang="zh-CN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</a:rPr>
              <a:t>**酒店：地址，距代理公司距离，电话：</a:t>
            </a:r>
            <a:endParaRPr lang="en-US" altLang="zh-CN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b="1" dirty="0" smtClean="0">
                <a:latin typeface="微软雅黑" pitchFamily="34" charset="-122"/>
              </a:rPr>
              <a:t>2</a:t>
            </a:r>
            <a:r>
              <a:rPr lang="zh-CN" altLang="en-US" b="1" dirty="0" smtClean="0">
                <a:latin typeface="微软雅黑" pitchFamily="34" charset="-122"/>
              </a:rPr>
              <a:t>、三星级酒店</a:t>
            </a:r>
            <a:endParaRPr lang="en-US" altLang="zh-CN" b="1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</a:rPr>
              <a:t>**酒店：地址，距代理公司距离，电话：</a:t>
            </a:r>
            <a:endParaRPr lang="en-US" altLang="zh-CN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</a:rPr>
              <a:t>**酒店：地址，距代理公司距离，电话：</a:t>
            </a:r>
            <a:endParaRPr lang="en-US" altLang="zh-CN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b="1" dirty="0" smtClean="0">
                <a:latin typeface="微软雅黑" pitchFamily="34" charset="-122"/>
              </a:rPr>
              <a:t>3</a:t>
            </a:r>
            <a:r>
              <a:rPr lang="zh-CN" altLang="en-US" b="1" dirty="0" smtClean="0">
                <a:latin typeface="微软雅黑" pitchFamily="34" charset="-122"/>
              </a:rPr>
              <a:t>、快捷酒店</a:t>
            </a:r>
            <a:endParaRPr lang="en-US" altLang="zh-CN" b="1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</a:rPr>
              <a:t>**酒店：地址，距代理公司距离，电话：</a:t>
            </a:r>
            <a:endParaRPr lang="en-US" altLang="zh-CN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</a:rPr>
              <a:t>**酒店：地址，距代理公司距离，电话：</a:t>
            </a:r>
            <a:endParaRPr lang="en-US" altLang="zh-CN" dirty="0" smtClean="0">
              <a:latin typeface="微软雅黑" pitchFamily="34" charset="-122"/>
            </a:endParaRPr>
          </a:p>
          <a:p>
            <a:pPr>
              <a:buNone/>
            </a:pPr>
            <a:endParaRPr lang="zh-CN" altLang="en-US" b="1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0966985"/>
      </p:ext>
    </p:extLst>
  </p:cSld>
  <p:clrMapOvr>
    <a:masterClrMapping/>
  </p:clrMapOvr>
</p:sld>
</file>

<file path=ppt/theme/theme1.xml><?xml version="1.0" encoding="utf-8"?>
<a:theme xmlns:a="http://schemas.openxmlformats.org/drawingml/2006/main" name="Ma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301</Words>
  <Application>Microsoft Office PowerPoint</Application>
  <PresentationFormat>全屏显示(16:10)</PresentationFormat>
  <Paragraphs>61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Max</vt:lpstr>
      <vt:lpstr>自定义设计方案</vt:lpstr>
      <vt:lpstr>动态车展场地介绍 — 场地名称</vt:lpstr>
      <vt:lpstr>**地区—**场地（1/3)</vt:lpstr>
      <vt:lpstr>**地区—**场地（2/3)</vt:lpstr>
      <vt:lpstr>**地区—**场地赛道图（3/3)</vt:lpstr>
      <vt:lpstr>**地区—**场地赛道图（3/3)</vt:lpstr>
      <vt:lpstr>**地区—**场地周边交通</vt:lpstr>
      <vt:lpstr>**地区—**场地周边交通</vt:lpstr>
      <vt:lpstr>**地区—**场地（周边设施）</vt:lpstr>
      <vt:lpstr>**地区—**场地（周边设施）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高磊</dc:creator>
  <cp:lastModifiedBy>高磊</cp:lastModifiedBy>
  <cp:revision>156</cp:revision>
  <dcterms:created xsi:type="dcterms:W3CDTF">2012-08-01T03:04:45Z</dcterms:created>
  <dcterms:modified xsi:type="dcterms:W3CDTF">2016-03-16T06:01:37Z</dcterms:modified>
</cp:coreProperties>
</file>