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  <p:sldMasterId id="2147483705" r:id="rId2"/>
  </p:sldMasterIdLst>
  <p:notesMasterIdLst>
    <p:notesMasterId r:id="rId14"/>
  </p:notesMasterIdLst>
  <p:handoutMasterIdLst>
    <p:handoutMasterId r:id="rId15"/>
  </p:handoutMasterIdLst>
  <p:sldIdLst>
    <p:sldId id="288" r:id="rId3"/>
    <p:sldId id="301" r:id="rId4"/>
    <p:sldId id="290" r:id="rId5"/>
    <p:sldId id="308" r:id="rId6"/>
    <p:sldId id="292" r:id="rId7"/>
    <p:sldId id="303" r:id="rId8"/>
    <p:sldId id="304" r:id="rId9"/>
    <p:sldId id="305" r:id="rId10"/>
    <p:sldId id="306" r:id="rId11"/>
    <p:sldId id="307" r:id="rId12"/>
    <p:sldId id="289" r:id="rId13"/>
  </p:sldIdLst>
  <p:sldSz cx="9144000" cy="5715000" type="screen16x1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F9FA"/>
    <a:srgbClr val="FFFFFF"/>
    <a:srgbClr val="CCECFF"/>
    <a:srgbClr val="006666"/>
    <a:srgbClr val="808080"/>
    <a:srgbClr val="0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002" y="84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-3822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7C42EE-E6E0-4C1D-A21E-88149410000B}" type="datetimeFigureOut">
              <a:rPr lang="zh-CN" altLang="en-US" smtClean="0"/>
              <a:pPr/>
              <a:t>2016/3/16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DB60C6-65AC-4808-A778-F85591E58E5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764817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AF767D-A43C-49EB-B487-A7D19EB5F4AC}" type="datetimeFigureOut">
              <a:rPr lang="zh-CN" altLang="en-US" smtClean="0"/>
              <a:pPr/>
              <a:t>2016/3/16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CF1322-8F78-462F-AA3F-6E72615EB31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079702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目录页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57422" y="624682"/>
            <a:ext cx="6346800" cy="375430"/>
          </a:xfrm>
          <a:prstGeom prst="rect">
            <a:avLst/>
          </a:prstGeom>
        </p:spPr>
        <p:txBody>
          <a:bodyPr/>
          <a:lstStyle>
            <a:lvl1pPr algn="l">
              <a:defRPr sz="2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1057301"/>
            <a:ext cx="3008313" cy="720080"/>
          </a:xfrm>
          <a:prstGeom prst="rect">
            <a:avLst/>
          </a:prstGeo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1057301"/>
            <a:ext cx="5101406" cy="410445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771982"/>
            <a:ext cx="3008313" cy="338977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  <a:prstGeom prst="rect">
            <a:avLst/>
          </a:prstGeo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40000" y="621550"/>
            <a:ext cx="6346800" cy="378562"/>
          </a:xfrm>
          <a:prstGeom prst="rect">
            <a:avLst/>
          </a:prstGeom>
        </p:spPr>
        <p:txBody>
          <a:bodyPr/>
          <a:lstStyle>
            <a:lvl1pPr algn="l">
              <a:defRPr sz="2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vert="eaVert"/>
          <a:lstStyle>
            <a:lvl1pPr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257935"/>
            <a:ext cx="2057400" cy="3687797"/>
          </a:xfrm>
          <a:prstGeom prst="rect">
            <a:avLst/>
          </a:prstGeom>
        </p:spPr>
        <p:txBody>
          <a:bodyPr vert="eaVert"/>
          <a:lstStyle>
            <a:lvl1pPr>
              <a:defRPr sz="2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57935"/>
            <a:ext cx="6019800" cy="3687797"/>
          </a:xfrm>
          <a:prstGeom prst="rect">
            <a:avLst/>
          </a:prstGeom>
        </p:spPr>
        <p:txBody>
          <a:bodyPr vert="eaVert"/>
          <a:lstStyle>
            <a:lvl1pPr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副标题 2"/>
          <p:cNvSpPr>
            <a:spLocks noGrp="1"/>
          </p:cNvSpPr>
          <p:nvPr>
            <p:ph type="subTitle" idx="1"/>
          </p:nvPr>
        </p:nvSpPr>
        <p:spPr>
          <a:xfrm>
            <a:off x="5715008" y="2928938"/>
            <a:ext cx="3214710" cy="35719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1">
                <a:solidFill>
                  <a:srgbClr val="006666"/>
                </a:solidFill>
                <a:latin typeface="+mn-lt"/>
                <a:ea typeface="微软雅黑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8" name="标题 9"/>
          <p:cNvSpPr>
            <a:spLocks noGrp="1"/>
          </p:cNvSpPr>
          <p:nvPr>
            <p:ph type="title"/>
          </p:nvPr>
        </p:nvSpPr>
        <p:spPr>
          <a:xfrm>
            <a:off x="2500298" y="1643054"/>
            <a:ext cx="3929090" cy="450000"/>
          </a:xfrm>
          <a:prstGeom prst="rect">
            <a:avLst/>
          </a:prstGeom>
        </p:spPr>
        <p:txBody>
          <a:bodyPr/>
          <a:lstStyle>
            <a:lvl1pPr>
              <a:defRPr lang="zh-CN" altLang="en-US" sz="2400" b="1" dirty="0">
                <a:solidFill>
                  <a:srgbClr val="006666"/>
                </a:solidFill>
                <a:latin typeface="+mn-lt"/>
                <a:ea typeface="微软雅黑" pitchFamily="34" charset="-122"/>
              </a:defRPr>
            </a:lvl1pPr>
          </a:lstStyle>
          <a:p>
            <a:pPr lvl="0" algn="l"/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144463" y="4441825"/>
            <a:ext cx="2820987" cy="6463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</a:rPr>
              <a:t>北京公司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</a:rPr>
              <a:t>地址：北京市朝阳区万红西街</a:t>
            </a: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</a:rPr>
              <a:t>2</a:t>
            </a:r>
            <a:r>
              <a:rPr lang="zh-CN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</a:rPr>
              <a:t>号燕</a:t>
            </a: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</a:rPr>
              <a:t>东大厦</a:t>
            </a: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</a:rPr>
              <a:t>D</a:t>
            </a: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</a:rPr>
              <a:t>座</a:t>
            </a: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</a:rPr>
              <a:t>1-2</a:t>
            </a: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</a:rPr>
              <a:t>层</a:t>
            </a: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</a:rPr>
              <a:t>电话：</a:t>
            </a: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</a:rPr>
              <a:t>86</a:t>
            </a: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</a:rPr>
              <a:t>（</a:t>
            </a: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</a:rPr>
              <a:t>10</a:t>
            </a: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</a:rPr>
              <a:t>）</a:t>
            </a: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</a:rPr>
              <a:t>6468-7240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</a:rPr>
              <a:t>传真：</a:t>
            </a: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</a:rPr>
              <a:t>86</a:t>
            </a: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</a:rPr>
              <a:t>（</a:t>
            </a: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</a:rPr>
              <a:t>10</a:t>
            </a: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</a:rPr>
              <a:t>）</a:t>
            </a: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</a:rPr>
              <a:t>6460-5320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144463" y="4152900"/>
            <a:ext cx="5500687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卓思数据咨询股份有限公司</a:t>
            </a:r>
            <a:r>
              <a:rPr lang="zh-CN" altLang="en-US" sz="1200" b="1" dirty="0" smtClean="0">
                <a:solidFill>
                  <a:srgbClr val="008080"/>
                </a:solidFill>
                <a:latin typeface="微软雅黑" pitchFamily="34" charset="-122"/>
                <a:ea typeface="微软雅黑" pitchFamily="34" charset="-122"/>
              </a:rPr>
              <a:t>      </a:t>
            </a:r>
            <a:endParaRPr lang="zh-CN" altLang="en-US" sz="1200" b="1" dirty="0">
              <a:solidFill>
                <a:srgbClr val="00808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2987824" y="4438650"/>
            <a:ext cx="3071812" cy="6463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</a:rPr>
              <a:t>上海公司</a:t>
            </a:r>
            <a:endParaRPr lang="en-US" altLang="zh-CN" sz="900" b="1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微软雅黑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</a:rPr>
              <a:t>地址：上海市闸北区永和路</a:t>
            </a: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</a:rPr>
              <a:t>118</a:t>
            </a:r>
            <a:r>
              <a:rPr lang="zh-CN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</a:rPr>
              <a:t>弄荣</a:t>
            </a: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</a:rPr>
              <a:t>泰国际大厦</a:t>
            </a: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</a:rPr>
              <a:t>301</a:t>
            </a: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</a:rPr>
              <a:t>室 </a:t>
            </a:r>
            <a:endParaRPr lang="en-US" altLang="zh-CN" sz="9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微软雅黑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</a:rPr>
              <a:t>电话：</a:t>
            </a: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</a:rPr>
              <a:t>86</a:t>
            </a: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</a:rPr>
              <a:t>（</a:t>
            </a: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</a:rPr>
              <a:t>21</a:t>
            </a: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</a:rPr>
              <a:t>）</a:t>
            </a: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</a:rPr>
              <a:t>5642-5509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</a:rPr>
              <a:t>传真：</a:t>
            </a: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</a:rPr>
              <a:t>86</a:t>
            </a: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</a:rPr>
              <a:t>（</a:t>
            </a: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</a:rPr>
              <a:t>21</a:t>
            </a: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</a:rPr>
              <a:t>）</a:t>
            </a: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</a:rPr>
              <a:t>6655-1206</a:t>
            </a:r>
          </a:p>
        </p:txBody>
      </p:sp>
      <p:sp>
        <p:nvSpPr>
          <p:cNvPr id="17" name="TextBox 16"/>
          <p:cNvSpPr txBox="1"/>
          <p:nvPr userDrawn="1"/>
        </p:nvSpPr>
        <p:spPr>
          <a:xfrm>
            <a:off x="5940152" y="4441825"/>
            <a:ext cx="30243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9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/>
              </a:rPr>
              <a:t>广州公司</a:t>
            </a:r>
            <a:endParaRPr lang="en-US" altLang="zh-CN" sz="900" b="1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微软雅黑"/>
            </a:endParaRPr>
          </a:p>
          <a:p>
            <a:pPr>
              <a:defRPr/>
            </a:pP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/>
              </a:rPr>
              <a:t>地址：广州市天河区天河北路</a:t>
            </a: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/>
              </a:rPr>
              <a:t>28</a:t>
            </a: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/>
              </a:rPr>
              <a:t>号时代广场</a:t>
            </a: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/>
              </a:rPr>
              <a:t>8</a:t>
            </a: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/>
              </a:rPr>
              <a:t>层 </a:t>
            </a:r>
            <a:endParaRPr lang="en-US" altLang="zh-CN" sz="9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微软雅黑"/>
            </a:endParaRPr>
          </a:p>
          <a:p>
            <a:pPr>
              <a:defRPr/>
            </a:pP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/>
              </a:rPr>
              <a:t>电话：</a:t>
            </a: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/>
              </a:rPr>
              <a:t>86 (20) 3886-1323</a:t>
            </a:r>
            <a:b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/>
              </a:rPr>
            </a:b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/>
              </a:rPr>
              <a:t>传真：</a:t>
            </a: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/>
              </a:rPr>
              <a:t>86 (20) 3886-1623</a:t>
            </a:r>
          </a:p>
        </p:txBody>
      </p:sp>
      <p:sp>
        <p:nvSpPr>
          <p:cNvPr id="9" name="椭圆 8"/>
          <p:cNvSpPr/>
          <p:nvPr userDrawn="1"/>
        </p:nvSpPr>
        <p:spPr>
          <a:xfrm>
            <a:off x="8820472" y="0"/>
            <a:ext cx="323528" cy="12119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3143240" y="1428740"/>
            <a:ext cx="28940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 smtClean="0">
                <a:solidFill>
                  <a:srgbClr val="008080"/>
                </a:solidFill>
                <a:latin typeface="+mn-lt"/>
                <a:ea typeface="微软雅黑" pitchFamily="34" charset="-122"/>
              </a:rPr>
              <a:t>Thank You</a:t>
            </a:r>
            <a:r>
              <a:rPr lang="zh-CN" altLang="en-US" sz="4000" b="1" dirty="0" smtClean="0">
                <a:solidFill>
                  <a:srgbClr val="008080"/>
                </a:solidFill>
                <a:latin typeface="+mn-lt"/>
                <a:ea typeface="微软雅黑" pitchFamily="34" charset="-122"/>
              </a:rPr>
              <a:t>！</a:t>
            </a:r>
            <a:endParaRPr altLang="en-US" sz="4000" b="1" dirty="0" smtClean="0">
              <a:solidFill>
                <a:srgbClr val="008080"/>
              </a:solidFill>
              <a:latin typeface="+mn-lt"/>
              <a:ea typeface="微软雅黑" pitchFamily="34" charset="-122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3923928" y="3023002"/>
            <a:ext cx="52389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600" b="1" dirty="0" smtClean="0">
                <a:solidFill>
                  <a:srgbClr val="006666"/>
                </a:solidFill>
                <a:latin typeface="+mn-lt"/>
                <a:ea typeface="微软雅黑" pitchFamily="34" charset="-122"/>
              </a:rPr>
              <a:t>Contribute to your business on data, insights and solutions!</a:t>
            </a:r>
            <a:endParaRPr altLang="en-US" sz="1600" b="1" dirty="0" smtClean="0">
              <a:solidFill>
                <a:srgbClr val="006666"/>
              </a:solidFill>
              <a:latin typeface="+mn-lt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142875" y="3702050"/>
            <a:ext cx="2339102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卓思数据咨询股份有限公司</a:t>
            </a:r>
            <a:endParaRPr altLang="en-US" sz="1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142875" y="4148138"/>
            <a:ext cx="1671638" cy="10842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100" b="1" dirty="0">
                <a:solidFill>
                  <a:schemeClr val="bg1"/>
                </a:solidFill>
                <a:latin typeface="+mn-lt"/>
                <a:ea typeface="微软雅黑" pitchFamily="34" charset="-122"/>
              </a:rPr>
              <a:t>北京公司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800" dirty="0">
                <a:solidFill>
                  <a:schemeClr val="bg1"/>
                </a:solidFill>
                <a:latin typeface="+mn-lt"/>
                <a:ea typeface="微软雅黑" pitchFamily="34" charset="-122"/>
              </a:rPr>
              <a:t>地址：北京市朝阳区万红西街</a:t>
            </a:r>
            <a:r>
              <a:rPr lang="en-US" altLang="zh-CN" sz="800" dirty="0">
                <a:solidFill>
                  <a:schemeClr val="bg1"/>
                </a:solidFill>
                <a:latin typeface="+mn-lt"/>
                <a:ea typeface="微软雅黑" pitchFamily="34" charset="-122"/>
              </a:rPr>
              <a:t>2</a:t>
            </a:r>
            <a:r>
              <a:rPr lang="zh-CN" altLang="en-US" sz="800" dirty="0">
                <a:solidFill>
                  <a:schemeClr val="bg1"/>
                </a:solidFill>
                <a:latin typeface="+mn-lt"/>
                <a:ea typeface="微软雅黑" pitchFamily="34" charset="-122"/>
              </a:rPr>
              <a:t>号</a:t>
            </a:r>
            <a:endParaRPr lang="en-US" altLang="zh-CN" sz="800" dirty="0">
              <a:solidFill>
                <a:schemeClr val="bg1"/>
              </a:solidFill>
              <a:latin typeface="+mn-lt"/>
              <a:ea typeface="微软雅黑" pitchFamily="34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800" dirty="0">
                <a:solidFill>
                  <a:schemeClr val="bg1"/>
                </a:solidFill>
                <a:latin typeface="+mn-lt"/>
                <a:ea typeface="微软雅黑" pitchFamily="34" charset="-122"/>
              </a:rPr>
              <a:t>燕东大厦</a:t>
            </a:r>
            <a:r>
              <a:rPr lang="en-US" altLang="zh-CN" sz="800" dirty="0">
                <a:solidFill>
                  <a:schemeClr val="bg1"/>
                </a:solidFill>
                <a:latin typeface="+mn-lt"/>
                <a:ea typeface="微软雅黑" pitchFamily="34" charset="-122"/>
              </a:rPr>
              <a:t>D</a:t>
            </a:r>
            <a:r>
              <a:rPr lang="zh-CN" altLang="en-US" sz="800" dirty="0">
                <a:solidFill>
                  <a:schemeClr val="bg1"/>
                </a:solidFill>
                <a:latin typeface="+mn-lt"/>
                <a:ea typeface="微软雅黑" pitchFamily="34" charset="-122"/>
              </a:rPr>
              <a:t>座</a:t>
            </a:r>
            <a:r>
              <a:rPr lang="en-US" altLang="zh-CN" sz="800" dirty="0">
                <a:solidFill>
                  <a:schemeClr val="bg1"/>
                </a:solidFill>
                <a:latin typeface="+mn-lt"/>
                <a:ea typeface="微软雅黑" pitchFamily="34" charset="-122"/>
              </a:rPr>
              <a:t>1-2</a:t>
            </a:r>
            <a:r>
              <a:rPr lang="zh-CN" altLang="en-US" sz="800" dirty="0">
                <a:solidFill>
                  <a:schemeClr val="bg1"/>
                </a:solidFill>
                <a:latin typeface="+mn-lt"/>
                <a:ea typeface="微软雅黑" pitchFamily="34" charset="-122"/>
              </a:rPr>
              <a:t>层</a:t>
            </a:r>
            <a:endParaRPr lang="en-US" altLang="zh-CN" sz="800" dirty="0">
              <a:solidFill>
                <a:schemeClr val="bg1"/>
              </a:solidFill>
              <a:latin typeface="+mn-lt"/>
              <a:ea typeface="微软雅黑" pitchFamily="34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800" dirty="0">
                <a:solidFill>
                  <a:schemeClr val="bg1"/>
                </a:solidFill>
                <a:latin typeface="+mn-lt"/>
                <a:ea typeface="微软雅黑" pitchFamily="34" charset="-122"/>
              </a:rPr>
              <a:t>电话：</a:t>
            </a:r>
            <a:r>
              <a:rPr lang="en-US" altLang="zh-CN" sz="800" dirty="0">
                <a:solidFill>
                  <a:schemeClr val="bg1"/>
                </a:solidFill>
                <a:latin typeface="+mn-lt"/>
                <a:ea typeface="微软雅黑" pitchFamily="34" charset="-122"/>
              </a:rPr>
              <a:t>86</a:t>
            </a:r>
            <a:r>
              <a:rPr lang="zh-CN" altLang="en-US" sz="800" dirty="0">
                <a:solidFill>
                  <a:schemeClr val="bg1"/>
                </a:solidFill>
                <a:latin typeface="+mn-lt"/>
                <a:ea typeface="微软雅黑" pitchFamily="34" charset="-122"/>
              </a:rPr>
              <a:t>（</a:t>
            </a:r>
            <a:r>
              <a:rPr lang="en-US" altLang="zh-CN" sz="800" dirty="0">
                <a:solidFill>
                  <a:schemeClr val="bg1"/>
                </a:solidFill>
                <a:latin typeface="+mn-lt"/>
                <a:ea typeface="微软雅黑" pitchFamily="34" charset="-122"/>
              </a:rPr>
              <a:t>10</a:t>
            </a:r>
            <a:r>
              <a:rPr lang="zh-CN" altLang="en-US" sz="800" dirty="0">
                <a:solidFill>
                  <a:schemeClr val="bg1"/>
                </a:solidFill>
                <a:latin typeface="+mn-lt"/>
                <a:ea typeface="微软雅黑" pitchFamily="34" charset="-122"/>
              </a:rPr>
              <a:t>）</a:t>
            </a:r>
            <a:r>
              <a:rPr lang="en-US" altLang="zh-CN" sz="800" dirty="0">
                <a:solidFill>
                  <a:schemeClr val="bg1"/>
                </a:solidFill>
                <a:latin typeface="+mn-lt"/>
                <a:ea typeface="微软雅黑" pitchFamily="34" charset="-122"/>
              </a:rPr>
              <a:t>6468-7240 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800" dirty="0">
                <a:solidFill>
                  <a:schemeClr val="bg1"/>
                </a:solidFill>
                <a:latin typeface="+mn-lt"/>
                <a:ea typeface="微软雅黑" pitchFamily="34" charset="-122"/>
              </a:rPr>
              <a:t>传真：</a:t>
            </a:r>
            <a:r>
              <a:rPr lang="en-US" altLang="zh-CN" sz="800" dirty="0">
                <a:solidFill>
                  <a:schemeClr val="bg1"/>
                </a:solidFill>
                <a:latin typeface="+mn-lt"/>
                <a:ea typeface="微软雅黑" pitchFamily="34" charset="-122"/>
              </a:rPr>
              <a:t>86</a:t>
            </a:r>
            <a:r>
              <a:rPr lang="zh-CN" altLang="en-US" sz="800" dirty="0">
                <a:solidFill>
                  <a:schemeClr val="bg1"/>
                </a:solidFill>
                <a:latin typeface="+mn-lt"/>
                <a:ea typeface="微软雅黑" pitchFamily="34" charset="-122"/>
              </a:rPr>
              <a:t>（</a:t>
            </a:r>
            <a:r>
              <a:rPr lang="en-US" altLang="zh-CN" sz="800" dirty="0">
                <a:solidFill>
                  <a:schemeClr val="bg1"/>
                </a:solidFill>
                <a:latin typeface="+mn-lt"/>
                <a:ea typeface="微软雅黑" pitchFamily="34" charset="-122"/>
              </a:rPr>
              <a:t>10</a:t>
            </a:r>
            <a:r>
              <a:rPr lang="zh-CN" altLang="en-US" sz="800" dirty="0">
                <a:solidFill>
                  <a:schemeClr val="bg1"/>
                </a:solidFill>
                <a:latin typeface="+mn-lt"/>
                <a:ea typeface="微软雅黑" pitchFamily="34" charset="-122"/>
              </a:rPr>
              <a:t>）</a:t>
            </a:r>
            <a:r>
              <a:rPr lang="en-US" altLang="zh-CN" sz="800" dirty="0">
                <a:solidFill>
                  <a:schemeClr val="bg1"/>
                </a:solidFill>
                <a:latin typeface="+mn-lt"/>
                <a:ea typeface="微软雅黑" pitchFamily="34" charset="-122"/>
              </a:rPr>
              <a:t>6460-5320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2220913" y="4152900"/>
            <a:ext cx="3071812" cy="10842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100" b="1" dirty="0">
                <a:solidFill>
                  <a:schemeClr val="bg1"/>
                </a:solidFill>
                <a:latin typeface="+mn-lt"/>
                <a:ea typeface="微软雅黑" pitchFamily="34" charset="-122"/>
              </a:rPr>
              <a:t>上海公司</a:t>
            </a:r>
            <a:endParaRPr lang="en-US" altLang="zh-CN" sz="1100" b="1" dirty="0">
              <a:solidFill>
                <a:schemeClr val="bg1"/>
              </a:solidFill>
              <a:latin typeface="+mn-lt"/>
              <a:ea typeface="微软雅黑" pitchFamily="34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800" dirty="0">
                <a:solidFill>
                  <a:schemeClr val="bg1"/>
                </a:solidFill>
                <a:latin typeface="+mn-lt"/>
                <a:ea typeface="微软雅黑" pitchFamily="34" charset="-122"/>
              </a:rPr>
              <a:t>地址：上海市闸北区永和路</a:t>
            </a:r>
            <a:r>
              <a:rPr lang="en-US" altLang="zh-CN" sz="800" dirty="0">
                <a:solidFill>
                  <a:schemeClr val="bg1"/>
                </a:solidFill>
                <a:latin typeface="+mn-lt"/>
                <a:ea typeface="微软雅黑" pitchFamily="34" charset="-122"/>
              </a:rPr>
              <a:t>118</a:t>
            </a:r>
            <a:r>
              <a:rPr lang="zh-CN" altLang="en-US" sz="800" dirty="0">
                <a:solidFill>
                  <a:schemeClr val="bg1"/>
                </a:solidFill>
                <a:latin typeface="+mn-lt"/>
                <a:ea typeface="微软雅黑" pitchFamily="34" charset="-122"/>
              </a:rPr>
              <a:t>弄</a:t>
            </a:r>
            <a:endParaRPr lang="en-US" altLang="zh-CN" sz="800" dirty="0">
              <a:solidFill>
                <a:schemeClr val="bg1"/>
              </a:solidFill>
              <a:latin typeface="+mn-lt"/>
              <a:ea typeface="微软雅黑" pitchFamily="34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800" dirty="0">
                <a:solidFill>
                  <a:schemeClr val="bg1"/>
                </a:solidFill>
                <a:latin typeface="+mn-lt"/>
                <a:ea typeface="微软雅黑" pitchFamily="34" charset="-122"/>
              </a:rPr>
              <a:t>荣泰国际大厦</a:t>
            </a:r>
            <a:r>
              <a:rPr lang="en-US" altLang="zh-CN" sz="800" dirty="0">
                <a:solidFill>
                  <a:schemeClr val="bg1"/>
                </a:solidFill>
                <a:latin typeface="+mn-lt"/>
                <a:ea typeface="微软雅黑" pitchFamily="34" charset="-122"/>
              </a:rPr>
              <a:t>301</a:t>
            </a:r>
            <a:r>
              <a:rPr lang="zh-CN" altLang="en-US" sz="800" dirty="0">
                <a:solidFill>
                  <a:schemeClr val="bg1"/>
                </a:solidFill>
                <a:latin typeface="+mn-lt"/>
                <a:ea typeface="微软雅黑" pitchFamily="34" charset="-122"/>
              </a:rPr>
              <a:t>室</a:t>
            </a:r>
            <a:endParaRPr lang="en-US" altLang="zh-CN" sz="800" dirty="0">
              <a:solidFill>
                <a:schemeClr val="bg1"/>
              </a:solidFill>
              <a:latin typeface="+mn-lt"/>
              <a:ea typeface="微软雅黑" pitchFamily="34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800" dirty="0">
                <a:solidFill>
                  <a:schemeClr val="bg1"/>
                </a:solidFill>
                <a:latin typeface="+mn-lt"/>
                <a:ea typeface="微软雅黑" pitchFamily="34" charset="-122"/>
              </a:rPr>
              <a:t>电话：</a:t>
            </a:r>
            <a:r>
              <a:rPr lang="en-US" altLang="zh-CN" sz="800" dirty="0">
                <a:solidFill>
                  <a:schemeClr val="bg1"/>
                </a:solidFill>
                <a:latin typeface="+mn-lt"/>
                <a:ea typeface="微软雅黑" pitchFamily="34" charset="-122"/>
              </a:rPr>
              <a:t>86</a:t>
            </a:r>
            <a:r>
              <a:rPr lang="zh-CN" altLang="en-US" sz="800" dirty="0">
                <a:solidFill>
                  <a:schemeClr val="bg1"/>
                </a:solidFill>
                <a:latin typeface="+mn-lt"/>
                <a:ea typeface="微软雅黑" pitchFamily="34" charset="-122"/>
              </a:rPr>
              <a:t>（</a:t>
            </a:r>
            <a:r>
              <a:rPr lang="en-US" altLang="zh-CN" sz="800" dirty="0">
                <a:solidFill>
                  <a:schemeClr val="bg1"/>
                </a:solidFill>
                <a:latin typeface="+mn-lt"/>
                <a:ea typeface="微软雅黑" pitchFamily="34" charset="-122"/>
              </a:rPr>
              <a:t>21</a:t>
            </a:r>
            <a:r>
              <a:rPr lang="zh-CN" altLang="en-US" sz="800" dirty="0">
                <a:solidFill>
                  <a:schemeClr val="bg1"/>
                </a:solidFill>
                <a:latin typeface="+mn-lt"/>
                <a:ea typeface="微软雅黑" pitchFamily="34" charset="-122"/>
              </a:rPr>
              <a:t>）</a:t>
            </a:r>
            <a:r>
              <a:rPr lang="en-US" altLang="zh-CN" sz="800" dirty="0">
                <a:solidFill>
                  <a:schemeClr val="bg1"/>
                </a:solidFill>
                <a:latin typeface="+mn-lt"/>
                <a:ea typeface="微软雅黑" pitchFamily="34" charset="-122"/>
              </a:rPr>
              <a:t>5642-5509 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800" dirty="0">
                <a:solidFill>
                  <a:schemeClr val="bg1"/>
                </a:solidFill>
                <a:latin typeface="+mn-lt"/>
                <a:ea typeface="微软雅黑" pitchFamily="34" charset="-122"/>
              </a:rPr>
              <a:t>传真：</a:t>
            </a:r>
            <a:r>
              <a:rPr lang="en-US" altLang="zh-CN" sz="800" dirty="0">
                <a:solidFill>
                  <a:schemeClr val="bg1"/>
                </a:solidFill>
                <a:latin typeface="+mn-lt"/>
                <a:ea typeface="微软雅黑" pitchFamily="34" charset="-122"/>
              </a:rPr>
              <a:t>86</a:t>
            </a:r>
            <a:r>
              <a:rPr lang="zh-CN" altLang="en-US" sz="800" dirty="0">
                <a:solidFill>
                  <a:schemeClr val="bg1"/>
                </a:solidFill>
                <a:latin typeface="+mn-lt"/>
                <a:ea typeface="微软雅黑" pitchFamily="34" charset="-122"/>
              </a:rPr>
              <a:t>（</a:t>
            </a:r>
            <a:r>
              <a:rPr lang="en-US" altLang="zh-CN" sz="800" dirty="0">
                <a:solidFill>
                  <a:schemeClr val="bg1"/>
                </a:solidFill>
                <a:latin typeface="+mn-lt"/>
                <a:ea typeface="微软雅黑" pitchFamily="34" charset="-122"/>
              </a:rPr>
              <a:t>21</a:t>
            </a:r>
            <a:r>
              <a:rPr lang="zh-CN" altLang="en-US" sz="800" dirty="0">
                <a:solidFill>
                  <a:schemeClr val="bg1"/>
                </a:solidFill>
                <a:latin typeface="+mn-lt"/>
                <a:ea typeface="微软雅黑" pitchFamily="34" charset="-122"/>
              </a:rPr>
              <a:t>）</a:t>
            </a:r>
            <a:r>
              <a:rPr lang="en-US" altLang="zh-CN" sz="800" dirty="0">
                <a:solidFill>
                  <a:schemeClr val="bg1"/>
                </a:solidFill>
                <a:latin typeface="+mn-lt"/>
                <a:ea typeface="微软雅黑" pitchFamily="34" charset="-122"/>
              </a:rPr>
              <a:t>6655-1206</a:t>
            </a:r>
          </a:p>
        </p:txBody>
      </p:sp>
      <p:sp>
        <p:nvSpPr>
          <p:cNvPr id="17" name="TextBox 16"/>
          <p:cNvSpPr txBox="1"/>
          <p:nvPr userDrawn="1"/>
        </p:nvSpPr>
        <p:spPr>
          <a:xfrm>
            <a:off x="4462463" y="4152900"/>
            <a:ext cx="1909762" cy="10858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1100" b="1" dirty="0" smtClean="0">
                <a:solidFill>
                  <a:schemeClr val="bg1"/>
                </a:solidFill>
                <a:latin typeface="+mn-lt"/>
                <a:ea typeface="微软雅黑"/>
              </a:rPr>
              <a:t>广州公司</a:t>
            </a:r>
            <a:endParaRPr lang="zh-CN" altLang="en-US" sz="1100" b="1" dirty="0">
              <a:solidFill>
                <a:schemeClr val="bg1"/>
              </a:solidFill>
              <a:latin typeface="+mn-lt"/>
              <a:ea typeface="微软雅黑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800" dirty="0">
                <a:solidFill>
                  <a:schemeClr val="bg1"/>
                </a:solidFill>
                <a:latin typeface="+mn-lt"/>
                <a:ea typeface="微软雅黑"/>
              </a:rPr>
              <a:t>地址：广州市天河区天河北路</a:t>
            </a:r>
            <a:r>
              <a:rPr lang="en-US" altLang="zh-CN" sz="800" dirty="0">
                <a:solidFill>
                  <a:schemeClr val="bg1"/>
                </a:solidFill>
                <a:latin typeface="+mn-lt"/>
                <a:ea typeface="微软雅黑"/>
              </a:rPr>
              <a:t>28</a:t>
            </a:r>
            <a:r>
              <a:rPr lang="zh-CN" altLang="en-US" sz="800" dirty="0">
                <a:solidFill>
                  <a:schemeClr val="bg1"/>
                </a:solidFill>
                <a:latin typeface="+mn-lt"/>
                <a:ea typeface="微软雅黑"/>
              </a:rPr>
              <a:t>号时代广场</a:t>
            </a:r>
            <a:r>
              <a:rPr lang="en-US" altLang="zh-CN" sz="800" dirty="0">
                <a:solidFill>
                  <a:schemeClr val="bg1"/>
                </a:solidFill>
                <a:latin typeface="+mn-lt"/>
                <a:ea typeface="微软雅黑"/>
              </a:rPr>
              <a:t>8</a:t>
            </a:r>
            <a:r>
              <a:rPr lang="zh-CN" altLang="en-US" sz="800" dirty="0">
                <a:solidFill>
                  <a:schemeClr val="bg1"/>
                </a:solidFill>
                <a:latin typeface="+mn-lt"/>
                <a:ea typeface="微软雅黑"/>
              </a:rPr>
              <a:t>层 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800" dirty="0">
                <a:solidFill>
                  <a:schemeClr val="bg1"/>
                </a:solidFill>
                <a:latin typeface="+mn-lt"/>
                <a:ea typeface="微软雅黑"/>
              </a:rPr>
              <a:t>电话：</a:t>
            </a:r>
            <a:r>
              <a:rPr lang="en-US" altLang="zh-CN" sz="800" dirty="0">
                <a:solidFill>
                  <a:schemeClr val="bg1"/>
                </a:solidFill>
                <a:latin typeface="+mn-lt"/>
                <a:ea typeface="微软雅黑"/>
              </a:rPr>
              <a:t>86 (20) 3886-1323</a:t>
            </a:r>
            <a:br>
              <a:rPr lang="en-US" altLang="zh-CN" sz="800" dirty="0">
                <a:solidFill>
                  <a:schemeClr val="bg1"/>
                </a:solidFill>
                <a:latin typeface="+mn-lt"/>
                <a:ea typeface="微软雅黑"/>
              </a:rPr>
            </a:br>
            <a:r>
              <a:rPr lang="zh-CN" altLang="en-US" sz="800" dirty="0">
                <a:solidFill>
                  <a:schemeClr val="bg1"/>
                </a:solidFill>
                <a:latin typeface="+mn-lt"/>
                <a:ea typeface="微软雅黑"/>
              </a:rPr>
              <a:t>传真：</a:t>
            </a:r>
            <a:r>
              <a:rPr lang="en-US" altLang="zh-CN" sz="800" dirty="0">
                <a:solidFill>
                  <a:schemeClr val="bg1"/>
                </a:solidFill>
                <a:latin typeface="+mn-lt"/>
                <a:ea typeface="微软雅黑"/>
              </a:rPr>
              <a:t>86 (20) 3886-1623 </a:t>
            </a:r>
          </a:p>
        </p:txBody>
      </p:sp>
      <p:sp>
        <p:nvSpPr>
          <p:cNvPr id="10" name="椭圆 9"/>
          <p:cNvSpPr/>
          <p:nvPr userDrawn="1"/>
        </p:nvSpPr>
        <p:spPr>
          <a:xfrm>
            <a:off x="8892480" y="0"/>
            <a:ext cx="144016" cy="12119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目录页-2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57422" y="624682"/>
            <a:ext cx="6346800" cy="375430"/>
          </a:xfrm>
          <a:prstGeom prst="rect">
            <a:avLst/>
          </a:prstGeom>
        </p:spPr>
        <p:txBody>
          <a:bodyPr/>
          <a:lstStyle>
            <a:lvl1pPr algn="l">
              <a:defRPr sz="2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小标题页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57422" y="624682"/>
            <a:ext cx="6346800" cy="375430"/>
          </a:xfrm>
          <a:prstGeom prst="rect">
            <a:avLst/>
          </a:prstGeom>
        </p:spPr>
        <p:txBody>
          <a:bodyPr/>
          <a:lstStyle>
            <a:lvl1pPr algn="l">
              <a:defRPr sz="2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57422" y="625252"/>
            <a:ext cx="6347048" cy="377006"/>
          </a:xfrm>
          <a:prstGeom prst="rect">
            <a:avLst/>
          </a:prstGeom>
        </p:spPr>
        <p:txBody>
          <a:bodyPr/>
          <a:lstStyle>
            <a:lvl1pPr algn="l">
              <a:defRPr sz="2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457200" y="1129308"/>
            <a:ext cx="8229600" cy="4000528"/>
          </a:xfrm>
          <a:prstGeom prst="rect">
            <a:avLst/>
          </a:prstGeom>
        </p:spPr>
        <p:txBody>
          <a:bodyPr/>
          <a:lstStyle>
            <a:lvl1pPr>
              <a:buFont typeface="Wingdings" pitchFamily="2" charset="2"/>
              <a:buChar char="p"/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642922"/>
            <a:ext cx="8176422" cy="357190"/>
          </a:xfrm>
          <a:prstGeom prst="rect">
            <a:avLst/>
          </a:prstGeom>
        </p:spPr>
        <p:txBody>
          <a:bodyPr/>
          <a:lstStyle>
            <a:lvl1pPr algn="l">
              <a:defRPr sz="2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457200" y="1142988"/>
            <a:ext cx="8229600" cy="4000528"/>
          </a:xfrm>
          <a:prstGeom prst="rect">
            <a:avLst/>
          </a:prstGeom>
        </p:spPr>
        <p:txBody>
          <a:bodyPr/>
          <a:lstStyle>
            <a:lvl1pPr>
              <a:buFont typeface="Wingdings" pitchFamily="2" charset="2"/>
              <a:buChar char="p"/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39752" y="625252"/>
            <a:ext cx="6346800" cy="374860"/>
          </a:xfrm>
          <a:prstGeom prst="rect">
            <a:avLst/>
          </a:prstGeom>
        </p:spPr>
        <p:txBody>
          <a:bodyPr/>
          <a:lstStyle>
            <a:lvl1pPr algn="l">
              <a:defRPr sz="18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72418"/>
            <a:ext cx="7772400" cy="1135062"/>
          </a:xfrm>
          <a:prstGeom prst="rect">
            <a:avLst/>
          </a:prstGeo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39752" y="642922"/>
            <a:ext cx="6346800" cy="357190"/>
          </a:xfrm>
          <a:prstGeom prst="rect">
            <a:avLst/>
          </a:prstGeom>
        </p:spPr>
        <p:txBody>
          <a:bodyPr/>
          <a:lstStyle>
            <a:lvl1pPr>
              <a:defRPr lang="zh-CN" altLang="en-US" sz="2000"/>
            </a:lvl1pPr>
          </a:lstStyle>
          <a:p>
            <a:pPr lvl="0" algn="l"/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4038600" cy="3771636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33501"/>
            <a:ext cx="4038600" cy="3771636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39752" y="621550"/>
            <a:ext cx="6346800" cy="378562"/>
          </a:xfrm>
          <a:prstGeom prst="rect">
            <a:avLst/>
          </a:prstGeom>
        </p:spPr>
        <p:txBody>
          <a:bodyPr/>
          <a:lstStyle>
            <a:lvl1pPr algn="l">
              <a:defRPr sz="2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6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279261"/>
            <a:ext cx="4041775" cy="533136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1812396"/>
            <a:ext cx="4041775" cy="329274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占位符 4"/>
          <p:cNvSpPr>
            <a:spLocks noGrp="1"/>
          </p:cNvSpPr>
          <p:nvPr>
            <p:ph type="title"/>
          </p:nvPr>
        </p:nvSpPr>
        <p:spPr>
          <a:xfrm>
            <a:off x="2357454" y="657228"/>
            <a:ext cx="6357950" cy="3428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idx="1"/>
          </p:nvPr>
        </p:nvSpPr>
        <p:spPr>
          <a:xfrm>
            <a:off x="357158" y="1142988"/>
            <a:ext cx="8358246" cy="40719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矩形 5"/>
          <p:cNvSpPr/>
          <p:nvPr userDrawn="1"/>
        </p:nvSpPr>
        <p:spPr>
          <a:xfrm>
            <a:off x="8147412" y="5345688"/>
            <a:ext cx="42511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C703ED6-FA6E-4893-B947-B00F67A538F4}" type="slidenum">
              <a:rPr lang="zh-CN" altLang="en-US" sz="1600" b="1" smtClean="0">
                <a:solidFill>
                  <a:srgbClr val="006666"/>
                </a:solidFill>
                <a:latin typeface="+mn-lt"/>
              </a:rPr>
              <a:pPr/>
              <a:t>‹#›</a:t>
            </a:fld>
            <a:endParaRPr lang="zh-CN" altLang="en-US" sz="1600" b="1" dirty="0">
              <a:solidFill>
                <a:srgbClr val="006666"/>
              </a:solidFill>
              <a:latin typeface="+mn-lt"/>
            </a:endParaRPr>
          </a:p>
        </p:txBody>
      </p:sp>
      <p:sp>
        <p:nvSpPr>
          <p:cNvPr id="9" name="Text Box 37"/>
          <p:cNvSpPr txBox="1">
            <a:spLocks noChangeArrowheads="1"/>
          </p:cNvSpPr>
          <p:nvPr userDrawn="1"/>
        </p:nvSpPr>
        <p:spPr bwMode="auto">
          <a:xfrm>
            <a:off x="142844" y="5561131"/>
            <a:ext cx="3929090" cy="123111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0" tIns="0" rIns="0" bIns="0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defRPr/>
            </a:pPr>
            <a:r>
              <a:rPr kumimoji="1" lang="en-US" altLang="ja-JP" sz="8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MS PGothic" pitchFamily="34" charset="-128"/>
              </a:rPr>
              <a:t>© </a:t>
            </a:r>
            <a:r>
              <a:rPr kumimoji="1" lang="en-US" altLang="zh-CN" sz="8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MS PGothic" pitchFamily="34" charset="-128"/>
              </a:rPr>
              <a:t>2015</a:t>
            </a:r>
            <a:r>
              <a:rPr kumimoji="1" lang="en-US" altLang="ja-JP" sz="8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MS PGothic" pitchFamily="34" charset="-128"/>
              </a:rPr>
              <a:t> </a:t>
            </a:r>
            <a:r>
              <a:rPr kumimoji="1" lang="en-US" altLang="zh-CN" sz="8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MS PGothic" pitchFamily="34" charset="-128"/>
              </a:rPr>
              <a:t>MaxInsight International Marketing Research &amp; </a:t>
            </a:r>
            <a:r>
              <a:rPr kumimoji="1" lang="en-US" altLang="ja-JP" sz="8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MS PGothic" pitchFamily="34" charset="-128"/>
              </a:rPr>
              <a:t>Consulting Co., Ltd.</a:t>
            </a:r>
            <a:r>
              <a:rPr kumimoji="1" lang="ja-JP" altLang="en-US" sz="8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MS PGothic" pitchFamily="34" charset="-128"/>
              </a:rPr>
              <a:t> </a:t>
            </a:r>
            <a:r>
              <a:rPr kumimoji="1" lang="en-US" altLang="ja-JP" sz="8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MS PGothic" pitchFamily="34" charset="-128"/>
              </a:rPr>
              <a:t>All rights reserved</a:t>
            </a:r>
          </a:p>
        </p:txBody>
      </p:sp>
      <p:sp>
        <p:nvSpPr>
          <p:cNvPr id="10" name="椭圆 9"/>
          <p:cNvSpPr/>
          <p:nvPr userDrawn="1"/>
        </p:nvSpPr>
        <p:spPr>
          <a:xfrm>
            <a:off x="8892480" y="121196"/>
            <a:ext cx="144016" cy="14401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74" r:id="rId2"/>
    <p:sldLayoutId id="2147483687" r:id="rId3"/>
    <p:sldLayoutId id="2147483672" r:id="rId4"/>
    <p:sldLayoutId id="2147483673" r:id="rId5"/>
    <p:sldLayoutId id="2147483650" r:id="rId6"/>
    <p:sldLayoutId id="2147483651" r:id="rId7"/>
    <p:sldLayoutId id="2147483652" r:id="rId8"/>
    <p:sldLayoutId id="2147483653" r:id="rId9"/>
    <p:sldLayoutId id="2147483656" r:id="rId10"/>
    <p:sldLayoutId id="2147483657" r:id="rId11"/>
    <p:sldLayoutId id="2147483658" r:id="rId12"/>
    <p:sldLayoutId id="2147483659" r:id="rId13"/>
    <p:sldLayoutId id="2147483688" r:id="rId14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000" kern="1200">
          <a:solidFill>
            <a:schemeClr val="tx1"/>
          </a:solidFill>
          <a:latin typeface="+mn-lt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p"/>
        <a:defRPr sz="1800" kern="1200">
          <a:solidFill>
            <a:schemeClr val="tx1"/>
          </a:solidFill>
          <a:latin typeface="+mn-lt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000" kern="1200">
          <a:solidFill>
            <a:schemeClr val="tx1"/>
          </a:solidFill>
          <a:latin typeface="+mn-lt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../../../wuxiaoping/Local%20Settings/Temporary%20Internet%20Files/Content.IE5/My%20Documents/2009&#24180;&#39033;&#30446;&#36164;&#26009;/AMR09138/&#19978;&#28023;&#36710;&#23637;&#25253;&#20215;/&#35449;&#22825;&#20305;&#22330;&#22320;&#24179;&#38754;&#22270;-&#26368;&#26032;&#31934;&#30830;&#22270;.xls" TargetMode="Externa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../../../wuxiaoping/Local%20Settings/Temporary%20Internet%20Files/Content.IE5/My%20Documents/2009&#24180;&#39033;&#30446;&#36164;&#26009;/AMR09138/&#19978;&#28023;&#36710;&#23637;&#25253;&#20215;/&#35449;&#22825;&#20305;&#22330;&#22320;&#24179;&#38754;&#22270;-&#26368;&#26032;&#31934;&#30830;&#22270;.xls" TargetMode="Externa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../../../wuxiaoping/Local%20Settings/Temporary%20Internet%20Files/Content.IE5/My%20Documents/2009&#24180;&#39033;&#30446;&#36164;&#26009;/AMR09138/&#19978;&#28023;&#36710;&#23637;&#25253;&#20215;/&#35449;&#22825;&#20305;&#22330;&#22320;&#24179;&#38754;&#22270;-&#26368;&#26032;&#31934;&#30830;&#22270;.xls" TargetMode="Externa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../../../wuxiaoping/Local%20Settings/Temporary%20Internet%20Files/Content.IE5/My%20Documents/2009&#24180;&#39033;&#30446;&#36164;&#26009;/AMR09138/&#19978;&#28023;&#36710;&#23637;&#25253;&#20215;/&#35449;&#22825;&#20305;&#22330;&#22320;&#24179;&#38754;&#22270;-&#26368;&#26032;&#31934;&#30830;&#22270;.xls" TargetMode="Externa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城市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静态车展场馆介绍 </a:t>
            </a:r>
            <a:r>
              <a:rPr lang="en-US" altLang="zh-CN" dirty="0">
                <a:solidFill>
                  <a:schemeClr val="tx1"/>
                </a:solidFill>
              </a:rPr>
              <a:t>— </a:t>
            </a:r>
            <a:r>
              <a:rPr lang="zh-CN" altLang="en-US" dirty="0">
                <a:solidFill>
                  <a:schemeClr val="tx1"/>
                </a:solidFill>
              </a:rPr>
              <a:t>场馆名称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微软雅黑" pitchFamily="34" charset="-122"/>
              </a:rPr>
              <a:t>**地区</a:t>
            </a:r>
            <a:r>
              <a:rPr lang="en-US" altLang="zh-CN" dirty="0">
                <a:latin typeface="微软雅黑" pitchFamily="34" charset="-122"/>
              </a:rPr>
              <a:t>—</a:t>
            </a:r>
            <a:r>
              <a:rPr lang="zh-CN" altLang="en-US" dirty="0">
                <a:latin typeface="微软雅黑" pitchFamily="34" charset="-122"/>
              </a:rPr>
              <a:t>**场馆（周边设施）</a:t>
            </a:r>
            <a:endParaRPr lang="zh-CN" altLang="en-US" dirty="0">
              <a:latin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>
                <a:latin typeface="微软雅黑" pitchFamily="34" charset="-122"/>
              </a:rPr>
              <a:t>酒店介绍</a:t>
            </a:r>
            <a:endParaRPr lang="en-US" altLang="zh-CN" b="1" dirty="0" smtClean="0">
              <a:latin typeface="微软雅黑" pitchFamily="34" charset="-122"/>
            </a:endParaRPr>
          </a:p>
          <a:p>
            <a:pPr>
              <a:buNone/>
            </a:pPr>
            <a:endParaRPr lang="en-US" altLang="zh-CN" b="1" dirty="0" smtClean="0">
              <a:latin typeface="微软雅黑" pitchFamily="34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b="1" dirty="0" smtClean="0">
                <a:latin typeface="微软雅黑" pitchFamily="34" charset="-122"/>
              </a:rPr>
              <a:t>1</a:t>
            </a:r>
            <a:r>
              <a:rPr lang="zh-CN" altLang="en-US" b="1" dirty="0" smtClean="0">
                <a:latin typeface="微软雅黑" pitchFamily="34" charset="-122"/>
              </a:rPr>
              <a:t>、五星级酒店</a:t>
            </a:r>
            <a:endParaRPr lang="en-US" altLang="zh-CN" b="1" dirty="0" smtClean="0">
              <a:latin typeface="微软雅黑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dirty="0" smtClean="0">
                <a:latin typeface="微软雅黑" pitchFamily="34" charset="-122"/>
              </a:rPr>
              <a:t>**酒店：地址，距代理公司距离，电话：</a:t>
            </a:r>
            <a:endParaRPr lang="en-US" altLang="zh-CN" dirty="0" smtClean="0">
              <a:latin typeface="微软雅黑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dirty="0" smtClean="0">
                <a:latin typeface="微软雅黑" pitchFamily="34" charset="-122"/>
              </a:rPr>
              <a:t>**酒店：地址，距代理公司距离，电话：</a:t>
            </a:r>
            <a:endParaRPr lang="en-US" altLang="zh-CN" dirty="0" smtClean="0">
              <a:latin typeface="微软雅黑" pitchFamily="34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b="1" dirty="0" smtClean="0">
                <a:latin typeface="微软雅黑" pitchFamily="34" charset="-122"/>
              </a:rPr>
              <a:t>2</a:t>
            </a:r>
            <a:r>
              <a:rPr lang="zh-CN" altLang="en-US" b="1" dirty="0" smtClean="0">
                <a:latin typeface="微软雅黑" pitchFamily="34" charset="-122"/>
              </a:rPr>
              <a:t>、三星级酒店</a:t>
            </a:r>
            <a:endParaRPr lang="en-US" altLang="zh-CN" b="1" dirty="0" smtClean="0">
              <a:latin typeface="微软雅黑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dirty="0" smtClean="0">
                <a:latin typeface="微软雅黑" pitchFamily="34" charset="-122"/>
              </a:rPr>
              <a:t>**酒店：地址，距代理公司距离，电话：</a:t>
            </a:r>
            <a:endParaRPr lang="en-US" altLang="zh-CN" dirty="0" smtClean="0">
              <a:latin typeface="微软雅黑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dirty="0" smtClean="0">
                <a:latin typeface="微软雅黑" pitchFamily="34" charset="-122"/>
              </a:rPr>
              <a:t>**酒店：地址，距代理公司距离，电话：</a:t>
            </a:r>
            <a:endParaRPr lang="en-US" altLang="zh-CN" dirty="0" smtClean="0">
              <a:latin typeface="微软雅黑" pitchFamily="34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b="1" dirty="0" smtClean="0">
                <a:latin typeface="微软雅黑" pitchFamily="34" charset="-122"/>
              </a:rPr>
              <a:t>3</a:t>
            </a:r>
            <a:r>
              <a:rPr lang="zh-CN" altLang="en-US" b="1" dirty="0" smtClean="0">
                <a:latin typeface="微软雅黑" pitchFamily="34" charset="-122"/>
              </a:rPr>
              <a:t>、快捷酒店</a:t>
            </a:r>
            <a:endParaRPr lang="en-US" altLang="zh-CN" b="1" dirty="0" smtClean="0">
              <a:latin typeface="微软雅黑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dirty="0" smtClean="0">
                <a:latin typeface="微软雅黑" pitchFamily="34" charset="-122"/>
              </a:rPr>
              <a:t>**酒店：地址，距代理公司距离，电话：</a:t>
            </a:r>
            <a:endParaRPr lang="en-US" altLang="zh-CN" dirty="0" smtClean="0">
              <a:latin typeface="微软雅黑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dirty="0" smtClean="0">
                <a:latin typeface="微软雅黑" pitchFamily="34" charset="-122"/>
              </a:rPr>
              <a:t>**酒店：地址，距代理公司距离，电话：</a:t>
            </a:r>
            <a:endParaRPr lang="en-US" altLang="zh-CN" dirty="0" smtClean="0">
              <a:latin typeface="微软雅黑" pitchFamily="34" charset="-122"/>
            </a:endParaRPr>
          </a:p>
          <a:p>
            <a:pPr>
              <a:buNone/>
            </a:pPr>
            <a:endParaRPr lang="zh-CN" altLang="en-US" b="1" dirty="0">
              <a:latin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909669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微软雅黑" pitchFamily="34" charset="-122"/>
              </a:rPr>
              <a:t>**地区</a:t>
            </a:r>
            <a:r>
              <a:rPr lang="en-US" altLang="zh-CN" dirty="0">
                <a:latin typeface="微软雅黑" pitchFamily="34" charset="-122"/>
              </a:rPr>
              <a:t>—</a:t>
            </a:r>
            <a:r>
              <a:rPr lang="zh-CN" altLang="en-US" dirty="0">
                <a:latin typeface="微软雅黑" pitchFamily="34" charset="-122"/>
              </a:rPr>
              <a:t>**</a:t>
            </a:r>
            <a:r>
              <a:rPr lang="zh-CN" altLang="en-US" dirty="0" smtClean="0">
                <a:latin typeface="微软雅黑" pitchFamily="34" charset="-122"/>
              </a:rPr>
              <a:t>场馆（</a:t>
            </a:r>
            <a:r>
              <a:rPr lang="en-US" altLang="zh-CN" dirty="0">
                <a:latin typeface="微软雅黑" pitchFamily="34" charset="-122"/>
              </a:rPr>
              <a:t>1/3</a:t>
            </a:r>
            <a:r>
              <a:rPr lang="en-US" altLang="zh-CN" dirty="0" smtClean="0">
                <a:latin typeface="微软雅黑" pitchFamily="34" charset="-122"/>
              </a:rPr>
              <a:t>)</a:t>
            </a:r>
            <a:endParaRPr lang="zh-CN" altLang="en-US" dirty="0"/>
          </a:p>
        </p:txBody>
      </p:sp>
      <p:graphicFrame>
        <p:nvGraphicFramePr>
          <p:cNvPr id="5" name="Group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438189"/>
              </p:ext>
            </p:extLst>
          </p:nvPr>
        </p:nvGraphicFramePr>
        <p:xfrm>
          <a:off x="755576" y="1167533"/>
          <a:ext cx="7712075" cy="4210247"/>
        </p:xfrm>
        <a:graphic>
          <a:graphicData uri="http://schemas.openxmlformats.org/drawingml/2006/table">
            <a:tbl>
              <a:tblPr/>
              <a:tblGrid>
                <a:gridCol w="1844675"/>
                <a:gridCol w="5867400"/>
              </a:tblGrid>
              <a:tr h="3497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场地名称</a:t>
                      </a:r>
                    </a:p>
                  </a:txBody>
                  <a:tcPr marL="91441" marR="91441" marT="45716" marB="4571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441" marR="91441" marT="45716" marB="4571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</a:tr>
              <a:tr h="3878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地址</a:t>
                      </a:r>
                    </a:p>
                  </a:txBody>
                  <a:tcPr marL="91441" marR="91441" marT="45716" marB="4571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53327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441" marR="91441" marT="45716" marB="4571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</a:tr>
              <a:tr h="333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交通</a:t>
                      </a:r>
                    </a:p>
                  </a:txBody>
                  <a:tcPr marL="91441" marR="91441" marT="45716" marB="4571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441" marR="91441" marT="45716" marB="4571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</a:tr>
              <a:tr h="3386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面积</a:t>
                      </a:r>
                    </a:p>
                  </a:txBody>
                  <a:tcPr marL="91441" marR="91441" marT="45716" marB="4571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441" marR="91441" marT="45716" marB="4571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</a:tr>
              <a:tr h="3497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立柱</a:t>
                      </a:r>
                    </a:p>
                  </a:txBody>
                  <a:tcPr marL="91441" marR="91441" marT="45716" marB="4571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441" marR="91441" marT="45716" marB="4571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</a:tr>
              <a:tr h="3497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地面材质</a:t>
                      </a:r>
                    </a:p>
                  </a:txBody>
                  <a:tcPr marL="91441" marR="91441" marT="45716" marB="4571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441" marR="91441" marT="45716" marB="4571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</a:tr>
              <a:tr h="35340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灯光</a:t>
                      </a:r>
                    </a:p>
                  </a:txBody>
                  <a:tcPr marL="91441" marR="91441" marT="45716" marB="4571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441" marR="91441" marT="45716" marB="4571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</a:tr>
              <a:tr h="3497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空调</a:t>
                      </a: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/</a:t>
                      </a: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暖气</a:t>
                      </a:r>
                    </a:p>
                  </a:txBody>
                  <a:tcPr marL="91441" marR="91441" marT="45716" marB="4571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441" marR="91441" marT="45716" marB="4571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</a:tr>
              <a:tr h="3497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停车场</a:t>
                      </a:r>
                    </a:p>
                  </a:txBody>
                  <a:tcPr marL="91441" marR="91441" marT="45716" marB="4571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441" marR="91441" marT="45716" marB="4571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</a:tr>
              <a:tr h="3497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适合项目规模</a:t>
                      </a:r>
                    </a:p>
                  </a:txBody>
                  <a:tcPr marL="91441" marR="91441" marT="45716" marB="4571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441" marR="91441" marT="45716" marB="4571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</a:tr>
              <a:tr h="3804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场馆优势</a:t>
                      </a:r>
                    </a:p>
                  </a:txBody>
                  <a:tcPr marL="91441" marR="91441" marT="45716" marB="4571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441" marR="91441" marT="45716" marB="4571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</a:tr>
              <a:tr h="3179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场馆不足</a:t>
                      </a:r>
                    </a:p>
                  </a:txBody>
                  <a:tcPr marL="91441" marR="91441" marT="45716" marB="4571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441" marR="91441" marT="45716" marB="4571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5667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微软雅黑" pitchFamily="34" charset="-122"/>
              </a:rPr>
              <a:t>**地区</a:t>
            </a:r>
            <a:r>
              <a:rPr lang="en-US" altLang="zh-CN" dirty="0">
                <a:latin typeface="微软雅黑" pitchFamily="34" charset="-122"/>
              </a:rPr>
              <a:t>—</a:t>
            </a:r>
            <a:r>
              <a:rPr lang="zh-CN" altLang="en-US" dirty="0">
                <a:latin typeface="微软雅黑" pitchFamily="34" charset="-122"/>
              </a:rPr>
              <a:t>**</a:t>
            </a:r>
            <a:r>
              <a:rPr lang="zh-CN" altLang="en-US" dirty="0" smtClean="0">
                <a:latin typeface="微软雅黑" pitchFamily="34" charset="-122"/>
              </a:rPr>
              <a:t>场馆（</a:t>
            </a:r>
            <a:r>
              <a:rPr lang="en-US" altLang="zh-CN" dirty="0" smtClean="0">
                <a:latin typeface="微软雅黑" pitchFamily="34" charset="-122"/>
              </a:rPr>
              <a:t>2/3)</a:t>
            </a:r>
            <a:endParaRPr lang="zh-CN" altLang="en-US" dirty="0"/>
          </a:p>
        </p:txBody>
      </p:sp>
      <p:sp>
        <p:nvSpPr>
          <p:cNvPr id="7" name="Rectangle 34"/>
          <p:cNvSpPr>
            <a:spLocks noChangeArrowheads="1"/>
          </p:cNvSpPr>
          <p:nvPr/>
        </p:nvSpPr>
        <p:spPr bwMode="auto">
          <a:xfrm>
            <a:off x="467544" y="1273324"/>
            <a:ext cx="1185862" cy="312738"/>
          </a:xfrm>
          <a:prstGeom prst="rect">
            <a:avLst/>
          </a:prstGeom>
          <a:solidFill>
            <a:srgbClr val="008080"/>
          </a:solidFill>
          <a:ln w="9525" algn="ctr">
            <a:noFill/>
            <a:miter lim="800000"/>
            <a:headEnd/>
            <a:tailEnd/>
          </a:ln>
          <a:effectLst>
            <a:prstShdw prst="shdw17" dist="17961" dir="2700000">
              <a:schemeClr val="bg2"/>
            </a:prstShdw>
          </a:effectLst>
        </p:spPr>
        <p:txBody>
          <a:bodyPr lIns="0" tIns="0" rIns="0" bIns="0" anchor="ctr"/>
          <a:lstStyle/>
          <a:p>
            <a:pPr algn="ctr"/>
            <a:r>
              <a:rPr lang="zh-CN" altLang="en-US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正门外景</a:t>
            </a:r>
          </a:p>
        </p:txBody>
      </p:sp>
      <p:sp>
        <p:nvSpPr>
          <p:cNvPr id="8" name="Rectangle 35"/>
          <p:cNvSpPr>
            <a:spLocks noChangeArrowheads="1"/>
          </p:cNvSpPr>
          <p:nvPr/>
        </p:nvSpPr>
        <p:spPr bwMode="auto">
          <a:xfrm>
            <a:off x="4932040" y="1273324"/>
            <a:ext cx="1187450" cy="312738"/>
          </a:xfrm>
          <a:prstGeom prst="rect">
            <a:avLst/>
          </a:prstGeom>
          <a:solidFill>
            <a:srgbClr val="008080"/>
          </a:solidFill>
          <a:ln w="9525" algn="ctr">
            <a:noFill/>
            <a:miter lim="800000"/>
            <a:headEnd/>
            <a:tailEnd/>
          </a:ln>
          <a:effectLst>
            <a:prstShdw prst="shdw17" dist="17961" dir="2700000">
              <a:schemeClr val="bg2"/>
            </a:prstShdw>
          </a:effectLst>
        </p:spPr>
        <p:txBody>
          <a:bodyPr lIns="0" tIns="0" rIns="0" bIns="0" anchor="ctr"/>
          <a:lstStyle/>
          <a:p>
            <a:pPr algn="ctr"/>
            <a:r>
              <a:rPr lang="zh-CN" altLang="en-US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展厅内部</a:t>
            </a:r>
          </a:p>
        </p:txBody>
      </p:sp>
      <p:sp>
        <p:nvSpPr>
          <p:cNvPr id="11" name="Rectangle 42">
            <a:hlinkClick r:id="rId2" action="ppaction://hlinkfile"/>
          </p:cNvPr>
          <p:cNvSpPr>
            <a:spLocks noChangeArrowheads="1"/>
          </p:cNvSpPr>
          <p:nvPr/>
        </p:nvSpPr>
        <p:spPr bwMode="auto">
          <a:xfrm>
            <a:off x="470595" y="1762845"/>
            <a:ext cx="3741365" cy="3038871"/>
          </a:xfrm>
          <a:prstGeom prst="rect">
            <a:avLst/>
          </a:prstGeom>
          <a:solidFill>
            <a:schemeClr val="bg1"/>
          </a:solidFill>
          <a:ln w="38100">
            <a:solidFill>
              <a:srgbClr val="008080"/>
            </a:solidFill>
            <a:miter lim="800000"/>
            <a:headEnd/>
            <a:tailEnd/>
          </a:ln>
          <a:effectLst>
            <a:prstShdw prst="shdw17" dist="17961" dir="2700000">
              <a:schemeClr val="bg2"/>
            </a:prstShdw>
          </a:effectLst>
        </p:spPr>
        <p:txBody>
          <a:bodyPr wrap="none" lIns="0" tIns="0" rIns="0" bIns="0" anchor="ctr"/>
          <a:lstStyle/>
          <a:p>
            <a:pPr algn="ctr"/>
            <a:endParaRPr lang="zh-CN" altLang="en-US" sz="1400" b="0" u="sng">
              <a:ea typeface="楷体_GB2312" pitchFamily="49" charset="-122"/>
            </a:endParaRPr>
          </a:p>
        </p:txBody>
      </p:sp>
      <p:sp>
        <p:nvSpPr>
          <p:cNvPr id="12" name="Rectangle 42">
            <a:hlinkClick r:id="rId2" action="ppaction://hlinkfile"/>
          </p:cNvPr>
          <p:cNvSpPr>
            <a:spLocks noChangeArrowheads="1"/>
          </p:cNvSpPr>
          <p:nvPr/>
        </p:nvSpPr>
        <p:spPr bwMode="auto">
          <a:xfrm>
            <a:off x="4932040" y="1762844"/>
            <a:ext cx="3741365" cy="3038871"/>
          </a:xfrm>
          <a:prstGeom prst="rect">
            <a:avLst/>
          </a:prstGeom>
          <a:solidFill>
            <a:schemeClr val="bg1"/>
          </a:solidFill>
          <a:ln w="38100">
            <a:solidFill>
              <a:srgbClr val="008080"/>
            </a:solidFill>
            <a:miter lim="800000"/>
            <a:headEnd/>
            <a:tailEnd/>
          </a:ln>
          <a:effectLst>
            <a:prstShdw prst="shdw17" dist="17961" dir="2700000">
              <a:schemeClr val="bg2"/>
            </a:prstShdw>
          </a:effectLst>
        </p:spPr>
        <p:txBody>
          <a:bodyPr wrap="none" lIns="0" tIns="0" rIns="0" bIns="0" anchor="ctr"/>
          <a:lstStyle/>
          <a:p>
            <a:pPr algn="ctr"/>
            <a:endParaRPr lang="zh-CN" altLang="en-US" sz="1400" b="0" u="sng">
              <a:ea typeface="楷体_GB2312" pitchFamily="49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微软雅黑" pitchFamily="34" charset="-122"/>
              </a:rPr>
              <a:t>**地区</a:t>
            </a:r>
            <a:r>
              <a:rPr lang="en-US" altLang="zh-CN" dirty="0">
                <a:latin typeface="微软雅黑" pitchFamily="34" charset="-122"/>
              </a:rPr>
              <a:t>—</a:t>
            </a:r>
            <a:r>
              <a:rPr lang="zh-CN" altLang="en-US" dirty="0">
                <a:latin typeface="微软雅黑" pitchFamily="34" charset="-122"/>
              </a:rPr>
              <a:t>**</a:t>
            </a:r>
            <a:r>
              <a:rPr lang="zh-CN" altLang="en-US" dirty="0" smtClean="0">
                <a:latin typeface="微软雅黑" pitchFamily="34" charset="-122"/>
              </a:rPr>
              <a:t>场馆（</a:t>
            </a:r>
            <a:r>
              <a:rPr lang="en-US" altLang="zh-CN" dirty="0" smtClean="0">
                <a:latin typeface="微软雅黑" pitchFamily="34" charset="-122"/>
              </a:rPr>
              <a:t>2/3)</a:t>
            </a:r>
            <a:endParaRPr lang="zh-CN" altLang="en-US" dirty="0"/>
          </a:p>
        </p:txBody>
      </p:sp>
      <p:sp>
        <p:nvSpPr>
          <p:cNvPr id="6" name="Rectangle 2">
            <a:hlinkClick r:id="rId2" action="ppaction://hlinkfile"/>
          </p:cNvPr>
          <p:cNvSpPr>
            <a:spLocks noChangeArrowheads="1"/>
          </p:cNvSpPr>
          <p:nvPr/>
        </p:nvSpPr>
        <p:spPr bwMode="auto">
          <a:xfrm>
            <a:off x="2051720" y="1129308"/>
            <a:ext cx="6336704" cy="4304133"/>
          </a:xfrm>
          <a:prstGeom prst="rect">
            <a:avLst/>
          </a:prstGeom>
          <a:solidFill>
            <a:schemeClr val="bg1"/>
          </a:solidFill>
          <a:ln w="38100">
            <a:solidFill>
              <a:srgbClr val="008080"/>
            </a:solidFill>
            <a:miter lim="800000"/>
            <a:headEnd/>
            <a:tailEnd/>
          </a:ln>
          <a:effectLst>
            <a:prstShdw prst="shdw17" dist="17961" dir="2700000">
              <a:schemeClr val="bg2"/>
            </a:prstShdw>
          </a:effectLst>
        </p:spPr>
        <p:txBody>
          <a:bodyPr wrap="none" lIns="0" tIns="0" rIns="0" bIns="0" anchor="ctr"/>
          <a:lstStyle/>
          <a:p>
            <a:pPr algn="ctr"/>
            <a:endParaRPr lang="zh-CN" altLang="en-US" sz="1400" b="0" u="sng">
              <a:ea typeface="楷体_GB2312" pitchFamily="49" charset="-122"/>
            </a:endParaRPr>
          </a:p>
        </p:txBody>
      </p:sp>
      <p:sp>
        <p:nvSpPr>
          <p:cNvPr id="9" name="Rectangle 36"/>
          <p:cNvSpPr>
            <a:spLocks noChangeArrowheads="1"/>
          </p:cNvSpPr>
          <p:nvPr/>
        </p:nvSpPr>
        <p:spPr bwMode="auto">
          <a:xfrm>
            <a:off x="539552" y="1129308"/>
            <a:ext cx="1080120" cy="360040"/>
          </a:xfrm>
          <a:prstGeom prst="rect">
            <a:avLst/>
          </a:prstGeom>
          <a:solidFill>
            <a:srgbClr val="008080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chemeClr val="bg2"/>
            </a:prstShdw>
          </a:effectLst>
        </p:spPr>
        <p:txBody>
          <a:bodyPr lIns="0" tIns="0" rIns="0" bIns="0" anchor="ctr"/>
          <a:lstStyle/>
          <a:p>
            <a:pPr algn="ctr"/>
            <a:r>
              <a:rPr lang="zh-CN" altLang="en-US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展厅平面图</a:t>
            </a:r>
          </a:p>
        </p:txBody>
      </p:sp>
    </p:spTree>
    <p:extLst>
      <p:ext uri="{BB962C8B-B14F-4D97-AF65-F5344CB8AC3E}">
        <p14:creationId xmlns:p14="http://schemas.microsoft.com/office/powerpoint/2010/main" val="967885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微软雅黑" pitchFamily="34" charset="-122"/>
              </a:rPr>
              <a:t>**地区</a:t>
            </a:r>
            <a:r>
              <a:rPr lang="en-US" altLang="zh-CN" dirty="0">
                <a:latin typeface="微软雅黑" pitchFamily="34" charset="-122"/>
              </a:rPr>
              <a:t>—</a:t>
            </a:r>
            <a:r>
              <a:rPr lang="zh-CN" altLang="en-US" dirty="0" smtClean="0">
                <a:latin typeface="微软雅黑" pitchFamily="34" charset="-122"/>
              </a:rPr>
              <a:t>**场馆（</a:t>
            </a:r>
            <a:r>
              <a:rPr lang="en-US" altLang="zh-CN" dirty="0" smtClean="0">
                <a:latin typeface="微软雅黑" pitchFamily="34" charset="-122"/>
              </a:rPr>
              <a:t>3/3</a:t>
            </a:r>
            <a:r>
              <a:rPr lang="en-US" altLang="zh-CN" dirty="0">
                <a:latin typeface="微软雅黑" pitchFamily="34" charset="-122"/>
              </a:rPr>
              <a:t>)</a:t>
            </a:r>
            <a:endParaRPr lang="zh-CN" altLang="en-US" dirty="0"/>
          </a:p>
        </p:txBody>
      </p:sp>
      <p:sp>
        <p:nvSpPr>
          <p:cNvPr id="4" name="Rectangle 42">
            <a:hlinkClick r:id="rId2" action="ppaction://hlinkfile"/>
          </p:cNvPr>
          <p:cNvSpPr>
            <a:spLocks noChangeArrowheads="1"/>
          </p:cNvSpPr>
          <p:nvPr/>
        </p:nvSpPr>
        <p:spPr bwMode="auto">
          <a:xfrm>
            <a:off x="467544" y="1849388"/>
            <a:ext cx="3818384" cy="3024336"/>
          </a:xfrm>
          <a:prstGeom prst="rect">
            <a:avLst/>
          </a:prstGeom>
          <a:solidFill>
            <a:schemeClr val="bg1"/>
          </a:solidFill>
          <a:ln w="38100">
            <a:solidFill>
              <a:srgbClr val="008080"/>
            </a:solidFill>
            <a:miter lim="800000"/>
            <a:headEnd/>
            <a:tailEnd/>
          </a:ln>
          <a:effectLst>
            <a:prstShdw prst="shdw17" dist="17961" dir="2700000">
              <a:schemeClr val="bg2"/>
            </a:prstShdw>
          </a:effectLst>
        </p:spPr>
        <p:txBody>
          <a:bodyPr wrap="none" lIns="0" tIns="0" rIns="0" bIns="0" anchor="ctr"/>
          <a:lstStyle/>
          <a:p>
            <a:pPr algn="ctr"/>
            <a:endParaRPr lang="zh-CN" altLang="en-US" sz="1400" b="0" u="sng">
              <a:ea typeface="楷体_GB2312" pitchFamily="49" charset="-122"/>
            </a:endParaRPr>
          </a:p>
        </p:txBody>
      </p:sp>
      <p:sp>
        <p:nvSpPr>
          <p:cNvPr id="9" name="Rectangle 42">
            <a:hlinkClick r:id="rId2" action="ppaction://hlinkfile"/>
          </p:cNvPr>
          <p:cNvSpPr>
            <a:spLocks noChangeArrowheads="1"/>
          </p:cNvSpPr>
          <p:nvPr/>
        </p:nvSpPr>
        <p:spPr bwMode="auto">
          <a:xfrm>
            <a:off x="4810944" y="1868150"/>
            <a:ext cx="3795464" cy="3005573"/>
          </a:xfrm>
          <a:prstGeom prst="rect">
            <a:avLst/>
          </a:prstGeom>
          <a:solidFill>
            <a:schemeClr val="bg1"/>
          </a:solidFill>
          <a:ln w="38100">
            <a:solidFill>
              <a:srgbClr val="008080"/>
            </a:solidFill>
            <a:miter lim="800000"/>
            <a:headEnd/>
            <a:tailEnd/>
          </a:ln>
          <a:effectLst>
            <a:prstShdw prst="shdw17" dist="17961" dir="2700000">
              <a:schemeClr val="bg2"/>
            </a:prstShdw>
          </a:effectLst>
        </p:spPr>
        <p:txBody>
          <a:bodyPr wrap="none" lIns="0" tIns="0" rIns="0" bIns="0" anchor="ctr"/>
          <a:lstStyle/>
          <a:p>
            <a:pPr algn="ctr"/>
            <a:endParaRPr lang="zh-CN" altLang="en-US" sz="1400" b="0" u="sng">
              <a:ea typeface="楷体_GB2312" pitchFamily="49" charset="-122"/>
            </a:endParaRPr>
          </a:p>
        </p:txBody>
      </p:sp>
      <p:sp>
        <p:nvSpPr>
          <p:cNvPr id="7" name="Rectangle 34"/>
          <p:cNvSpPr>
            <a:spLocks noChangeArrowheads="1"/>
          </p:cNvSpPr>
          <p:nvPr/>
        </p:nvSpPr>
        <p:spPr bwMode="auto">
          <a:xfrm>
            <a:off x="467544" y="1273324"/>
            <a:ext cx="1185863" cy="312738"/>
          </a:xfrm>
          <a:prstGeom prst="rect">
            <a:avLst/>
          </a:prstGeom>
          <a:solidFill>
            <a:srgbClr val="008080"/>
          </a:solidFill>
          <a:ln w="9525" algn="ctr">
            <a:noFill/>
            <a:miter lim="800000"/>
            <a:headEnd/>
            <a:tailEnd/>
          </a:ln>
          <a:effectLst>
            <a:prstShdw prst="shdw17" dist="17961" dir="2700000">
              <a:schemeClr val="bg2"/>
            </a:prstShdw>
          </a:effectLst>
        </p:spPr>
        <p:txBody>
          <a:bodyPr lIns="0" tIns="0" rIns="0" bIns="0" anchor="ctr"/>
          <a:lstStyle/>
          <a:p>
            <a:pPr algn="ctr"/>
            <a:r>
              <a:rPr lang="zh-CN" altLang="en-US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展厅外景</a:t>
            </a:r>
          </a:p>
        </p:txBody>
      </p:sp>
      <p:sp>
        <p:nvSpPr>
          <p:cNvPr id="8" name="Rectangle 35"/>
          <p:cNvSpPr>
            <a:spLocks noChangeArrowheads="1"/>
          </p:cNvSpPr>
          <p:nvPr/>
        </p:nvSpPr>
        <p:spPr bwMode="auto">
          <a:xfrm>
            <a:off x="4810944" y="1273324"/>
            <a:ext cx="1187450" cy="312738"/>
          </a:xfrm>
          <a:prstGeom prst="rect">
            <a:avLst/>
          </a:prstGeom>
          <a:solidFill>
            <a:srgbClr val="008080"/>
          </a:solidFill>
          <a:ln w="9525" algn="ctr">
            <a:noFill/>
            <a:miter lim="800000"/>
            <a:headEnd/>
            <a:tailEnd/>
          </a:ln>
          <a:effectLst>
            <a:prstShdw prst="shdw17" dist="17961" dir="2700000">
              <a:schemeClr val="bg2"/>
            </a:prstShdw>
          </a:effectLst>
        </p:spPr>
        <p:txBody>
          <a:bodyPr lIns="0" tIns="0" rIns="0" bIns="0" anchor="ctr"/>
          <a:lstStyle/>
          <a:p>
            <a:pPr algn="ctr"/>
            <a:r>
              <a:rPr lang="zh-CN" altLang="en-US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展厅内景</a:t>
            </a:r>
          </a:p>
        </p:txBody>
      </p:sp>
    </p:spTree>
    <p:extLst>
      <p:ext uri="{BB962C8B-B14F-4D97-AF65-F5344CB8AC3E}">
        <p14:creationId xmlns:p14="http://schemas.microsoft.com/office/powerpoint/2010/main" val="1878248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微软雅黑" pitchFamily="34" charset="-122"/>
              </a:rPr>
              <a:t>**地区</a:t>
            </a:r>
            <a:r>
              <a:rPr lang="en-US" altLang="zh-CN" dirty="0">
                <a:latin typeface="微软雅黑" pitchFamily="34" charset="-122"/>
              </a:rPr>
              <a:t>—</a:t>
            </a:r>
            <a:r>
              <a:rPr lang="zh-CN" altLang="en-US" dirty="0" smtClean="0">
                <a:latin typeface="微软雅黑" pitchFamily="34" charset="-122"/>
              </a:rPr>
              <a:t>**场馆（</a:t>
            </a:r>
            <a:r>
              <a:rPr lang="en-US" altLang="zh-CN" dirty="0" smtClean="0">
                <a:latin typeface="微软雅黑" pitchFamily="34" charset="-122"/>
              </a:rPr>
              <a:t>3/3</a:t>
            </a:r>
            <a:r>
              <a:rPr lang="en-US" altLang="zh-CN" dirty="0">
                <a:latin typeface="微软雅黑" pitchFamily="34" charset="-122"/>
              </a:rPr>
              <a:t>)</a:t>
            </a:r>
            <a:endParaRPr lang="zh-CN" altLang="en-US" dirty="0"/>
          </a:p>
        </p:txBody>
      </p:sp>
      <p:sp>
        <p:nvSpPr>
          <p:cNvPr id="4" name="Rectangle 42">
            <a:hlinkClick r:id="rId2" action="ppaction://hlinkfile"/>
          </p:cNvPr>
          <p:cNvSpPr>
            <a:spLocks noChangeArrowheads="1"/>
          </p:cNvSpPr>
          <p:nvPr/>
        </p:nvSpPr>
        <p:spPr bwMode="auto">
          <a:xfrm>
            <a:off x="467544" y="1849388"/>
            <a:ext cx="3818384" cy="3024336"/>
          </a:xfrm>
          <a:prstGeom prst="rect">
            <a:avLst/>
          </a:prstGeom>
          <a:solidFill>
            <a:schemeClr val="bg1"/>
          </a:solidFill>
          <a:ln w="38100">
            <a:solidFill>
              <a:srgbClr val="008080"/>
            </a:solidFill>
            <a:miter lim="800000"/>
            <a:headEnd/>
            <a:tailEnd/>
          </a:ln>
          <a:effectLst>
            <a:prstShdw prst="shdw17" dist="17961" dir="2700000">
              <a:schemeClr val="bg2"/>
            </a:prstShdw>
          </a:effectLst>
        </p:spPr>
        <p:txBody>
          <a:bodyPr wrap="none" lIns="0" tIns="0" rIns="0" bIns="0" anchor="ctr"/>
          <a:lstStyle/>
          <a:p>
            <a:pPr algn="ctr"/>
            <a:endParaRPr lang="zh-CN" altLang="en-US" sz="1400" b="0" u="sng">
              <a:ea typeface="楷体_GB2312" pitchFamily="49" charset="-122"/>
            </a:endParaRPr>
          </a:p>
        </p:txBody>
      </p:sp>
      <p:sp>
        <p:nvSpPr>
          <p:cNvPr id="9" name="Rectangle 42">
            <a:hlinkClick r:id="rId2" action="ppaction://hlinkfile"/>
          </p:cNvPr>
          <p:cNvSpPr>
            <a:spLocks noChangeArrowheads="1"/>
          </p:cNvSpPr>
          <p:nvPr/>
        </p:nvSpPr>
        <p:spPr bwMode="auto">
          <a:xfrm>
            <a:off x="4810944" y="1868150"/>
            <a:ext cx="3795464" cy="3005573"/>
          </a:xfrm>
          <a:prstGeom prst="rect">
            <a:avLst/>
          </a:prstGeom>
          <a:solidFill>
            <a:schemeClr val="bg1"/>
          </a:solidFill>
          <a:ln w="38100">
            <a:solidFill>
              <a:srgbClr val="008080"/>
            </a:solidFill>
            <a:miter lim="800000"/>
            <a:headEnd/>
            <a:tailEnd/>
          </a:ln>
          <a:effectLst>
            <a:prstShdw prst="shdw17" dist="17961" dir="2700000">
              <a:schemeClr val="bg2"/>
            </a:prstShdw>
          </a:effectLst>
        </p:spPr>
        <p:txBody>
          <a:bodyPr wrap="none" lIns="0" tIns="0" rIns="0" bIns="0" anchor="ctr"/>
          <a:lstStyle/>
          <a:p>
            <a:pPr algn="ctr"/>
            <a:endParaRPr lang="zh-CN" altLang="en-US" sz="1400" b="0" u="sng">
              <a:ea typeface="楷体_GB2312" pitchFamily="49" charset="-122"/>
            </a:endParaRPr>
          </a:p>
        </p:txBody>
      </p:sp>
      <p:sp>
        <p:nvSpPr>
          <p:cNvPr id="7" name="Rectangle 34"/>
          <p:cNvSpPr>
            <a:spLocks noChangeArrowheads="1"/>
          </p:cNvSpPr>
          <p:nvPr/>
        </p:nvSpPr>
        <p:spPr bwMode="auto">
          <a:xfrm>
            <a:off x="467544" y="1273324"/>
            <a:ext cx="1185863" cy="312738"/>
          </a:xfrm>
          <a:prstGeom prst="rect">
            <a:avLst/>
          </a:prstGeom>
          <a:solidFill>
            <a:srgbClr val="008080"/>
          </a:solidFill>
          <a:ln w="9525" algn="ctr">
            <a:noFill/>
            <a:miter lim="800000"/>
            <a:headEnd/>
            <a:tailEnd/>
          </a:ln>
          <a:effectLst>
            <a:prstShdw prst="shdw17" dist="17961" dir="2700000">
              <a:schemeClr val="bg2"/>
            </a:prstShdw>
          </a:effectLst>
        </p:spPr>
        <p:txBody>
          <a:bodyPr lIns="0" tIns="0" rIns="0" bIns="0" anchor="ctr"/>
          <a:lstStyle/>
          <a:p>
            <a:pPr algn="ctr"/>
            <a:r>
              <a:rPr lang="zh-CN" altLang="en-US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进车门</a:t>
            </a:r>
          </a:p>
        </p:txBody>
      </p:sp>
      <p:sp>
        <p:nvSpPr>
          <p:cNvPr id="8" name="Rectangle 34"/>
          <p:cNvSpPr>
            <a:spLocks noChangeArrowheads="1"/>
          </p:cNvSpPr>
          <p:nvPr/>
        </p:nvSpPr>
        <p:spPr bwMode="auto">
          <a:xfrm>
            <a:off x="4810944" y="1273324"/>
            <a:ext cx="1185863" cy="312738"/>
          </a:xfrm>
          <a:prstGeom prst="rect">
            <a:avLst/>
          </a:prstGeom>
          <a:solidFill>
            <a:srgbClr val="008080"/>
          </a:solidFill>
          <a:ln w="9525" algn="ctr">
            <a:noFill/>
            <a:miter lim="800000"/>
            <a:headEnd/>
            <a:tailEnd/>
          </a:ln>
          <a:effectLst>
            <a:prstShdw prst="shdw17" dist="17961" dir="2700000">
              <a:schemeClr val="bg2"/>
            </a:prstShdw>
          </a:effectLst>
        </p:spPr>
        <p:txBody>
          <a:bodyPr lIns="0" tIns="0" rIns="0" bIns="0" anchor="ctr"/>
          <a:lstStyle/>
          <a:p>
            <a:pPr algn="ctr"/>
            <a:r>
              <a:rPr lang="zh-CN" altLang="en-US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灯光</a:t>
            </a:r>
          </a:p>
        </p:txBody>
      </p:sp>
    </p:spTree>
    <p:extLst>
      <p:ext uri="{BB962C8B-B14F-4D97-AF65-F5344CB8AC3E}">
        <p14:creationId xmlns:p14="http://schemas.microsoft.com/office/powerpoint/2010/main" val="256272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39752" y="625252"/>
            <a:ext cx="6347048" cy="377006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latin typeface="微软雅黑" pitchFamily="34" charset="-122"/>
              </a:rPr>
              <a:t>**地区</a:t>
            </a:r>
            <a:r>
              <a:rPr lang="en-US" altLang="zh-CN" dirty="0">
                <a:latin typeface="微软雅黑" pitchFamily="34" charset="-122"/>
              </a:rPr>
              <a:t>—</a:t>
            </a:r>
            <a:r>
              <a:rPr lang="zh-CN" altLang="en-US" dirty="0">
                <a:latin typeface="微软雅黑" pitchFamily="34" charset="-122"/>
              </a:rPr>
              <a:t>**</a:t>
            </a:r>
            <a:r>
              <a:rPr lang="zh-CN" altLang="en-US" dirty="0" smtClean="0">
                <a:latin typeface="微软雅黑" pitchFamily="34" charset="-122"/>
              </a:rPr>
              <a:t>场馆</a:t>
            </a:r>
            <a:r>
              <a:rPr lang="zh-CN" altLang="en-US" dirty="0"/>
              <a:t>周边交通</a:t>
            </a:r>
            <a:endParaRPr lang="zh-CN" altLang="en-US" dirty="0">
              <a:latin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b="1" dirty="0" smtClean="0">
                <a:latin typeface="微软雅黑" pitchFamily="34" charset="-122"/>
              </a:rPr>
              <a:t>交通介绍</a:t>
            </a:r>
            <a:endParaRPr lang="en-US" altLang="zh-CN" b="1" dirty="0" smtClean="0">
              <a:latin typeface="微软雅黑" pitchFamily="34" charset="-122"/>
            </a:endParaRPr>
          </a:p>
          <a:p>
            <a:pPr>
              <a:buNone/>
            </a:pPr>
            <a:endParaRPr lang="en-US" altLang="zh-CN" b="1" dirty="0" smtClean="0">
              <a:latin typeface="微软雅黑" pitchFamily="34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b="1" dirty="0" smtClean="0">
                <a:latin typeface="微软雅黑" pitchFamily="34" charset="-122"/>
              </a:rPr>
              <a:t>1</a:t>
            </a:r>
            <a:r>
              <a:rPr lang="zh-CN" altLang="en-US" b="1" dirty="0" smtClean="0">
                <a:latin typeface="微软雅黑" pitchFamily="34" charset="-122"/>
              </a:rPr>
              <a:t>、出租车</a:t>
            </a:r>
            <a:endParaRPr lang="en-US" altLang="zh-CN" b="1" dirty="0" smtClean="0">
              <a:latin typeface="微软雅黑" pitchFamily="34" charset="-122"/>
            </a:endParaRPr>
          </a:p>
          <a:p>
            <a:pPr marL="558800" indent="-2857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dirty="0" smtClean="0">
                <a:latin typeface="微软雅黑" pitchFamily="34" charset="-122"/>
              </a:rPr>
              <a:t>叫车电话：</a:t>
            </a:r>
            <a:endParaRPr lang="en-US" altLang="zh-CN" dirty="0" smtClean="0">
              <a:latin typeface="微软雅黑" pitchFamily="34" charset="-122"/>
            </a:endParaRPr>
          </a:p>
          <a:p>
            <a:pPr marL="558800" indent="-2857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dirty="0" smtClean="0">
                <a:latin typeface="微软雅黑" pitchFamily="34" charset="-122"/>
              </a:rPr>
              <a:t>到达位置：</a:t>
            </a:r>
            <a:endParaRPr lang="en-US" altLang="zh-CN" b="1" dirty="0" smtClean="0">
              <a:latin typeface="微软雅黑" pitchFamily="34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b="1" dirty="0" smtClean="0">
                <a:latin typeface="微软雅黑" pitchFamily="34" charset="-122"/>
              </a:rPr>
              <a:t>2</a:t>
            </a:r>
            <a:r>
              <a:rPr lang="zh-CN" altLang="en-US" b="1" dirty="0" smtClean="0">
                <a:latin typeface="微软雅黑" pitchFamily="34" charset="-122"/>
              </a:rPr>
              <a:t>、自驾车</a:t>
            </a:r>
            <a:endParaRPr lang="en-US" altLang="zh-CN" b="1" dirty="0" smtClean="0">
              <a:latin typeface="微软雅黑" pitchFamily="34" charset="-122"/>
            </a:endParaRPr>
          </a:p>
          <a:p>
            <a:pPr marL="271463" indent="1588">
              <a:lnSpc>
                <a:spcPct val="150000"/>
              </a:lnSpc>
              <a:buNone/>
            </a:pPr>
            <a:r>
              <a:rPr lang="zh-CN" altLang="en-US" dirty="0" smtClean="0">
                <a:latin typeface="微软雅黑" pitchFamily="34" charset="-122"/>
              </a:rPr>
              <a:t>请详细说明从各个方向到达所走的路线</a:t>
            </a:r>
            <a:endParaRPr lang="en-US" altLang="zh-CN" dirty="0" smtClean="0">
              <a:latin typeface="微软雅黑" pitchFamily="34" charset="-122"/>
            </a:endParaRPr>
          </a:p>
          <a:p>
            <a:pPr marL="557213" indent="-285750">
              <a:lnSpc>
                <a:spcPct val="160000"/>
              </a:lnSpc>
              <a:buFont typeface="Wingdings" pitchFamily="2" charset="2"/>
              <a:buChar char="l"/>
            </a:pPr>
            <a:r>
              <a:rPr lang="zh-CN" altLang="en-US" dirty="0">
                <a:latin typeface="微软雅黑" pitchFamily="34" charset="-122"/>
              </a:rPr>
              <a:t>第一种：</a:t>
            </a:r>
            <a:endParaRPr lang="en-US" altLang="zh-CN" dirty="0">
              <a:latin typeface="微软雅黑" pitchFamily="34" charset="-122"/>
            </a:endParaRPr>
          </a:p>
          <a:p>
            <a:pPr marL="557213" indent="-285750">
              <a:lnSpc>
                <a:spcPct val="160000"/>
              </a:lnSpc>
              <a:buFont typeface="Wingdings" pitchFamily="2" charset="2"/>
              <a:buChar char="l"/>
            </a:pPr>
            <a:r>
              <a:rPr lang="zh-CN" altLang="en-US" dirty="0">
                <a:latin typeface="微软雅黑" pitchFamily="34" charset="-122"/>
              </a:rPr>
              <a:t>第二种：</a:t>
            </a:r>
            <a:endParaRPr lang="en-US" altLang="zh-CN" dirty="0">
              <a:latin typeface="微软雅黑" pitchFamily="34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b="1" dirty="0" smtClean="0">
                <a:latin typeface="微软雅黑" pitchFamily="34" charset="-122"/>
              </a:rPr>
              <a:t>3</a:t>
            </a:r>
            <a:r>
              <a:rPr lang="zh-CN" altLang="en-US" b="1" dirty="0" smtClean="0">
                <a:latin typeface="微软雅黑" pitchFamily="34" charset="-122"/>
              </a:rPr>
              <a:t>、公交车</a:t>
            </a:r>
            <a:endParaRPr lang="en-US" altLang="zh-CN" b="1" dirty="0" smtClean="0">
              <a:latin typeface="微软雅黑" pitchFamily="34" charset="-122"/>
            </a:endParaRPr>
          </a:p>
          <a:p>
            <a:pPr marL="557213" indent="-2857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dirty="0" smtClean="0">
                <a:latin typeface="微软雅黑" pitchFamily="34" charset="-122"/>
              </a:rPr>
              <a:t>到达站点：</a:t>
            </a:r>
            <a:endParaRPr lang="en-US" altLang="zh-CN" dirty="0" smtClean="0">
              <a:latin typeface="微软雅黑" pitchFamily="34" charset="-122"/>
            </a:endParaRPr>
          </a:p>
          <a:p>
            <a:pPr marL="557213" indent="-2857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dirty="0" smtClean="0">
                <a:latin typeface="微软雅黑" pitchFamily="34" charset="-122"/>
              </a:rPr>
              <a:t>车次：</a:t>
            </a:r>
            <a:endParaRPr lang="en-US" altLang="zh-CN" dirty="0" smtClean="0">
              <a:latin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5020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微软雅黑" pitchFamily="34" charset="-122"/>
              </a:rPr>
              <a:t>**地区</a:t>
            </a:r>
            <a:r>
              <a:rPr lang="en-US" altLang="zh-CN" dirty="0">
                <a:latin typeface="微软雅黑" pitchFamily="34" charset="-122"/>
              </a:rPr>
              <a:t>—</a:t>
            </a:r>
            <a:r>
              <a:rPr lang="zh-CN" altLang="en-US" dirty="0">
                <a:latin typeface="微软雅黑" pitchFamily="34" charset="-122"/>
              </a:rPr>
              <a:t>**</a:t>
            </a:r>
            <a:r>
              <a:rPr lang="zh-CN" altLang="en-US" dirty="0" smtClean="0">
                <a:latin typeface="微软雅黑" pitchFamily="34" charset="-122"/>
              </a:rPr>
              <a:t>场馆</a:t>
            </a:r>
            <a:r>
              <a:rPr lang="zh-CN" altLang="en-US" dirty="0"/>
              <a:t>周边交通</a:t>
            </a:r>
            <a:endParaRPr lang="zh-CN" altLang="en-US" dirty="0">
              <a:latin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代理位置（百度截图）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97751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微软雅黑" pitchFamily="34" charset="-122"/>
              </a:rPr>
              <a:t>**地区</a:t>
            </a:r>
            <a:r>
              <a:rPr lang="en-US" altLang="zh-CN" dirty="0">
                <a:latin typeface="微软雅黑" pitchFamily="34" charset="-122"/>
              </a:rPr>
              <a:t>—</a:t>
            </a:r>
            <a:r>
              <a:rPr lang="zh-CN" altLang="en-US" dirty="0">
                <a:latin typeface="微软雅黑" pitchFamily="34" charset="-122"/>
              </a:rPr>
              <a:t>**场馆（周边设施）</a:t>
            </a:r>
            <a:endParaRPr lang="zh-CN" altLang="en-US" dirty="0">
              <a:latin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b="1" dirty="0" smtClean="0">
                <a:latin typeface="微软雅黑" pitchFamily="34" charset="-122"/>
              </a:rPr>
              <a:t>餐饮介绍</a:t>
            </a:r>
            <a:endParaRPr lang="en-US" altLang="zh-CN" b="1" dirty="0" smtClean="0">
              <a:latin typeface="微软雅黑" pitchFamily="34" charset="-122"/>
            </a:endParaRPr>
          </a:p>
          <a:p>
            <a:pPr>
              <a:buNone/>
            </a:pPr>
            <a:endParaRPr lang="en-US" altLang="zh-CN" b="1" dirty="0" smtClean="0">
              <a:latin typeface="微软雅黑" pitchFamily="34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b="1" dirty="0" smtClean="0">
                <a:latin typeface="微软雅黑" pitchFamily="34" charset="-122"/>
              </a:rPr>
              <a:t>1</a:t>
            </a:r>
            <a:r>
              <a:rPr lang="zh-CN" altLang="en-US" b="1" dirty="0" smtClean="0">
                <a:latin typeface="微软雅黑" pitchFamily="34" charset="-122"/>
              </a:rPr>
              <a:t>、周围就餐</a:t>
            </a:r>
            <a:endParaRPr lang="en-US" altLang="zh-CN" b="1" dirty="0" smtClean="0">
              <a:latin typeface="微软雅黑" pitchFamily="34" charset="-122"/>
            </a:endParaRPr>
          </a:p>
          <a:p>
            <a:pPr marL="273050" indent="-2730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b="1" dirty="0" smtClean="0">
                <a:latin typeface="微软雅黑" pitchFamily="34" charset="-122"/>
              </a:rPr>
              <a:t>中式</a:t>
            </a:r>
            <a:endParaRPr lang="en-US" altLang="zh-CN" b="1" dirty="0" smtClean="0">
              <a:latin typeface="微软雅黑" pitchFamily="34" charset="-122"/>
            </a:endParaRPr>
          </a:p>
          <a:p>
            <a:pPr marL="55880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dirty="0" smtClean="0">
                <a:latin typeface="微软雅黑" pitchFamily="34" charset="-122"/>
              </a:rPr>
              <a:t>**餐厅：地址，距代理公司距离，电话：</a:t>
            </a:r>
            <a:endParaRPr lang="en-US" altLang="zh-CN" dirty="0" smtClean="0">
              <a:latin typeface="微软雅黑" pitchFamily="34" charset="-122"/>
            </a:endParaRPr>
          </a:p>
          <a:p>
            <a:pPr marL="273050" indent="-2730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b="1" dirty="0" smtClean="0">
                <a:latin typeface="微软雅黑" pitchFamily="34" charset="-122"/>
              </a:rPr>
              <a:t>西式</a:t>
            </a:r>
            <a:endParaRPr lang="en-US" altLang="zh-CN" b="1" dirty="0" smtClean="0">
              <a:latin typeface="微软雅黑" pitchFamily="34" charset="-122"/>
            </a:endParaRPr>
          </a:p>
          <a:p>
            <a:pPr marL="55880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dirty="0" smtClean="0">
                <a:latin typeface="微软雅黑" pitchFamily="34" charset="-122"/>
              </a:rPr>
              <a:t>**餐厅：地址，距代理公司距离，电话：</a:t>
            </a:r>
            <a:endParaRPr lang="en-US" altLang="zh-CN" dirty="0" smtClean="0">
              <a:latin typeface="微软雅黑" pitchFamily="34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b="1" dirty="0" smtClean="0">
                <a:latin typeface="微软雅黑" pitchFamily="34" charset="-122"/>
              </a:rPr>
              <a:t>2</a:t>
            </a:r>
            <a:r>
              <a:rPr lang="zh-CN" altLang="en-US" b="1" dirty="0" smtClean="0">
                <a:latin typeface="微软雅黑" pitchFamily="34" charset="-122"/>
              </a:rPr>
              <a:t>、外卖点餐</a:t>
            </a:r>
            <a:endParaRPr lang="en-US" altLang="zh-CN" b="1" dirty="0" smtClean="0">
              <a:latin typeface="微软雅黑" pitchFamily="34" charset="-122"/>
            </a:endParaRPr>
          </a:p>
          <a:p>
            <a:pPr marL="273050" indent="-2730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b="1" dirty="0" smtClean="0">
                <a:latin typeface="微软雅黑" pitchFamily="34" charset="-122"/>
              </a:rPr>
              <a:t>中式</a:t>
            </a:r>
            <a:endParaRPr lang="en-US" altLang="zh-CN" b="1" dirty="0" smtClean="0">
              <a:latin typeface="微软雅黑" pitchFamily="34" charset="-122"/>
            </a:endParaRPr>
          </a:p>
          <a:p>
            <a:pPr marL="55880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dirty="0" smtClean="0">
                <a:latin typeface="微软雅黑" pitchFamily="34" charset="-122"/>
              </a:rPr>
              <a:t>**餐厅：地址，距代理公司距离，电话：</a:t>
            </a:r>
            <a:endParaRPr lang="en-US" altLang="zh-CN" dirty="0" smtClean="0">
              <a:latin typeface="微软雅黑" pitchFamily="34" charset="-122"/>
            </a:endParaRPr>
          </a:p>
          <a:p>
            <a:pPr marL="273050" indent="-2730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b="1" dirty="0" smtClean="0">
                <a:latin typeface="微软雅黑" pitchFamily="34" charset="-122"/>
              </a:rPr>
              <a:t>西式</a:t>
            </a:r>
            <a:endParaRPr lang="en-US" altLang="zh-CN" b="1" dirty="0" smtClean="0">
              <a:latin typeface="微软雅黑" pitchFamily="34" charset="-122"/>
            </a:endParaRPr>
          </a:p>
          <a:p>
            <a:pPr marL="55880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dirty="0" smtClean="0">
                <a:latin typeface="微软雅黑" pitchFamily="34" charset="-122"/>
              </a:rPr>
              <a:t>**餐厅：地址，距代理公司距离，电话：</a:t>
            </a:r>
            <a:endParaRPr lang="en-US" altLang="zh-CN" dirty="0" smtClean="0">
              <a:latin typeface="微软雅黑" pitchFamily="34" charset="-122"/>
            </a:endParaRPr>
          </a:p>
          <a:p>
            <a:pPr marL="273050" indent="-273050">
              <a:lnSpc>
                <a:spcPct val="150000"/>
              </a:lnSpc>
              <a:buNone/>
            </a:pPr>
            <a:endParaRPr lang="zh-CN" altLang="en-US" b="1" dirty="0">
              <a:latin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5793137"/>
      </p:ext>
    </p:extLst>
  </p:cSld>
  <p:clrMapOvr>
    <a:masterClrMapping/>
  </p:clrMapOvr>
</p:sld>
</file>

<file path=ppt/theme/theme1.xml><?xml version="1.0" encoding="utf-8"?>
<a:theme xmlns:a="http://schemas.openxmlformats.org/drawingml/2006/main" name="Max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587</TotalTime>
  <Words>314</Words>
  <Application>Microsoft Office PowerPoint</Application>
  <PresentationFormat>全屏显示(16:10)</PresentationFormat>
  <Paragraphs>66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13" baseType="lpstr">
      <vt:lpstr>Max</vt:lpstr>
      <vt:lpstr>自定义设计方案</vt:lpstr>
      <vt:lpstr>静态车展场馆介绍 — 场馆名称</vt:lpstr>
      <vt:lpstr>**地区—**场馆（1/3)</vt:lpstr>
      <vt:lpstr>**地区—**场馆（2/3)</vt:lpstr>
      <vt:lpstr>**地区—**场馆（2/3)</vt:lpstr>
      <vt:lpstr>**地区—**场馆（3/3)</vt:lpstr>
      <vt:lpstr>**地区—**场馆（3/3)</vt:lpstr>
      <vt:lpstr>**地区—**场馆周边交通</vt:lpstr>
      <vt:lpstr>**地区—**场馆周边交通</vt:lpstr>
      <vt:lpstr>**地区—**场馆（周边设施）</vt:lpstr>
      <vt:lpstr>**地区—**场馆（周边设施）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高磊</dc:creator>
  <cp:lastModifiedBy>高磊</cp:lastModifiedBy>
  <cp:revision>158</cp:revision>
  <dcterms:created xsi:type="dcterms:W3CDTF">2012-08-01T03:04:45Z</dcterms:created>
  <dcterms:modified xsi:type="dcterms:W3CDTF">2016-03-16T06:05:21Z</dcterms:modified>
</cp:coreProperties>
</file>