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90af208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90af208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ac1c2d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ac1c2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90af208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90af208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976a6d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976a6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976a6c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976a6c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Clustering techniques o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their own aren’t enough for classification. But when used as features, they improve model accuracy.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90af208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90af208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90af208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90af208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a458a6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a458a6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90af208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90af20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90af20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90af20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90af20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90af20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90af208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90af208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90af20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90af20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90af20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90af20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a458a68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a458a6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90af208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90af20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90af208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90af208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log.keras.io/a-ten-minute-introduction-to-sequence-to-sequence-learning-in-keras.html" TargetMode="External"/><Relationship Id="rId4" Type="http://schemas.openxmlformats.org/officeDocument/2006/relationships/hyperlink" Target="https://towardsdatascience.com/how-to-create-data-products-that-are-magical-using-sequence-to-sequence-models-703f86a231f8" TargetMode="External"/><Relationship Id="rId5" Type="http://schemas.openxmlformats.org/officeDocument/2006/relationships/hyperlink" Target="https://www.gharchive.org/" TargetMode="External"/><Relationship Id="rId6" Type="http://schemas.openxmlformats.org/officeDocument/2006/relationships/hyperlink" Target="https://towardsdatascience.com/plotting-text-and-image-vectors-using-t-sne-d0e43e55d89" TargetMode="External"/><Relationship Id="rId7" Type="http://schemas.openxmlformats.org/officeDocument/2006/relationships/hyperlink" Target="https://www.kaggle.com/pranathichunduru/svm-for-multiclass-classification/noteboo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ctoverse.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harchive.org/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</a:t>
            </a:r>
            <a:r>
              <a:rPr lang="en"/>
              <a:t>Labels for GitHub Issues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433900"/>
            <a:ext cx="7688100" cy="1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</a:t>
            </a:r>
            <a:r>
              <a:rPr b="1" lang="en" sz="2400"/>
              <a:t>Team:</a:t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Harsh Agrawal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Siddu Madhure Jayanna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7650" y="66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and Decision Tree Results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00" y="1832638"/>
            <a:ext cx="33623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725" y="1807388"/>
            <a:ext cx="37052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732963" y="3469975"/>
            <a:ext cx="3198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SVM - Test Accuracy: 54.2 %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846725" y="3546175"/>
            <a:ext cx="3981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Decision Tree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- Test Accuracy: 45.5 %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Strategies: Beyond Being Naive! 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we use some unsupervised learning techniques?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clustering techniques be used to improve the performance of classification models ??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we have 100-D data here - that’s so huge! Can we try PCA ??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1853849"/>
            <a:ext cx="76887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Clustering apart from being an unsupervised machine learning can also be used to create clusters as features to improve classification models.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Approach 1:</a:t>
            </a:r>
            <a:r>
              <a:rPr lang="en" sz="1400">
                <a:solidFill>
                  <a:srgbClr val="000000"/>
                </a:solidFill>
              </a:rPr>
              <a:t>  Prediction using only KMeans’s clusters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Only clusters found by KMeans are used to train a classification model (SVM) - Not Efficient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Approach 2: </a:t>
            </a:r>
            <a:r>
              <a:rPr lang="en" sz="1400">
                <a:solidFill>
                  <a:srgbClr val="000000"/>
                </a:solidFill>
              </a:rPr>
              <a:t>Prediction using KMeans’s clusters and a classifier model (SVM)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Using the clusters as features with other existing features - Improves model accuracy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Approach 3</a:t>
            </a:r>
            <a:r>
              <a:rPr lang="en" sz="1400">
                <a:solidFill>
                  <a:srgbClr val="000000"/>
                </a:solidFill>
              </a:rPr>
              <a:t>: Try PCA for dimensionality reduction.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7650" y="64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Optimize!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00" y="1320025"/>
            <a:ext cx="3408074" cy="231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245649" y="2756025"/>
            <a:ext cx="286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HyperParameter Tuning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643075"/>
            <a:ext cx="27432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5126422" y="2388525"/>
            <a:ext cx="227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GridSearchCV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838" y="3622500"/>
            <a:ext cx="6910325" cy="136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7650" y="64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Takeaways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7650" y="1735451"/>
            <a:ext cx="76887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Clustering apart from being an unsupervised machine learning can also be used to create clusters as features to improve classification models.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Inconsistency of data plays a big role in model generation.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Large quantities of data cannot not guarantee a good model.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Selecting the right type of data and hyperparameters is important.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7650" y="64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are our first customer!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50" y="1551275"/>
            <a:ext cx="5889627" cy="2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800" y="3194424"/>
            <a:ext cx="2288226" cy="166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Opportunity: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729450" y="2171000"/>
            <a:ext cx="76887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Vision:</a:t>
            </a:r>
            <a:r>
              <a:rPr lang="en" sz="1400">
                <a:solidFill>
                  <a:srgbClr val="000000"/>
                </a:solidFill>
              </a:rPr>
              <a:t> From Idea to Profitable Business on the GitHub Marketplace and </a:t>
            </a:r>
            <a:r>
              <a:rPr lang="en" sz="1400">
                <a:solidFill>
                  <a:srgbClr val="000000"/>
                </a:solidFill>
              </a:rPr>
              <a:t>Slack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Automate manual and </a:t>
            </a:r>
            <a:r>
              <a:rPr lang="en" sz="1400">
                <a:solidFill>
                  <a:srgbClr val="000000"/>
                </a:solidFill>
              </a:rPr>
              <a:t>mundane</a:t>
            </a:r>
            <a:r>
              <a:rPr lang="en" sz="1400">
                <a:solidFill>
                  <a:srgbClr val="000000"/>
                </a:solidFill>
              </a:rPr>
              <a:t> tasks to save time and </a:t>
            </a:r>
            <a:r>
              <a:rPr lang="en" sz="1400">
                <a:solidFill>
                  <a:srgbClr val="000000"/>
                </a:solidFill>
              </a:rPr>
              <a:t>manpower</a:t>
            </a:r>
            <a:r>
              <a:rPr lang="en" sz="1400">
                <a:solidFill>
                  <a:srgbClr val="000000"/>
                </a:solidFill>
              </a:rPr>
              <a:t> - It took almost 60 mins to label 100 issues manually.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Even a product with little differentiated value can be successful if we can reach a lot of people and sell it well.</a:t>
            </a:r>
            <a:endParaRPr sz="1400">
              <a:solidFill>
                <a:srgbClr val="000000"/>
              </a:solidFill>
              <a:highlight>
                <a:srgbClr val="F6F8FA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https://blog.keras.io/a-ten-minute-introduction-to-sequence-to-sequence-learning-in-keras.html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https://towardsdatascience.com/how-to-create-data-products-that-are-magical-using-sequence-to-sequence-models-703f86a231f8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https://www.gharchive.org/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https://towardsdatascience.com/plotting-text-and-image-vectors-using-t-sne-d0e43e55d89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https://www.kaggle.com/pranathichunduru/svm-for-multiclass-classification/notebook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25" y="1489300"/>
            <a:ext cx="6233625" cy="291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Motivation: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25325"/>
            <a:ext cx="76887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Over the past year, </a:t>
            </a:r>
            <a:r>
              <a:rPr lang="en" sz="1400">
                <a:solidFill>
                  <a:srgbClr val="000000"/>
                </a:solidFill>
                <a:highlight>
                  <a:srgbClr val="F6F8FA"/>
                </a:highlight>
              </a:rPr>
              <a:t>10M new developers joined the GitHub community, contributing to 44M+ repositories across every continent on earth.</a:t>
            </a:r>
            <a:endParaRPr sz="1400">
              <a:solidFill>
                <a:srgbClr val="000000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6F8FA"/>
                </a:highlight>
              </a:rPr>
              <a:t>40M+ developers on GitHub including 10M new users in 2019</a:t>
            </a:r>
            <a:endParaRPr sz="1400">
              <a:solidFill>
                <a:srgbClr val="000000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6F8FA"/>
                </a:highlight>
              </a:rPr>
              <a:t>44M+ </a:t>
            </a:r>
            <a:r>
              <a:rPr lang="en" sz="1400">
                <a:solidFill>
                  <a:srgbClr val="000000"/>
                </a:solidFill>
                <a:highlight>
                  <a:srgbClr val="F6F8FA"/>
                </a:highlight>
              </a:rPr>
              <a:t>repositories</a:t>
            </a:r>
            <a:r>
              <a:rPr lang="en" sz="1400">
                <a:solidFill>
                  <a:srgbClr val="000000"/>
                </a:solidFill>
                <a:highlight>
                  <a:srgbClr val="F6F8FA"/>
                </a:highlight>
              </a:rPr>
              <a:t> created in the last year.</a:t>
            </a:r>
            <a:endParaRPr sz="1400">
              <a:solidFill>
                <a:srgbClr val="000000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6F8FA"/>
                </a:highlight>
              </a:rPr>
              <a:t>87M+ pull requests merged in the last year</a:t>
            </a:r>
            <a:endParaRPr sz="1400">
              <a:solidFill>
                <a:srgbClr val="000000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6F8FA"/>
                </a:highlight>
              </a:rPr>
              <a:t>20M+ issues closed in the last year - That’s a lot of decisions made, bugs fixed, and features implemented!</a:t>
            </a:r>
            <a:endParaRPr b="1" sz="1400">
              <a:solidFill>
                <a:srgbClr val="000000"/>
              </a:solidFill>
              <a:highlight>
                <a:srgbClr val="F6F8FA"/>
              </a:highlight>
            </a:endParaRPr>
          </a:p>
          <a:p>
            <a:pPr indent="0" lvl="0" marL="4114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6F8FA"/>
                </a:highlight>
              </a:rPr>
              <a:t>Source</a:t>
            </a:r>
            <a:r>
              <a:rPr lang="en" sz="1400">
                <a:solidFill>
                  <a:srgbClr val="000000"/>
                </a:solidFill>
                <a:highlight>
                  <a:srgbClr val="F6F8FA"/>
                </a:highlight>
              </a:rPr>
              <a:t>: </a:t>
            </a:r>
            <a:r>
              <a:rPr lang="en" sz="1400" u="sng">
                <a:solidFill>
                  <a:srgbClr val="000000"/>
                </a:solidFill>
                <a:hlinkClick r:id="rId3"/>
              </a:rPr>
              <a:t>https://octoverse.github.com/</a:t>
            </a:r>
            <a:endParaRPr sz="1400">
              <a:solidFill>
                <a:srgbClr val="000000"/>
              </a:solidFill>
              <a:highlight>
                <a:srgbClr val="F6F8FA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73925"/>
            <a:ext cx="7688700" cy="26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Is it really  important to have labels for GitHub Issues??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Labels on GitHub help us organize and prioritize our project tasks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Big active Repositories -&gt; Tons of new issues created everyday  -&gt; Manual labor to identify and assign appropriate labels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What if the new issues created  are not labelled ??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Focus on what matters the most and automate everything else  with ML powered Bots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Dataset downloaded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Archive</a:t>
            </a:r>
            <a:r>
              <a:rPr lang="en" sz="1400"/>
              <a:t> stored in Google BigQuery. We downloaded all the issues: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That have a label and are opened between 2017 to 2019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title length between 3 to 50 words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body length between 6 to 1000 words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Ignored the issues marked ‘duplicate’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Out data contains Repo, Link, Body, Title, and Labels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400" y="2755825"/>
            <a:ext cx="1008850" cy="14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Most common labels - Bug, Enhancement &amp; Question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Training Data - 1.8 mil Issues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Around 0.8 mil enhancement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Around 0.8 mil bug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Around 0.2 mil question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Testing data - 0.3 mil issues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025" y="803500"/>
            <a:ext cx="3146424" cy="20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75" y="2881325"/>
            <a:ext cx="3952003" cy="205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Preprocessing: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was processed using ‘ktext’ which is a data preprocessor written by developers at github. Steps involved: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Cleaning: Removing emails, code, HTML tags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Tokenization: “Is this a bug” -&gt; [‘is’, ‘this’, ‘a’, ‘bug’]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vocabulary: Creating a dict of all the words found in the text.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Vectorization: Replacing all the words with a same integer 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Padding and Truncation: Adding 0s to the smaller strings, Removing least common words from longer strings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58000" y="62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63" y="1404218"/>
            <a:ext cx="3624675" cy="27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692" y="1100300"/>
            <a:ext cx="3432776" cy="334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5224650" y="4354225"/>
            <a:ext cx="2922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t-SNE(t-Stochastic neighbor embedding)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691500" y="4388375"/>
            <a:ext cx="1824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Hierarchical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clustering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Deep Neural Network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SVM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Decision Tree</a:t>
            </a:r>
            <a:endParaRPr sz="14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694" y="977517"/>
            <a:ext cx="3171450" cy="37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58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Architecture: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7650" y="1340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50 GRU (LSTM)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fully connected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activation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Results: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797" y="998225"/>
            <a:ext cx="2776525" cy="37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475" y="2452675"/>
            <a:ext cx="2543075" cy="22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