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  <p:sldId id="267" r:id="rId6"/>
    <p:sldId id="268" r:id="rId7"/>
    <p:sldId id="264" r:id="rId8"/>
    <p:sldId id="259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0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EBEE-3443-4D23-AC40-BE606F2DCB5D}" type="datetimeFigureOut">
              <a:rPr lang="en-US" smtClean="0"/>
              <a:t>14-Nov-14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66C9-4444-4BDA-AC40-3A4D37AA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706398"/>
            <a:ext cx="708660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 </a:t>
            </a:r>
            <a:r>
              <a:rPr lang="en-US" sz="4800" dirty="0" smtClean="0">
                <a:latin typeface="Showcard Gothic" pitchFamily="82" charset="0"/>
              </a:rPr>
              <a:t>TEAM CHAPERONE</a:t>
            </a:r>
            <a:endParaRPr lang="en-US" sz="4800" dirty="0">
              <a:latin typeface="Showcard Gothic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6855" y="4199691"/>
            <a:ext cx="7086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>
                <a:latin typeface="Algerian" pitchFamily="82" charset="0"/>
              </a:rPr>
              <a:t>IDEA</a:t>
            </a:r>
            <a:r>
              <a:rPr lang="en-US" sz="3200" i="1" dirty="0" smtClean="0"/>
              <a:t> : An easy way to make payments (shopping) using QR code</a:t>
            </a:r>
            <a:r>
              <a:rPr lang="en-US" i="1" dirty="0" smtClean="0"/>
              <a:t>.</a:t>
            </a:r>
          </a:p>
          <a:p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2236938"/>
            <a:ext cx="556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i="1" dirty="0" smtClean="0">
                <a:latin typeface="Cooper Black" pitchFamily="18" charset="0"/>
              </a:rPr>
              <a:t>E-TRANS</a:t>
            </a:r>
            <a:endParaRPr lang="en-US" sz="8800" i="1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0333" y="537957"/>
            <a:ext cx="1600200" cy="1143000"/>
          </a:xfrm>
          <a:prstGeom prst="rect">
            <a:avLst/>
          </a:prstGeom>
          <a:solidFill>
            <a:schemeClr val="bg1"/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48" y="554438"/>
            <a:ext cx="1301747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8" y="3352439"/>
            <a:ext cx="1201737" cy="84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99" y="3352800"/>
            <a:ext cx="120173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71811"/>
            <a:ext cx="2828131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1828800" y="1752600"/>
            <a:ext cx="0" cy="15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27" idx="2"/>
          </p:cNvCxnSpPr>
          <p:nvPr/>
        </p:nvCxnSpPr>
        <p:spPr>
          <a:xfrm>
            <a:off x="1948367" y="4194175"/>
            <a:ext cx="1785433" cy="117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/>
          <p:nvPr/>
        </p:nvCxnSpPr>
        <p:spPr>
          <a:xfrm>
            <a:off x="2549235" y="990600"/>
            <a:ext cx="4051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>
            <a:endCxn id="1029" idx="2"/>
          </p:cNvCxnSpPr>
          <p:nvPr/>
        </p:nvCxnSpPr>
        <p:spPr>
          <a:xfrm flipV="1">
            <a:off x="5905500" y="4194175"/>
            <a:ext cx="1667668" cy="117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/>
          <p:cNvCxnSpPr/>
          <p:nvPr/>
        </p:nvCxnSpPr>
        <p:spPr>
          <a:xfrm flipH="1" flipV="1">
            <a:off x="7573167" y="1752600"/>
            <a:ext cx="2276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Elbow Connector 1064"/>
          <p:cNvCxnSpPr>
            <a:stCxn id="1030" idx="1"/>
          </p:cNvCxnSpPr>
          <p:nvPr/>
        </p:nvCxnSpPr>
        <p:spPr>
          <a:xfrm rot="10800000">
            <a:off x="1066800" y="1752601"/>
            <a:ext cx="2133600" cy="4039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397" y="924791"/>
            <a:ext cx="908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75" name="Straight Arrow Connector 1074"/>
          <p:cNvCxnSpPr>
            <a:endCxn id="4" idx="1"/>
          </p:cNvCxnSpPr>
          <p:nvPr/>
        </p:nvCxnSpPr>
        <p:spPr>
          <a:xfrm>
            <a:off x="-191667" y="1109457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TextBox 1075"/>
          <p:cNvSpPr txBox="1"/>
          <p:nvPr/>
        </p:nvSpPr>
        <p:spPr>
          <a:xfrm>
            <a:off x="2249229" y="87581"/>
            <a:ext cx="1134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2.Scan                          QR Code</a:t>
            </a:r>
          </a:p>
          <a:p>
            <a:r>
              <a:rPr lang="en-US" b="1" dirty="0" smtClean="0"/>
              <a:t> Of item</a:t>
            </a:r>
            <a:endParaRPr lang="en-US" b="1" dirty="0"/>
          </a:p>
        </p:txBody>
      </p:sp>
      <p:sp>
        <p:nvSpPr>
          <p:cNvPr id="1081" name="TextBox 1080"/>
          <p:cNvSpPr txBox="1"/>
          <p:nvPr/>
        </p:nvSpPr>
        <p:spPr>
          <a:xfrm>
            <a:off x="6711522" y="92479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QR Code</a:t>
            </a:r>
            <a:endParaRPr lang="en-US" b="1" dirty="0"/>
          </a:p>
        </p:txBody>
      </p:sp>
      <p:sp>
        <p:nvSpPr>
          <p:cNvPr id="1082" name="TextBox 1081"/>
          <p:cNvSpPr txBox="1"/>
          <p:nvPr/>
        </p:nvSpPr>
        <p:spPr>
          <a:xfrm>
            <a:off x="-56957" y="7401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1092" name="TextBox 1091"/>
          <p:cNvSpPr txBox="1"/>
          <p:nvPr/>
        </p:nvSpPr>
        <p:spPr>
          <a:xfrm>
            <a:off x="7612668" y="924789"/>
            <a:ext cx="122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Vendor’s Device</a:t>
            </a:r>
            <a:endParaRPr lang="en-US" b="1" dirty="0"/>
          </a:p>
        </p:txBody>
      </p:sp>
      <p:sp>
        <p:nvSpPr>
          <p:cNvPr id="1094" name="TextBox 1093"/>
          <p:cNvSpPr txBox="1"/>
          <p:nvPr/>
        </p:nvSpPr>
        <p:spPr>
          <a:xfrm>
            <a:off x="873431" y="740125"/>
            <a:ext cx="94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Device</a:t>
            </a:r>
            <a:endParaRPr lang="en-US" b="1" dirty="0"/>
          </a:p>
        </p:txBody>
      </p:sp>
      <p:sp>
        <p:nvSpPr>
          <p:cNvPr id="1095" name="TextBox 1094"/>
          <p:cNvSpPr txBox="1"/>
          <p:nvPr/>
        </p:nvSpPr>
        <p:spPr>
          <a:xfrm>
            <a:off x="1562124" y="35878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Bank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155780" y="358882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Bank</a:t>
            </a:r>
            <a:endParaRPr lang="en-US" b="1" dirty="0"/>
          </a:p>
        </p:txBody>
      </p:sp>
      <p:sp>
        <p:nvSpPr>
          <p:cNvPr id="1096" name="TextBox 1095"/>
          <p:cNvSpPr txBox="1"/>
          <p:nvPr/>
        </p:nvSpPr>
        <p:spPr>
          <a:xfrm>
            <a:off x="3667145" y="5607834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Payment Gateway</a:t>
            </a:r>
            <a:endParaRPr lang="en-US" b="1" dirty="0"/>
          </a:p>
        </p:txBody>
      </p:sp>
      <p:sp>
        <p:nvSpPr>
          <p:cNvPr id="1097" name="TextBox 1096"/>
          <p:cNvSpPr txBox="1"/>
          <p:nvPr/>
        </p:nvSpPr>
        <p:spPr>
          <a:xfrm>
            <a:off x="1919754" y="2343888"/>
            <a:ext cx="135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6.Send   details to user’s bank</a:t>
            </a:r>
            <a:endParaRPr lang="en-US" b="1" dirty="0"/>
          </a:p>
        </p:txBody>
      </p:sp>
      <p:sp>
        <p:nvSpPr>
          <p:cNvPr id="1098" name="TextBox 1097"/>
          <p:cNvSpPr txBox="1"/>
          <p:nvPr/>
        </p:nvSpPr>
        <p:spPr>
          <a:xfrm>
            <a:off x="-94451" y="280555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.Transaction       details</a:t>
            </a:r>
            <a:endParaRPr lang="en-US" b="1" dirty="0"/>
          </a:p>
        </p:txBody>
      </p:sp>
      <p:sp>
        <p:nvSpPr>
          <p:cNvPr id="1099" name="TextBox 1098"/>
          <p:cNvSpPr txBox="1"/>
          <p:nvPr/>
        </p:nvSpPr>
        <p:spPr>
          <a:xfrm>
            <a:off x="2841083" y="4194175"/>
            <a:ext cx="134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.Details to gateway</a:t>
            </a:r>
            <a:endParaRPr lang="en-US" b="1" dirty="0"/>
          </a:p>
        </p:txBody>
      </p:sp>
      <p:sp>
        <p:nvSpPr>
          <p:cNvPr id="1100" name="TextBox 1099"/>
          <p:cNvSpPr txBox="1"/>
          <p:nvPr/>
        </p:nvSpPr>
        <p:spPr>
          <a:xfrm>
            <a:off x="5417127" y="4187248"/>
            <a:ext cx="153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  <a:r>
              <a:rPr lang="en-US" b="1" dirty="0" smtClean="0"/>
              <a:t>.Details from</a:t>
            </a:r>
          </a:p>
          <a:p>
            <a:r>
              <a:rPr lang="en-US" b="1" dirty="0" smtClean="0"/>
              <a:t>gateway</a:t>
            </a:r>
            <a:endParaRPr lang="en-US" b="1" dirty="0"/>
          </a:p>
        </p:txBody>
      </p:sp>
      <p:sp>
        <p:nvSpPr>
          <p:cNvPr id="1101" name="TextBox 1100"/>
          <p:cNvSpPr txBox="1"/>
          <p:nvPr/>
        </p:nvSpPr>
        <p:spPr>
          <a:xfrm>
            <a:off x="7553898" y="2144649"/>
            <a:ext cx="1737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10.Confirmation</a:t>
            </a:r>
          </a:p>
          <a:p>
            <a:r>
              <a:rPr lang="en-US" b="1" dirty="0" smtClean="0"/>
              <a:t>to vendor’s</a:t>
            </a:r>
          </a:p>
          <a:p>
            <a:r>
              <a:rPr lang="en-US" b="1" dirty="0" smtClean="0"/>
              <a:t>app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296536" y="643908"/>
            <a:ext cx="741218" cy="105468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36127" y="627965"/>
            <a:ext cx="762000" cy="105468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167041" y="990600"/>
            <a:ext cx="43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0438" y="296994"/>
            <a:ext cx="82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3.Add to cart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72727" y="87581"/>
            <a:ext cx="135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4.Scan                           QR Code   Of vendor</a:t>
            </a:r>
            <a:endParaRPr lang="en-US" b="1" dirty="0"/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83715" y="2343888"/>
            <a:ext cx="3068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170533" y="1571122"/>
            <a:ext cx="1213182" cy="772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452552" y="1571122"/>
            <a:ext cx="1046396" cy="772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16336" y="2343888"/>
            <a:ext cx="33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5.Get encrypted account number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354206" y="949759"/>
            <a:ext cx="62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126021" y="94332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46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S\Desktop\cn 7 sem\eas\Screenshot_2014-11-11-01-39-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3881438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S\Desktop\cn 7 sem\eas\Screenshot_2014-11-11-01-42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"/>
            <a:ext cx="392271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810000" cy="563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85800"/>
            <a:ext cx="39052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667125" cy="586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33552"/>
            <a:ext cx="3665483" cy="58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3810000" cy="609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363138"/>
            <a:ext cx="3821164" cy="611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81000"/>
            <a:ext cx="75438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Advantages</a:t>
            </a:r>
            <a:endParaRPr lang="en-US" sz="4000" dirty="0" smtClean="0">
              <a:latin typeface="Algerian" pitchFamily="82" charset="0"/>
            </a:endParaRPr>
          </a:p>
          <a:p>
            <a:endParaRPr lang="en-US" sz="1100" dirty="0"/>
          </a:p>
          <a:p>
            <a:endParaRPr lang="en-US" sz="800" dirty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>
                <a:latin typeface="Andalus" pitchFamily="18" charset="-78"/>
                <a:cs typeface="Andalus" pitchFamily="18" charset="-78"/>
              </a:rPr>
              <a:t>“NO DEBIT CARDS!!  NO SWIPING MACHINE!!!”                                    </a:t>
            </a:r>
            <a:endParaRPr lang="en-US" sz="2400" i="1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sz="2400" i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     </a:t>
            </a:r>
            <a:r>
              <a:rPr lang="en-US" sz="2400" i="1" dirty="0">
                <a:latin typeface="Andalus" pitchFamily="18" charset="-78"/>
                <a:cs typeface="Andalus" pitchFamily="18" charset="-78"/>
              </a:rPr>
              <a:t>Its just a smartphone with the SG app(E-TRANS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).</a:t>
            </a:r>
          </a:p>
          <a:p>
            <a:endParaRPr lang="en-US" sz="1100" i="1" dirty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>
                <a:latin typeface="Andalus" pitchFamily="18" charset="-78"/>
                <a:cs typeface="Andalus" pitchFamily="18" charset="-78"/>
              </a:rPr>
              <a:t>Gives 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 user  an  easy  and  secure  interface  to  make transactions  </a:t>
            </a:r>
            <a:r>
              <a:rPr lang="en-US" sz="2400" i="1" dirty="0">
                <a:latin typeface="Andalus" pitchFamily="18" charset="-78"/>
                <a:cs typeface="Andalus" pitchFamily="18" charset="-78"/>
              </a:rPr>
              <a:t>through their account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>
                <a:latin typeface="Andalus" pitchFamily="18" charset="-78"/>
                <a:cs typeface="Andalus" pitchFamily="18" charset="-78"/>
              </a:rPr>
              <a:t>There  would  be no need  for  vendors to have barcode scanners  as  this  app  can  also  be  used  to  scan  each item  and  get  its  details. </a:t>
            </a:r>
            <a:endParaRPr lang="en-US" sz="24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endParaRPr lang="en-US" sz="1100" i="1" dirty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>
                <a:latin typeface="Andalus" pitchFamily="18" charset="-78"/>
                <a:cs typeface="Andalus" pitchFamily="18" charset="-78"/>
              </a:rPr>
              <a:t>Transactions 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 get </a:t>
            </a:r>
            <a:r>
              <a:rPr lang="en-US" sz="2400" i="1" dirty="0">
                <a:latin typeface="Andalus" pitchFamily="18" charset="-78"/>
                <a:cs typeface="Andalus" pitchFamily="18" charset="-78"/>
              </a:rPr>
              <a:t>more simpler and better than before</a:t>
            </a: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Can transfer  money to any of his friend at  any moment in  the  most  secure  way.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>
                <a:latin typeface="Andalus" pitchFamily="18" charset="-78"/>
                <a:cs typeface="Andalus" pitchFamily="18" charset="-78"/>
              </a:rPr>
              <a:t>Instant notifications to both sender and receiver after the transfer of money, keep them relieved. </a:t>
            </a:r>
          </a:p>
          <a:p>
            <a:pPr marL="285750" indent="-285750">
              <a:buFont typeface="Arial" charset="0"/>
              <a:buChar char="•"/>
            </a:pPr>
            <a:endParaRPr lang="en-US" sz="1100" i="1" dirty="0" smtClean="0">
              <a:latin typeface="Andalus" pitchFamily="18" charset="-78"/>
              <a:cs typeface="Andalus" pitchFamily="18" charset="-78"/>
            </a:endParaRPr>
          </a:p>
          <a:p>
            <a:pPr marL="285750" indent="-285750">
              <a:buFont typeface="Arial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93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howcard Gothic" pitchFamily="82" charset="0"/>
              </a:rPr>
              <a:t>FUTURE IMPROVEMENTS</a:t>
            </a:r>
            <a:endParaRPr lang="en-US" sz="4800" dirty="0">
              <a:latin typeface="Showcard Gothic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964" y="1600200"/>
            <a:ext cx="7696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b="1" i="1" dirty="0" smtClean="0">
                <a:latin typeface="Aparajita" pitchFamily="34" charset="0"/>
                <a:cs typeface="Aparajita" pitchFamily="34" charset="0"/>
              </a:rPr>
              <a:t>Can use NFC instead of QR code scanning.</a:t>
            </a:r>
          </a:p>
          <a:p>
            <a:pPr marL="285750" indent="-285750">
              <a:buFont typeface="Arial" charset="0"/>
              <a:buChar char="•"/>
            </a:pPr>
            <a:endParaRPr lang="en-US" sz="1100" b="1" i="1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4000" b="1" i="1" dirty="0" smtClean="0">
                <a:latin typeface="Aparajita" pitchFamily="34" charset="0"/>
                <a:cs typeface="Aparajita" pitchFamily="34" charset="0"/>
              </a:rPr>
              <a:t>Fingerprint technology can be made use of for better security purposes.</a:t>
            </a:r>
          </a:p>
          <a:p>
            <a:pPr marL="285750" indent="-285750">
              <a:buFont typeface="Arial" charset="0"/>
              <a:buChar char="•"/>
            </a:pPr>
            <a:endParaRPr lang="en-US" sz="1000" b="1" i="1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4000" b="1" i="1" dirty="0" smtClean="0">
                <a:latin typeface="Aparajita" pitchFamily="34" charset="0"/>
                <a:cs typeface="Aparajita" pitchFamily="34" charset="0"/>
              </a:rPr>
              <a:t>Online shopping can also be made possible using this method.</a:t>
            </a:r>
            <a:endParaRPr lang="en-US" sz="4000" b="1" i="1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543800" cy="646331"/>
          </a:xfrm>
          <a:prstGeom prst="rect">
            <a:avLst/>
          </a:prstGeom>
        </p:spPr>
        <p:style>
          <a:lnRef idx="0">
            <a:schemeClr val="accent2"/>
          </a:lnRef>
          <a:fillRef idx="1002">
            <a:schemeClr val="dk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                   </a:t>
            </a:r>
            <a:r>
              <a:rPr lang="en-US" sz="3600" b="1" dirty="0" smtClean="0">
                <a:latin typeface="Bradley Hand ITC" pitchFamily="66" charset="0"/>
              </a:rPr>
              <a:t>TEAM MEMBERS</a:t>
            </a:r>
            <a:endParaRPr lang="en-US" sz="3600" b="1" dirty="0"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717964"/>
            <a:ext cx="5105400" cy="312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i="1" dirty="0" err="1" smtClean="0">
                <a:latin typeface="NSimSun" pitchFamily="49" charset="-122"/>
                <a:ea typeface="NSimSun" pitchFamily="49" charset="-122"/>
              </a:rPr>
              <a:t>Akshay</a:t>
            </a:r>
            <a:r>
              <a:rPr lang="en-US" sz="4000" i="1" dirty="0" smtClean="0">
                <a:latin typeface="NSimSun" pitchFamily="49" charset="-122"/>
                <a:ea typeface="NSimSun" pitchFamily="49" charset="-122"/>
              </a:rPr>
              <a:t> </a:t>
            </a:r>
            <a:r>
              <a:rPr lang="en-US" sz="4000" i="1" dirty="0" err="1" smtClean="0">
                <a:latin typeface="NSimSun" pitchFamily="49" charset="-122"/>
                <a:ea typeface="NSimSun" pitchFamily="49" charset="-122"/>
              </a:rPr>
              <a:t>Naik</a:t>
            </a:r>
            <a:endParaRPr lang="en-US" sz="4000" i="1" dirty="0">
              <a:latin typeface="NSimSun" pitchFamily="49" charset="-122"/>
              <a:ea typeface="NSimSun" pitchFamily="49" charset="-122"/>
            </a:endParaRPr>
          </a:p>
          <a:p>
            <a:pPr>
              <a:lnSpc>
                <a:spcPct val="150000"/>
              </a:lnSpc>
            </a:pPr>
            <a:endParaRPr lang="en-US" sz="1050" i="1" dirty="0" smtClean="0">
              <a:latin typeface="NSimSun" pitchFamily="49" charset="-122"/>
              <a:ea typeface="NSimSun" pitchFamily="49" charset="-122"/>
            </a:endParaRPr>
          </a:p>
          <a:p>
            <a:r>
              <a:rPr lang="en-US" sz="4000" i="1" dirty="0" smtClean="0">
                <a:latin typeface="NSimSun" pitchFamily="49" charset="-122"/>
                <a:ea typeface="NSimSun" pitchFamily="49" charset="-122"/>
              </a:rPr>
              <a:t>2.MJ </a:t>
            </a:r>
            <a:r>
              <a:rPr lang="en-US" sz="4000" i="1" dirty="0" err="1" smtClean="0">
                <a:latin typeface="NSimSun" pitchFamily="49" charset="-122"/>
                <a:ea typeface="NSimSun" pitchFamily="49" charset="-122"/>
              </a:rPr>
              <a:t>Siddu</a:t>
            </a:r>
            <a:endParaRPr lang="en-US" sz="4000" i="1" dirty="0" smtClean="0">
              <a:latin typeface="NSimSun" pitchFamily="49" charset="-122"/>
              <a:ea typeface="NSimSun" pitchFamily="49" charset="-122"/>
            </a:endParaRPr>
          </a:p>
          <a:p>
            <a:pPr marL="342900" indent="-342900">
              <a:buAutoNum type="arabicPeriod"/>
            </a:pPr>
            <a:endParaRPr lang="en-US" sz="1050" i="1" dirty="0" smtClean="0">
              <a:latin typeface="NSimSun" pitchFamily="49" charset="-122"/>
              <a:ea typeface="NSimSun" pitchFamily="49" charset="-122"/>
            </a:endParaRPr>
          </a:p>
          <a:p>
            <a:r>
              <a:rPr lang="en-US" sz="4000" i="1" dirty="0" smtClean="0">
                <a:latin typeface="NSimSun" pitchFamily="49" charset="-122"/>
                <a:ea typeface="NSimSun" pitchFamily="49" charset="-122"/>
              </a:rPr>
              <a:t>3.Rajeev </a:t>
            </a:r>
            <a:r>
              <a:rPr lang="en-US" sz="4000" i="1" dirty="0" err="1" smtClean="0">
                <a:latin typeface="NSimSun" pitchFamily="49" charset="-122"/>
                <a:ea typeface="NSimSun" pitchFamily="49" charset="-122"/>
              </a:rPr>
              <a:t>Hegde</a:t>
            </a:r>
            <a:endParaRPr lang="en-US" sz="4000" i="1" dirty="0" smtClean="0">
              <a:latin typeface="NSimSun" pitchFamily="49" charset="-122"/>
              <a:ea typeface="NSimSun" pitchFamily="49" charset="-122"/>
            </a:endParaRPr>
          </a:p>
          <a:p>
            <a:pPr marL="342900" indent="-342900">
              <a:buAutoNum type="arabicPeriod"/>
            </a:pPr>
            <a:endParaRPr lang="en-US" sz="1050" i="1" dirty="0" smtClean="0">
              <a:latin typeface="NSimSun" pitchFamily="49" charset="-122"/>
              <a:ea typeface="NSimSun" pitchFamily="49" charset="-122"/>
            </a:endParaRPr>
          </a:p>
          <a:p>
            <a:r>
              <a:rPr lang="en-US" sz="4000" i="1" dirty="0" smtClean="0">
                <a:latin typeface="NSimSun" pitchFamily="49" charset="-122"/>
                <a:ea typeface="NSimSun" pitchFamily="49" charset="-122"/>
              </a:rPr>
              <a:t>4.Sanjeev </a:t>
            </a:r>
            <a:r>
              <a:rPr lang="en-US" sz="4000" i="1" dirty="0" err="1" smtClean="0">
                <a:latin typeface="NSimSun" pitchFamily="49" charset="-122"/>
                <a:ea typeface="NSimSun" pitchFamily="49" charset="-122"/>
              </a:rPr>
              <a:t>Hegde</a:t>
            </a:r>
            <a:endParaRPr lang="en-US" sz="4000" i="1" dirty="0">
              <a:latin typeface="NSimSun" pitchFamily="49" charset="-122"/>
              <a:ea typeface="NSimSun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5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221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39</cp:revision>
  <dcterms:created xsi:type="dcterms:W3CDTF">2014-11-08T17:54:35Z</dcterms:created>
  <dcterms:modified xsi:type="dcterms:W3CDTF">2014-11-14T16:08:52Z</dcterms:modified>
</cp:coreProperties>
</file>