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9"/>
    <p:restoredTop sz="94692"/>
  </p:normalViewPr>
  <p:slideViewPr>
    <p:cSldViewPr snapToGrid="0" snapToObjects="1">
      <p:cViewPr varScale="1">
        <p:scale>
          <a:sx n="77" d="100"/>
          <a:sy n="77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Model of Movies’ Revenue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Mingjun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9207" y="2062274"/>
            <a:ext cx="6241816" cy="1371600"/>
          </a:xfrm>
        </p:spPr>
        <p:txBody>
          <a:bodyPr/>
          <a:lstStyle/>
          <a:p>
            <a:r>
              <a:rPr lang="en-US" dirty="0" smtClean="0"/>
              <a:t>Dataset </a:t>
            </a:r>
            <a:br>
              <a:rPr lang="en-US" dirty="0" smtClean="0"/>
            </a:br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08" y="632050"/>
            <a:ext cx="8373850" cy="56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Unreachable Data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Dummy Variable</a:t>
            </a:r>
          </a:p>
          <a:p>
            <a:r>
              <a:rPr lang="en-US" dirty="0" smtClean="0"/>
              <a:t>String Data =&gt; Numerical Data</a:t>
            </a:r>
          </a:p>
          <a:p>
            <a:r>
              <a:rPr lang="en-US" dirty="0" smtClean="0"/>
              <a:t>Illogical Information</a:t>
            </a:r>
          </a:p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6" y="1930399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05" y="631765"/>
            <a:ext cx="5889799" cy="55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Invite famous actors/actresses</a:t>
            </a:r>
          </a:p>
          <a:p>
            <a:r>
              <a:rPr lang="en-US" dirty="0" smtClean="0"/>
              <a:t>Increase budgets within an acceptable range</a:t>
            </a:r>
          </a:p>
          <a:p>
            <a:r>
              <a:rPr lang="en-US" dirty="0" smtClean="0"/>
              <a:t>An effective marketing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75" y="2874509"/>
            <a:ext cx="2838614" cy="2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380365">
            <a:off x="3042458" y="2560321"/>
            <a:ext cx="565265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56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47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Arial</vt:lpstr>
      <vt:lpstr>Organic</vt:lpstr>
      <vt:lpstr>Prediction Model of Movies’ Revenue</vt:lpstr>
      <vt:lpstr>Dataset  Information</vt:lpstr>
      <vt:lpstr>Data Cleaning</vt:lpstr>
      <vt:lpstr>Linear Regression Model</vt:lpstr>
      <vt:lpstr>My Recommendations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of Movies’ Revenue</dc:title>
  <dc:creator>Sun, Mingjun</dc:creator>
  <cp:lastModifiedBy>Sun, Mingjun</cp:lastModifiedBy>
  <cp:revision>5</cp:revision>
  <dcterms:created xsi:type="dcterms:W3CDTF">2017-04-27T15:37:31Z</dcterms:created>
  <dcterms:modified xsi:type="dcterms:W3CDTF">2017-04-27T18:41:13Z</dcterms:modified>
</cp:coreProperties>
</file>