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335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ke Juarez-Sweeney" initials="MJ" lastIdx="0" clrIdx="0">
    <p:extLst>
      <p:ext uri="{19B8F6BF-5375-455C-9EA6-DF929625EA0E}">
        <p15:presenceInfo xmlns:p15="http://schemas.microsoft.com/office/powerpoint/2012/main" userId="1719803979f2f0d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1" autoAdjust="0"/>
    <p:restoredTop sz="93931" autoAdjust="0"/>
  </p:normalViewPr>
  <p:slideViewPr>
    <p:cSldViewPr snapToGrid="0">
      <p:cViewPr varScale="1">
        <p:scale>
          <a:sx n="91" d="100"/>
          <a:sy n="91" d="100"/>
        </p:scale>
        <p:origin x="13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itle 1">
            <a:extLst>
              <a:ext uri="{FF2B5EF4-FFF2-40B4-BE49-F238E27FC236}">
                <a16:creationId xmlns:a16="http://schemas.microsoft.com/office/drawing/2014/main" id="{9E61B4BC-9E98-4264-9A9E-1DEE5608572E}"/>
              </a:ext>
            </a:extLst>
          </p:cNvPr>
          <p:cNvSpPr txBox="1">
            <a:spLocks/>
          </p:cNvSpPr>
          <p:nvPr/>
        </p:nvSpPr>
        <p:spPr>
          <a:xfrm>
            <a:off x="684212" y="485244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000"/>
              <a:t>Expert and Creator</a:t>
            </a:r>
            <a:endParaRPr lang="en-US" sz="3000" dirty="0"/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8FC403BA-7FD3-423B-BC89-FC10616F63AC}"/>
              </a:ext>
            </a:extLst>
          </p:cNvPr>
          <p:cNvSpPr txBox="1">
            <a:spLocks/>
          </p:cNvSpPr>
          <p:nvPr/>
        </p:nvSpPr>
        <p:spPr>
          <a:xfrm>
            <a:off x="62863" y="1904476"/>
            <a:ext cx="5635293" cy="41989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</a:rPr>
              <a:t>Employee is the expert of Jobs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</a:rPr>
              <a:t>	 - Responsible for assigning jobs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</a:rPr>
              <a:t>Employee is the creator of Jobs</a:t>
            </a:r>
          </a:p>
          <a:p>
            <a:r>
              <a:rPr lang="en-US" sz="1600" dirty="0">
                <a:solidFill>
                  <a:schemeClr val="tx1"/>
                </a:solidFill>
              </a:rPr>
              <a:t>	-  Employee will be responsible for creating job codes</a:t>
            </a: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/>
            <a:endParaRPr lang="en-US" dirty="0">
              <a:solidFill>
                <a:schemeClr val="tx1"/>
              </a:solidFill>
            </a:endParaRPr>
          </a:p>
          <a:p>
            <a:pPr marL="342900" indent="-342900"/>
            <a:endParaRPr lang="en-US" dirty="0">
              <a:solidFill>
                <a:schemeClr val="tx1"/>
              </a:solidFill>
            </a:endParaRPr>
          </a:p>
          <a:p>
            <a:pPr marL="342900" indent="-342900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A461550-209A-40F5-B95E-38969049E18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698156" y="152931"/>
            <a:ext cx="6440000" cy="6705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220269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7188</TotalTime>
  <Words>9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Century Gothic</vt:lpstr>
      <vt:lpstr>Wingdings</vt:lpstr>
      <vt:lpstr>Wingdings 3</vt:lpstr>
      <vt:lpstr>Slice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Jerry</dc:creator>
  <cp:lastModifiedBy>Jerry Moua</cp:lastModifiedBy>
  <cp:revision>40</cp:revision>
  <dcterms:created xsi:type="dcterms:W3CDTF">2019-06-30T18:53:19Z</dcterms:created>
  <dcterms:modified xsi:type="dcterms:W3CDTF">2019-08-13T23:53:05Z</dcterms:modified>
</cp:coreProperties>
</file>