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12.xml" ContentType="application/vnd.openxmlformats-officedocument.presentationml.notesSlide+xml"/>
  <Override PartName="/ppt/notesSlides/_rels/notesSlide1.xml.rels" ContentType="application/vnd.openxmlformats-package.relationships+xml"/>
  <Override PartName="/ppt/notesSlides/_rels/notesSlide1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media/image1.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63" r:id="rId6"/>
    <p:sldMasterId id="2147483665" r:id="rId7"/>
    <p:sldMasterId id="2147483667" r:id="rId8"/>
    <p:sldMasterId id="2147483669" r:id="rId9"/>
    <p:sldMasterId id="2147483671" r:id="rId10"/>
    <p:sldMasterId id="2147483673" r:id="rId11"/>
    <p:sldMasterId id="2147483675"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4400" strike="noStrike" u="none">
                <a:solidFill>
                  <a:schemeClr val="dk1"/>
                </a:solidFill>
                <a:uFillTx/>
                <a:latin typeface="Arial"/>
              </a:rPr>
              <a:t>Click to move the slide</a:t>
            </a:r>
            <a:endParaRPr b="0" lang="en-US" sz="4400" strike="noStrike" u="none">
              <a:solidFill>
                <a:schemeClr val="dk1"/>
              </a:solidFill>
              <a:uFillTx/>
              <a:latin typeface="Arial"/>
            </a:endParaRPr>
          </a:p>
        </p:txBody>
      </p:sp>
      <p:sp>
        <p:nvSpPr>
          <p:cNvPr id="7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IN" sz="2000" strike="noStrike" u="none">
                <a:solidFill>
                  <a:srgbClr val="000000"/>
                </a:solidFill>
                <a:uFillTx/>
                <a:latin typeface="Arial"/>
              </a:rPr>
              <a:t>Click to edit the notes' format</a:t>
            </a:r>
            <a:endParaRPr b="0" lang="en-IN" sz="2000" strike="noStrike" u="none">
              <a:solidFill>
                <a:srgbClr val="000000"/>
              </a:solidFill>
              <a:uFillTx/>
              <a:latin typeface="Arial"/>
            </a:endParaRPr>
          </a:p>
        </p:txBody>
      </p:sp>
      <p:sp>
        <p:nvSpPr>
          <p:cNvPr id="76"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77"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en-IN" sz="1400" strike="noStrike" u="none">
                <a:solidFill>
                  <a:srgbClr val="000000"/>
                </a:solidFill>
                <a:uFillTx/>
                <a:latin typeface="Times New Roman"/>
              </a:defRPr>
            </a:lvl1pPr>
          </a:lstStyle>
          <a:p>
            <a:pPr indent="0" algn="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78"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79"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trike="noStrike" u="none">
                <a:solidFill>
                  <a:srgbClr val="000000"/>
                </a:solidFill>
                <a:uFillTx/>
                <a:latin typeface="Times New Roman"/>
              </a:defRPr>
            </a:lvl1pPr>
          </a:lstStyle>
          <a:p>
            <a:pPr indent="0" algn="r">
              <a:buNone/>
            </a:pPr>
            <a:fld id="{75A71ED6-DD7D-481F-96A0-92B7CF2DEF59}" type="slidenum">
              <a:rPr b="0" lang="en-IN" sz="1400" strike="noStrike" u="none">
                <a:solidFill>
                  <a:srgbClr val="000000"/>
                </a:solidFill>
                <a:uFillTx/>
                <a:latin typeface="Times New Roman"/>
              </a:rPr>
              <a:t>1</a:t>
            </a:fld>
            <a:endParaRPr b="0" lang="en-IN"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sldNum" idx="37"/>
          </p:nvPr>
        </p:nvSpPr>
        <p:spPr>
          <a:xfrm>
            <a:off x="3884760" y="868536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trike="noStrike" u="none">
                <a:solidFill>
                  <a:schemeClr val="dk1"/>
                </a:solidFill>
                <a:uFillTx/>
                <a:latin typeface="Arial"/>
              </a:defRPr>
            </a:lvl1pPr>
          </a:lstStyle>
          <a:p>
            <a:pPr indent="0" algn="r">
              <a:lnSpc>
                <a:spcPct val="100000"/>
              </a:lnSpc>
              <a:buNone/>
            </a:pPr>
            <a:fld id="{1A49738D-80C6-4EF6-BEF9-A427A4B22F39}" type="slidenum">
              <a:rPr b="0" lang="en-US" sz="1200" strike="noStrike" u="none">
                <a:solidFill>
                  <a:schemeClr val="dk1"/>
                </a:solidFill>
                <a:uFillTx/>
                <a:latin typeface="Arial"/>
              </a:rPr>
              <a:t>&lt;number&gt;</a:t>
            </a:fld>
            <a:endParaRPr b="0" lang="en-IN" sz="1200" strike="noStrike" u="none">
              <a:solidFill>
                <a:srgbClr val="000000"/>
              </a:solidFill>
              <a:uFillTx/>
              <a:latin typeface="Times New Roman"/>
            </a:endParaRPr>
          </a:p>
        </p:txBody>
      </p:sp>
      <p:sp>
        <p:nvSpPr>
          <p:cNvPr id="143" name="PlaceHolder 2"/>
          <p:cNvSpPr>
            <a:spLocks noGrp="1"/>
          </p:cNvSpPr>
          <p:nvPr>
            <p:ph type="sldImg"/>
          </p:nvPr>
        </p:nvSpPr>
        <p:spPr>
          <a:xfrm>
            <a:off x="1143000" y="685800"/>
            <a:ext cx="4571640" cy="3428640"/>
          </a:xfrm>
          <a:prstGeom prst="rect">
            <a:avLst/>
          </a:prstGeom>
          <a:ln w="0">
            <a:noFill/>
          </a:ln>
        </p:spPr>
      </p:sp>
      <p:sp>
        <p:nvSpPr>
          <p:cNvPr id="144" name="PlaceHolder 3"/>
          <p:cNvSpPr>
            <a:spLocks noGrp="1"/>
          </p:cNvSpPr>
          <p:nvPr>
            <p:ph type="body"/>
          </p:nvPr>
        </p:nvSpPr>
        <p:spPr>
          <a:xfrm>
            <a:off x="685800" y="4343400"/>
            <a:ext cx="5486040" cy="4114440"/>
          </a:xfrm>
          <a:prstGeom prst="rect">
            <a:avLst/>
          </a:prstGeom>
          <a:noFill/>
          <a:ln w="9360">
            <a:noFill/>
          </a:ln>
        </p:spPr>
        <p:txBody>
          <a:bodyPr numCol="1" spcCol="0" lIns="91440" rIns="91440" tIns="45720" bIns="45720" anchor="t">
            <a:noAutofit/>
          </a:bodyPr>
          <a:p>
            <a:pPr marL="216000" indent="0">
              <a:lnSpc>
                <a:spcPct val="100000"/>
              </a:lnSpc>
              <a:buNone/>
            </a:pPr>
            <a:r>
              <a:rPr b="0" lang="en-US" sz="2000" strike="noStrike" u="none">
                <a:solidFill>
                  <a:srgbClr val="000000"/>
                </a:solidFill>
                <a:uFillTx/>
                <a:latin typeface="Arial"/>
              </a:rPr>
              <a:t>Title</a:t>
            </a:r>
            <a:endParaRPr b="0" lang="en-IN" sz="2000" strike="noStrike" u="none">
              <a:solidFill>
                <a:srgbClr val="000000"/>
              </a:solidFill>
              <a:uFillTx/>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sldImg"/>
          </p:nvPr>
        </p:nvSpPr>
        <p:spPr>
          <a:xfrm>
            <a:off x="1143000" y="685800"/>
            <a:ext cx="4571640" cy="3428640"/>
          </a:xfrm>
          <a:prstGeom prst="rect">
            <a:avLst/>
          </a:prstGeom>
          <a:ln w="0">
            <a:noFill/>
          </a:ln>
        </p:spPr>
      </p:sp>
      <p:sp>
        <p:nvSpPr>
          <p:cNvPr id="146" name="PlaceHolder 2"/>
          <p:cNvSpPr>
            <a:spLocks noGrp="1"/>
          </p:cNvSpPr>
          <p:nvPr>
            <p:ph type="body"/>
          </p:nvPr>
        </p:nvSpPr>
        <p:spPr>
          <a:xfrm>
            <a:off x="685800" y="4343400"/>
            <a:ext cx="5486040" cy="4114440"/>
          </a:xfrm>
          <a:prstGeom prst="rect">
            <a:avLst/>
          </a:prstGeom>
          <a:noFill/>
          <a:ln w="936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147" name="PlaceHolder 3"/>
          <p:cNvSpPr>
            <a:spLocks noGrp="1"/>
          </p:cNvSpPr>
          <p:nvPr>
            <p:ph type="sldNum" idx="38"/>
          </p:nvPr>
        </p:nvSpPr>
        <p:spPr>
          <a:xfrm>
            <a:off x="3884760" y="868536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trike="noStrike" u="none">
                <a:solidFill>
                  <a:schemeClr val="dk1"/>
                </a:solidFill>
                <a:uFillTx/>
                <a:latin typeface="Arial"/>
              </a:defRPr>
            </a:lvl1pPr>
          </a:lstStyle>
          <a:p>
            <a:pPr indent="0" algn="r">
              <a:lnSpc>
                <a:spcPct val="100000"/>
              </a:lnSpc>
              <a:buNone/>
            </a:pPr>
            <a:fld id="{24EEE617-5674-4248-94D5-1E42E3D029F1}" type="slidenum">
              <a:rPr b="0" lang="en-US" sz="1200" strike="noStrike" u="none">
                <a:solidFill>
                  <a:schemeClr val="dk1"/>
                </a:solidFill>
                <a:uFillTx/>
                <a:latin typeface="Arial"/>
              </a:rPr>
              <a:t>&lt;number&gt;</a:t>
            </a:fld>
            <a:endParaRPr b="0" lang="en-IN" sz="1200" strike="noStrike" u="none">
              <a:solidFill>
                <a:srgbClr val="000000"/>
              </a:solidFill>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4.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4400" strike="noStrike" u="none">
              <a:solidFill>
                <a:schemeClr val="dk1"/>
              </a:solidFill>
              <a:uFillTx/>
              <a:latin typeface="Arial"/>
            </a:endParaRPr>
          </a:p>
        </p:txBody>
      </p:sp>
      <p:sp>
        <p:nvSpPr>
          <p:cNvPr id="6"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3245FF9-C38D-421D-B18B-E24DCAA15694}"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Content">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9867D6FA-82CB-4B90-A00D-9BB5961E2391}" type="slidenum">
              <a:t>&lt;#&gt;</a:t>
            </a:fld>
          </a:p>
        </p:txBody>
      </p:sp>
      <p:sp>
        <p:nvSpPr>
          <p:cNvPr id="4" name="PlaceHolder 3"/>
          <p:cNvSpPr>
            <a:spLocks noGrp="1"/>
          </p:cNvSpPr>
          <p:nvPr>
            <p:ph type="dt" idx="10"/>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itle and Content">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8E955B4B-862B-4B38-B2BC-797CDBB6E91C}" type="slidenum">
              <a:t>&lt;#&gt;</a:t>
            </a:fld>
          </a:p>
        </p:txBody>
      </p:sp>
      <p:sp>
        <p:nvSpPr>
          <p:cNvPr id="4" name="PlaceHolder 3"/>
          <p:cNvSpPr>
            <a:spLocks noGrp="1"/>
          </p:cNvSpPr>
          <p:nvPr>
            <p:ph type="dt" idx="10"/>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7C44D3E9-9167-4430-A195-B91B1067DB8A}" type="slidenum">
              <a:t>&lt;#&gt;</a:t>
            </a:fld>
          </a:p>
        </p:txBody>
      </p:sp>
      <p:sp>
        <p:nvSpPr>
          <p:cNvPr id="4" name="PlaceHolder 3"/>
          <p:cNvSpPr>
            <a:spLocks noGrp="1"/>
          </p:cNvSpPr>
          <p:nvPr>
            <p:ph type="dt" idx="1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4400" strike="noStrike" u="none">
              <a:solidFill>
                <a:schemeClr val="dk1"/>
              </a:solidFill>
              <a:uFillTx/>
              <a:latin typeface="Arial"/>
            </a:endParaRPr>
          </a:p>
        </p:txBody>
      </p:sp>
      <p:sp>
        <p:nvSpPr>
          <p:cNvPr id="44"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uFillTx/>
              <a:latin typeface="Arial"/>
            </a:endParaRPr>
          </a:p>
        </p:txBody>
      </p:sp>
      <p:sp>
        <p:nvSpPr>
          <p:cNvPr id="45"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uFillTx/>
              <a:latin typeface="Arial"/>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B6E2EDA6-7B84-4973-B04C-2F80E30050CB}" type="slidenum">
              <a:t>&lt;#&gt;</a:t>
            </a:fld>
          </a:p>
        </p:txBody>
      </p:sp>
      <p:sp>
        <p:nvSpPr>
          <p:cNvPr id="7" name="PlaceHolder 6"/>
          <p:cNvSpPr>
            <a:spLocks noGrp="1"/>
          </p:cNvSpPr>
          <p:nvPr>
            <p:ph type="dt" idx="1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5DDD1394-248D-4AED-90A8-E63BBF840F45}" type="slidenum">
              <a:t>&lt;#&gt;</a:t>
            </a:fld>
          </a:p>
        </p:txBody>
      </p:sp>
      <p:sp>
        <p:nvSpPr>
          <p:cNvPr id="4" name="PlaceHolder 3"/>
          <p:cNvSpPr>
            <a:spLocks noGrp="1"/>
          </p:cNvSpPr>
          <p:nvPr>
            <p:ph type="dt" idx="19"/>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4400" strike="noStrike" u="none">
              <a:solidFill>
                <a:schemeClr val="dk1"/>
              </a:solidFill>
              <a:uFillTx/>
              <a:latin typeface="Arial"/>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5D9B4818-08D3-4DE7-8B2D-41F272A8CCD3}" type="slidenum">
              <a:t>&lt;#&gt;</a:t>
            </a:fld>
          </a:p>
        </p:txBody>
      </p:sp>
      <p:sp>
        <p:nvSpPr>
          <p:cNvPr id="5" name="PlaceHolder 4"/>
          <p:cNvSpPr>
            <a:spLocks noGrp="1"/>
          </p:cNvSpPr>
          <p:nvPr>
            <p:ph type="dt" idx="22"/>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40960514-E617-4F2B-B654-121F73A23821}" type="slidenum">
              <a:t>&lt;#&gt;</a:t>
            </a:fld>
          </a:p>
        </p:txBody>
      </p:sp>
      <p:sp>
        <p:nvSpPr>
          <p:cNvPr id="4" name="PlaceHolder 3"/>
          <p:cNvSpPr>
            <a:spLocks noGrp="1"/>
          </p:cNvSpPr>
          <p:nvPr>
            <p:ph type="dt" idx="25"/>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BE16E6BF-898B-4F51-BE98-73374DB6DEA8}" type="slidenum">
              <a:t>&lt;#&gt;</a:t>
            </a:fld>
          </a:p>
        </p:txBody>
      </p:sp>
      <p:sp>
        <p:nvSpPr>
          <p:cNvPr id="4" name="PlaceHolder 3"/>
          <p:cNvSpPr>
            <a:spLocks noGrp="1"/>
          </p:cNvSpPr>
          <p:nvPr>
            <p:ph type="dt" idx="28"/>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8E800A15-C16C-4769-9B0E-4FA64372AD03}" type="slidenum">
              <a:t>&lt;#&gt;</a:t>
            </a:fld>
          </a:p>
        </p:txBody>
      </p:sp>
      <p:sp>
        <p:nvSpPr>
          <p:cNvPr id="4" name="PlaceHolder 3"/>
          <p:cNvSpPr>
            <a:spLocks noGrp="1"/>
          </p:cNvSpPr>
          <p:nvPr>
            <p:ph type="dt" idx="31"/>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42A29124-58A7-4F33-AAB5-4BB75E725808}"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C85E6B8F-4818-411A-88CB-7698656A514D}"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4400" strike="noStrike" u="none">
              <a:solidFill>
                <a:schemeClr val="dk1"/>
              </a:solidFill>
              <a:uFillTx/>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F19AC5E4-3494-4AEA-9599-A5EEE27D82CA}" type="slidenum">
              <a:t>&lt;#&gt;</a:t>
            </a:fld>
          </a:p>
        </p:txBody>
      </p:sp>
      <p:sp>
        <p:nvSpPr>
          <p:cNvPr id="5" name="PlaceHolder 4"/>
          <p:cNvSpPr>
            <a:spLocks noGrp="1"/>
          </p:cNvSpPr>
          <p:nvPr>
            <p:ph type="dt" idx="10"/>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4400" strike="noStrike" u="none">
              <a:solidFill>
                <a:schemeClr val="dk1"/>
              </a:solidFill>
              <a:uFillTx/>
              <a:latin typeface="Arial"/>
            </a:endParaRPr>
          </a:p>
        </p:txBody>
      </p:sp>
      <p:sp>
        <p:nvSpPr>
          <p:cNvPr id="24"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uFillTx/>
              <a:latin typeface="Arial"/>
            </a:endParaRPr>
          </a:p>
        </p:txBody>
      </p:sp>
      <p:sp>
        <p:nvSpPr>
          <p:cNvPr id="25"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uFillTx/>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A0508250-0E46-4218-837F-D5C63E272C18}" type="slidenum">
              <a:t>&lt;#&gt;</a:t>
            </a:fld>
          </a:p>
        </p:txBody>
      </p:sp>
      <p:sp>
        <p:nvSpPr>
          <p:cNvPr id="7" name="PlaceHolder 6"/>
          <p:cNvSpPr>
            <a:spLocks noGrp="1"/>
          </p:cNvSpPr>
          <p:nvPr>
            <p:ph type="dt" idx="10"/>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4400" strike="noStrike" u="none">
              <a:solidFill>
                <a:schemeClr val="dk1"/>
              </a:solidFill>
              <a:uFillTx/>
              <a:latin typeface="Arial"/>
            </a:endParaRPr>
          </a:p>
        </p:txBody>
      </p:sp>
      <p:sp>
        <p:nvSpPr>
          <p:cNvPr id="27"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uFillTx/>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07479E86-4E06-43C9-B630-1516617ECD01}" type="slidenum">
              <a:t>&lt;#&gt;</a:t>
            </a:fld>
          </a:p>
        </p:txBody>
      </p:sp>
      <p:sp>
        <p:nvSpPr>
          <p:cNvPr id="6" name="PlaceHolder 5"/>
          <p:cNvSpPr>
            <a:spLocks noGrp="1"/>
          </p:cNvSpPr>
          <p:nvPr>
            <p:ph type="dt" idx="10"/>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and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4400" strike="noStrike" u="none">
              <a:solidFill>
                <a:schemeClr val="dk1"/>
              </a:solidFill>
              <a:uFillTx/>
              <a:latin typeface="Arial"/>
            </a:endParaRPr>
          </a:p>
        </p:txBody>
      </p:sp>
      <p:sp>
        <p:nvSpPr>
          <p:cNvPr id="29"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uFillTx/>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FF15151D-89DB-44B8-9265-EA74AF2A11D0}" type="slidenum">
              <a:t>&lt;#&gt;</a:t>
            </a:fld>
          </a:p>
        </p:txBody>
      </p:sp>
      <p:sp>
        <p:nvSpPr>
          <p:cNvPr id="6" name="PlaceHolder 5"/>
          <p:cNvSpPr>
            <a:spLocks noGrp="1"/>
          </p:cNvSpPr>
          <p:nvPr>
            <p:ph type="dt" idx="10"/>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228206B8-B5DC-42B9-9E1F-86D9D8D06BE8}" type="slidenum">
              <a:t>&lt;#&gt;</a:t>
            </a:fld>
          </a:p>
        </p:txBody>
      </p:sp>
      <p:sp>
        <p:nvSpPr>
          <p:cNvPr id="4" name="PlaceHolder 3"/>
          <p:cNvSpPr>
            <a:spLocks noGrp="1"/>
          </p:cNvSpPr>
          <p:nvPr>
            <p:ph type="dt" idx="10"/>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and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4400" strike="noStrike" u="none">
              <a:solidFill>
                <a:schemeClr val="dk1"/>
              </a:solidFill>
              <a:uFillTx/>
              <a:latin typeface="Arial"/>
            </a:endParaRPr>
          </a:p>
        </p:txBody>
      </p:sp>
      <p:sp>
        <p:nvSpPr>
          <p:cNvPr id="31"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A0C0047A-040F-4D66-8F4A-139C71A199CE}" type="slidenum">
              <a:t>&lt;#&gt;</a:t>
            </a:fld>
          </a:p>
        </p:txBody>
      </p:sp>
      <p:sp>
        <p:nvSpPr>
          <p:cNvPr id="6" name="PlaceHolder 5"/>
          <p:cNvSpPr>
            <a:spLocks noGrp="1"/>
          </p:cNvSpPr>
          <p:nvPr>
            <p:ph type="dt" idx="10"/>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7.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8.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12.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13.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1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15.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1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0">
            <a:noFill/>
          </a:ln>
        </p:spPr>
        <p:txBody>
          <a:bodyPr numCol="1" spcCol="0" lIns="91440" rIns="91440" tIns="45720" bIns="45720" anchor="ctr">
            <a:noAutofit/>
          </a:bodyPr>
          <a:p>
            <a:pPr indent="0" algn="ctr">
              <a:lnSpc>
                <a:spcPct val="100000"/>
              </a:lnSpc>
              <a:buNone/>
            </a:pPr>
            <a:r>
              <a:rPr b="0" lang="en-US" sz="4400" strike="noStrike" u="none">
                <a:solidFill>
                  <a:schemeClr val="dk2"/>
                </a:solidFill>
                <a:uFillTx/>
                <a:latin typeface="Arial"/>
              </a:rPr>
              <a:t>Click to edit Master title style</a:t>
            </a:r>
            <a:endParaRPr b="0" lang="en-US" sz="4400" strike="noStrike" u="none">
              <a:solidFill>
                <a:schemeClr val="dk1"/>
              </a:solidFill>
              <a:uFillTx/>
              <a:latin typeface="Arial"/>
            </a:endParaRPr>
          </a:p>
        </p:txBody>
      </p:sp>
      <p:sp>
        <p:nvSpPr>
          <p:cNvPr id="1" name="PlaceHolder 2"/>
          <p:cNvSpPr>
            <a:spLocks noGrp="1"/>
          </p:cNvSpPr>
          <p:nvPr>
            <p:ph type="dt" idx="1"/>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
        <p:nvSpPr>
          <p:cNvPr id="2" name="PlaceHolder 3"/>
          <p:cNvSpPr>
            <a:spLocks noGrp="1"/>
          </p:cNvSpPr>
          <p:nvPr>
            <p:ph type="ftr" idx="2"/>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3" name="PlaceHolder 4"/>
          <p:cNvSpPr>
            <a:spLocks noGrp="1"/>
          </p:cNvSpPr>
          <p:nvPr>
            <p:ph type="sldNum" idx="3"/>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defRPr>
            </a:lvl1pPr>
          </a:lstStyle>
          <a:p>
            <a:pPr indent="0" algn="r">
              <a:lnSpc>
                <a:spcPct val="100000"/>
              </a:lnSpc>
              <a:buNone/>
            </a:pPr>
            <a:fld id="{01D812E2-C9CE-49ED-B801-9C97534FEBA1}" type="slidenum">
              <a:rPr b="0" lang="en-US" sz="1400" strike="noStrike" u="none">
                <a:solidFill>
                  <a:schemeClr val="dk1"/>
                </a:solidFill>
                <a:uFillTx/>
                <a:latin typeface="Arial"/>
              </a:rPr>
              <a:t>&lt;number&gt;</a:t>
            </a:fld>
            <a:endParaRPr b="0" lang="en-IN" sz="1400" strike="noStrike" u="none">
              <a:solidFill>
                <a:srgbClr val="000000"/>
              </a:solidFill>
              <a:uFillTx/>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chemeClr val="dk1"/>
                </a:solidFill>
                <a:uFillTx/>
                <a:latin typeface="Arial"/>
              </a:rPr>
              <a:t>Click to edit the outline text format</a:t>
            </a:r>
            <a:endParaRPr b="0" lang="en-US" sz="3200" strike="noStrike" u="none">
              <a:solidFill>
                <a:schemeClr val="dk1"/>
              </a:solidFill>
              <a:uFillTx/>
              <a:latin typeface="Arial"/>
            </a:endParaRPr>
          </a:p>
          <a:p>
            <a:pPr lvl="1" marL="864000" indent="-324000">
              <a:spcBef>
                <a:spcPts val="1134"/>
              </a:spcBef>
              <a:buClr>
                <a:srgbClr val="000000"/>
              </a:buClr>
              <a:buSzPct val="75000"/>
              <a:buFont typeface="Symbol" charset="2"/>
              <a:buChar char=""/>
            </a:pPr>
            <a:r>
              <a:rPr b="0" lang="en-US" sz="2400" strike="noStrike" u="none">
                <a:solidFill>
                  <a:schemeClr val="dk1"/>
                </a:solidFill>
                <a:uFillTx/>
                <a:latin typeface="Arial"/>
              </a:rPr>
              <a:t>Second Outline Level</a:t>
            </a:r>
            <a:endParaRPr b="0" lang="en-US" sz="2400" strike="noStrike" u="none">
              <a:solidFill>
                <a:schemeClr val="dk1"/>
              </a:solidFill>
              <a:uFillTx/>
              <a:latin typeface="Arial"/>
            </a:endParaRPr>
          </a:p>
          <a:p>
            <a:pPr lvl="2" marL="1296000" indent="-288000">
              <a:spcBef>
                <a:spcPts val="850"/>
              </a:spcBef>
              <a:buClr>
                <a:srgbClr val="000000"/>
              </a:buClr>
              <a:buSzPct val="45000"/>
              <a:buFont typeface="Wingdings" charset="2"/>
              <a:buChar char=""/>
            </a:pPr>
            <a:r>
              <a:rPr b="0" lang="en-US" sz="2000" strike="noStrike" u="none">
                <a:solidFill>
                  <a:schemeClr val="dk1"/>
                </a:solidFill>
                <a:uFillTx/>
                <a:latin typeface="Arial"/>
              </a:rPr>
              <a:t>Third Outline Level</a:t>
            </a:r>
            <a:endParaRPr b="0" lang="en-US" sz="2000" strike="noStrike" u="none">
              <a:solidFill>
                <a:schemeClr val="dk1"/>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chemeClr val="dk1"/>
                </a:solidFill>
                <a:uFillTx/>
                <a:latin typeface="Arial"/>
              </a:rPr>
              <a:t>Fourth Outline Level</a:t>
            </a:r>
            <a:endParaRPr b="0" lang="en-US" sz="2000" strike="noStrike" u="none">
              <a:solidFill>
                <a:schemeClr val="dk1"/>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chemeClr val="dk1"/>
                </a:solidFill>
                <a:uFillTx/>
                <a:latin typeface="Arial"/>
              </a:rPr>
              <a:t>Fifth Outline Level</a:t>
            </a:r>
            <a:endParaRPr b="0" lang="en-US" sz="2000" strike="noStrike" u="none">
              <a:solidFill>
                <a:schemeClr val="dk1"/>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chemeClr val="dk1"/>
                </a:solidFill>
                <a:uFillTx/>
                <a:latin typeface="Arial"/>
              </a:rPr>
              <a:t>Sixth Outline Level</a:t>
            </a:r>
            <a:endParaRPr b="0" lang="en-US" sz="2000" strike="noStrike" u="none">
              <a:solidFill>
                <a:schemeClr val="dk1"/>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chemeClr val="dk1"/>
                </a:solidFill>
                <a:uFillTx/>
                <a:latin typeface="Arial"/>
              </a:rPr>
              <a:t>Seventh Outline Level</a:t>
            </a:r>
            <a:endParaRPr b="0" lang="en-US" sz="2000" strike="noStrike" u="none">
              <a:solidFill>
                <a:schemeClr val="dk1"/>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2880"/>
            <a:ext cx="3007800" cy="1161720"/>
          </a:xfrm>
          <a:prstGeom prst="rect">
            <a:avLst/>
          </a:prstGeom>
          <a:noFill/>
          <a:ln w="0">
            <a:noFill/>
          </a:ln>
        </p:spPr>
        <p:txBody>
          <a:bodyPr numCol="1" spcCol="0" lIns="91440" rIns="91440" tIns="45720" bIns="45720" anchor="b">
            <a:noAutofit/>
          </a:bodyPr>
          <a:p>
            <a:pPr indent="0">
              <a:lnSpc>
                <a:spcPct val="100000"/>
              </a:lnSpc>
              <a:buNone/>
            </a:pPr>
            <a:r>
              <a:rPr b="1" lang="en-US" sz="2000" strike="noStrike" u="none">
                <a:solidFill>
                  <a:schemeClr val="dk2"/>
                </a:solidFill>
                <a:uFillTx/>
                <a:latin typeface="Arial"/>
              </a:rPr>
              <a:t>Click to edit Master title style</a:t>
            </a:r>
            <a:endParaRPr b="0" lang="en-US" sz="2000" strike="noStrike" u="none">
              <a:solidFill>
                <a:schemeClr val="dk1"/>
              </a:solidFill>
              <a:uFillTx/>
              <a:latin typeface="Arial"/>
            </a:endParaRPr>
          </a:p>
        </p:txBody>
      </p:sp>
      <p:sp>
        <p:nvSpPr>
          <p:cNvPr id="63" name="PlaceHolder 2"/>
          <p:cNvSpPr>
            <a:spLocks noGrp="1"/>
          </p:cNvSpPr>
          <p:nvPr>
            <p:ph type="body"/>
          </p:nvPr>
        </p:nvSpPr>
        <p:spPr>
          <a:xfrm>
            <a:off x="3575160" y="272880"/>
            <a:ext cx="5111280" cy="5852880"/>
          </a:xfrm>
          <a:prstGeom prst="rect">
            <a:avLst/>
          </a:prstGeom>
          <a:noFill/>
          <a:ln w="0">
            <a:noFill/>
          </a:ln>
        </p:spPr>
        <p:txBody>
          <a:bodyPr numCol="1" spcCol="0" lIns="91440" rIns="91440" tIns="45720" bIns="45720" anchor="t">
            <a:noAutofit/>
          </a:bodyPr>
          <a:p>
            <a:pPr marL="343080" indent="-343080">
              <a:lnSpc>
                <a:spcPct val="100000"/>
              </a:lnSpc>
              <a:spcBef>
                <a:spcPts val="641"/>
              </a:spcBef>
              <a:buClr>
                <a:srgbClr val="000000"/>
              </a:buClr>
              <a:buFont typeface="Symbol" charset="2"/>
              <a:buChar char=""/>
            </a:pPr>
            <a:r>
              <a:rPr b="0" lang="en-US" sz="3200" strike="noStrike" u="none">
                <a:solidFill>
                  <a:schemeClr val="dk1"/>
                </a:solidFill>
                <a:uFillTx/>
                <a:latin typeface="Arial"/>
              </a:rPr>
              <a:t>Click to edit Master text styles</a:t>
            </a:r>
            <a:endParaRPr b="0" lang="en-US" sz="3200" strike="noStrike" u="none">
              <a:solidFill>
                <a:schemeClr val="dk1"/>
              </a:solidFill>
              <a:uFillTx/>
              <a:latin typeface="Arial"/>
            </a:endParaRPr>
          </a:p>
          <a:p>
            <a:pPr lvl="1" marL="743040" indent="-285840">
              <a:lnSpc>
                <a:spcPct val="100000"/>
              </a:lnSpc>
              <a:spcBef>
                <a:spcPts val="561"/>
              </a:spcBef>
              <a:buClr>
                <a:srgbClr val="000000"/>
              </a:buClr>
              <a:buFont typeface="Symbol" charset="2"/>
              <a:buChar char=""/>
            </a:pPr>
            <a:r>
              <a:rPr b="0" lang="en-US" sz="2800" strike="noStrike" u="none">
                <a:solidFill>
                  <a:schemeClr val="dk1"/>
                </a:solidFill>
                <a:uFillTx/>
                <a:latin typeface="Arial"/>
              </a:rPr>
              <a:t>Second level</a:t>
            </a:r>
            <a:endParaRPr b="0" lang="en-US" sz="2800" strike="noStrike" u="none">
              <a:solidFill>
                <a:schemeClr val="dk1"/>
              </a:solidFill>
              <a:uFillTx/>
              <a:latin typeface="Arial"/>
            </a:endParaRPr>
          </a:p>
          <a:p>
            <a:pPr lvl="2" marL="1143000" indent="-228600">
              <a:lnSpc>
                <a:spcPct val="100000"/>
              </a:lnSpc>
              <a:spcBef>
                <a:spcPts val="479"/>
              </a:spcBef>
              <a:buClr>
                <a:srgbClr val="000000"/>
              </a:buClr>
              <a:buFont typeface="Symbol" charset="2"/>
              <a:buChar char=""/>
            </a:pPr>
            <a:r>
              <a:rPr b="0" lang="en-US" sz="2400" strike="noStrike" u="none">
                <a:solidFill>
                  <a:schemeClr val="dk1"/>
                </a:solidFill>
                <a:uFillTx/>
                <a:latin typeface="Arial"/>
              </a:rPr>
              <a:t>Third level</a:t>
            </a:r>
            <a:endParaRPr b="0" lang="en-US" sz="2400" strike="noStrike" u="none">
              <a:solidFill>
                <a:schemeClr val="dk1"/>
              </a:solidFill>
              <a:uFillTx/>
              <a:latin typeface="Arial"/>
            </a:endParaRPr>
          </a:p>
          <a:p>
            <a:pPr lvl="3" marL="1600200" indent="-228600">
              <a:lnSpc>
                <a:spcPct val="100000"/>
              </a:lnSpc>
              <a:spcBef>
                <a:spcPts val="400"/>
              </a:spcBef>
              <a:buClr>
                <a:srgbClr val="000000"/>
              </a:buClr>
              <a:buFont typeface="Symbol" charset="2"/>
              <a:buChar char=""/>
            </a:pPr>
            <a:r>
              <a:rPr b="0" lang="en-US" sz="2000" strike="noStrike" u="none">
                <a:solidFill>
                  <a:schemeClr val="dk1"/>
                </a:solidFill>
                <a:uFillTx/>
                <a:latin typeface="Arial"/>
              </a:rPr>
              <a:t>Fourth level</a:t>
            </a:r>
            <a:endParaRPr b="0" lang="en-US" sz="2000" strike="noStrike" u="none">
              <a:solidFill>
                <a:schemeClr val="dk1"/>
              </a:solidFill>
              <a:uFillTx/>
              <a:latin typeface="Arial"/>
            </a:endParaRPr>
          </a:p>
          <a:p>
            <a:pPr lvl="4" marL="2057400" indent="-228600">
              <a:lnSpc>
                <a:spcPct val="100000"/>
              </a:lnSpc>
              <a:spcBef>
                <a:spcPts val="400"/>
              </a:spcBef>
              <a:buClr>
                <a:srgbClr val="000000"/>
              </a:buClr>
              <a:buFont typeface="OpenSymbol"/>
              <a:buChar char="»"/>
            </a:pPr>
            <a:r>
              <a:rPr b="0" lang="en-US" sz="2000" strike="noStrike" u="none">
                <a:solidFill>
                  <a:schemeClr val="dk1"/>
                </a:solidFill>
                <a:uFillTx/>
                <a:latin typeface="Arial"/>
              </a:rPr>
              <a:t>Fifth level</a:t>
            </a:r>
            <a:endParaRPr b="0" lang="en-US" sz="2000" strike="noStrike" u="none">
              <a:solidFill>
                <a:schemeClr val="dk1"/>
              </a:solidFill>
              <a:uFillTx/>
              <a:latin typeface="Arial"/>
            </a:endParaRPr>
          </a:p>
        </p:txBody>
      </p:sp>
      <p:sp>
        <p:nvSpPr>
          <p:cNvPr id="64" name="PlaceHolder 3"/>
          <p:cNvSpPr>
            <a:spLocks noGrp="1"/>
          </p:cNvSpPr>
          <p:nvPr>
            <p:ph type="body"/>
          </p:nvPr>
        </p:nvSpPr>
        <p:spPr>
          <a:xfrm>
            <a:off x="457200" y="1434960"/>
            <a:ext cx="3007800" cy="4690800"/>
          </a:xfrm>
          <a:prstGeom prst="rect">
            <a:avLst/>
          </a:prstGeom>
          <a:noFill/>
          <a:ln w="0">
            <a:noFill/>
          </a:ln>
        </p:spPr>
        <p:txBody>
          <a:bodyPr numCol="1" spcCol="0" lIns="91440" rIns="91440" tIns="45720" bIns="45720" anchor="t">
            <a:noAutofit/>
          </a:bodyPr>
          <a:p>
            <a:pPr indent="0">
              <a:lnSpc>
                <a:spcPct val="100000"/>
              </a:lnSpc>
              <a:spcBef>
                <a:spcPts val="281"/>
              </a:spcBef>
              <a:buNone/>
              <a:tabLst>
                <a:tab algn="l" pos="0"/>
              </a:tabLst>
            </a:pPr>
            <a:r>
              <a:rPr b="0" lang="en-US" sz="1400" strike="noStrike" u="none">
                <a:solidFill>
                  <a:schemeClr val="dk1"/>
                </a:solidFill>
                <a:uFillTx/>
                <a:latin typeface="Arial"/>
              </a:rPr>
              <a:t>Click to edit Master text styles</a:t>
            </a:r>
            <a:endParaRPr b="0" lang="en-US" sz="1400" strike="noStrike" u="none">
              <a:solidFill>
                <a:schemeClr val="dk1"/>
              </a:solidFill>
              <a:uFillTx/>
              <a:latin typeface="Arial"/>
            </a:endParaRPr>
          </a:p>
        </p:txBody>
      </p:sp>
      <p:sp>
        <p:nvSpPr>
          <p:cNvPr id="65" name="PlaceHolder 4"/>
          <p:cNvSpPr>
            <a:spLocks noGrp="1"/>
          </p:cNvSpPr>
          <p:nvPr>
            <p:ph type="dt" idx="28"/>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66" name="PlaceHolder 5"/>
          <p:cNvSpPr>
            <a:spLocks noGrp="1"/>
          </p:cNvSpPr>
          <p:nvPr>
            <p:ph type="ftr" idx="29"/>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67" name="PlaceHolder 6"/>
          <p:cNvSpPr>
            <a:spLocks noGrp="1"/>
          </p:cNvSpPr>
          <p:nvPr>
            <p:ph type="sldNum" idx="30"/>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defRPr>
            </a:lvl1pPr>
          </a:lstStyle>
          <a:p>
            <a:pPr indent="0" algn="r">
              <a:lnSpc>
                <a:spcPct val="100000"/>
              </a:lnSpc>
              <a:buNone/>
            </a:pPr>
            <a:fld id="{F4061B90-0384-4062-AB24-B12FC9AA1DD5}" type="slidenum">
              <a:rPr b="0" lang="en-US" sz="1400" strike="noStrike" u="none">
                <a:solidFill>
                  <a:schemeClr val="dk1"/>
                </a:solidFill>
                <a:uFillTx/>
                <a:latin typeface="Arial"/>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4"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8" name="PlaceHolder 1"/>
          <p:cNvSpPr>
            <a:spLocks noGrp="1"/>
          </p:cNvSpPr>
          <p:nvPr>
            <p:ph type="title"/>
          </p:nvPr>
        </p:nvSpPr>
        <p:spPr>
          <a:xfrm>
            <a:off x="1792440" y="4800600"/>
            <a:ext cx="5486040" cy="566280"/>
          </a:xfrm>
          <a:prstGeom prst="rect">
            <a:avLst/>
          </a:prstGeom>
          <a:noFill/>
          <a:ln w="0">
            <a:noFill/>
          </a:ln>
        </p:spPr>
        <p:txBody>
          <a:bodyPr numCol="1" spcCol="0" lIns="91440" rIns="91440" tIns="45720" bIns="45720" anchor="b">
            <a:noAutofit/>
          </a:bodyPr>
          <a:p>
            <a:pPr indent="0">
              <a:lnSpc>
                <a:spcPct val="100000"/>
              </a:lnSpc>
              <a:buNone/>
            </a:pPr>
            <a:r>
              <a:rPr b="1" lang="en-US" sz="2000" strike="noStrike" u="none">
                <a:solidFill>
                  <a:schemeClr val="dk2"/>
                </a:solidFill>
                <a:uFillTx/>
                <a:latin typeface="Arial"/>
              </a:rPr>
              <a:t>Click to edit Master title style</a:t>
            </a:r>
            <a:endParaRPr b="0" lang="en-US" sz="2000" strike="noStrike" u="none">
              <a:solidFill>
                <a:schemeClr val="dk1"/>
              </a:solidFill>
              <a:uFillTx/>
              <a:latin typeface="Arial"/>
            </a:endParaRPr>
          </a:p>
        </p:txBody>
      </p:sp>
      <p:sp>
        <p:nvSpPr>
          <p:cNvPr id="69" name="PlaceHolder 2"/>
          <p:cNvSpPr>
            <a:spLocks noGrp="1"/>
          </p:cNvSpPr>
          <p:nvPr>
            <p:ph type="body"/>
          </p:nvPr>
        </p:nvSpPr>
        <p:spPr>
          <a:xfrm>
            <a:off x="1792440" y="612720"/>
            <a:ext cx="5486040" cy="4114440"/>
          </a:xfrm>
          <a:prstGeom prst="rect">
            <a:avLst/>
          </a:prstGeom>
          <a:noFill/>
          <a:ln w="0">
            <a:noFill/>
          </a:ln>
        </p:spPr>
        <p:txBody>
          <a:bodyPr lIns="90000" rIns="90000" tIns="45000" bIns="45000" anchor="t">
            <a:noAutofit/>
          </a:bodyPr>
          <a:p>
            <a:pPr marL="432000" indent="-324000">
              <a:spcBef>
                <a:spcPts val="1417"/>
              </a:spcBef>
              <a:buClr>
                <a:srgbClr val="000000"/>
              </a:buClr>
              <a:buSzPct val="45000"/>
              <a:buFont typeface="Wingdings" charset="2"/>
              <a:buChar char=""/>
            </a:pPr>
            <a:r>
              <a:rPr b="0" lang="en-US" sz="3200" strike="noStrike" u="none">
                <a:solidFill>
                  <a:schemeClr val="dk1"/>
                </a:solidFill>
                <a:uFillTx/>
                <a:latin typeface="Arial"/>
              </a:rPr>
              <a:t>Click to edit the outline text format</a:t>
            </a:r>
            <a:endParaRPr b="0" lang="en-US" sz="3200" strike="noStrike" u="none">
              <a:solidFill>
                <a:schemeClr val="dk1"/>
              </a:solidFill>
              <a:uFillTx/>
              <a:latin typeface="Arial"/>
            </a:endParaRPr>
          </a:p>
          <a:p>
            <a:pPr lvl="1" marL="864000" indent="-324000">
              <a:spcBef>
                <a:spcPts val="1134"/>
              </a:spcBef>
              <a:buClr>
                <a:srgbClr val="000000"/>
              </a:buClr>
              <a:buSzPct val="75000"/>
              <a:buFont typeface="Symbol" charset="2"/>
              <a:buChar char=""/>
            </a:pPr>
            <a:r>
              <a:rPr b="0" lang="en-US" sz="3200" strike="noStrike" u="none">
                <a:solidFill>
                  <a:schemeClr val="dk1"/>
                </a:solidFill>
                <a:uFillTx/>
                <a:latin typeface="Arial"/>
              </a:rPr>
              <a:t>Second Outline Level</a:t>
            </a:r>
            <a:endParaRPr b="0" lang="en-US" sz="3200" strike="noStrike" u="none">
              <a:solidFill>
                <a:schemeClr val="dk1"/>
              </a:solidFill>
              <a:uFillTx/>
              <a:latin typeface="Arial"/>
            </a:endParaRPr>
          </a:p>
          <a:p>
            <a:pPr lvl="2" marL="1296000" indent="-288000">
              <a:spcBef>
                <a:spcPts val="850"/>
              </a:spcBef>
              <a:buClr>
                <a:srgbClr val="000000"/>
              </a:buClr>
              <a:buSzPct val="45000"/>
              <a:buFont typeface="Wingdings" charset="2"/>
              <a:buChar char=""/>
            </a:pPr>
            <a:r>
              <a:rPr b="0" lang="en-US" sz="3200" strike="noStrike" u="none">
                <a:solidFill>
                  <a:schemeClr val="dk1"/>
                </a:solidFill>
                <a:uFillTx/>
                <a:latin typeface="Arial"/>
              </a:rPr>
              <a:t>Third Outline Level</a:t>
            </a:r>
            <a:endParaRPr b="0" lang="en-US" sz="3200" strike="noStrike" u="none">
              <a:solidFill>
                <a:schemeClr val="dk1"/>
              </a:solidFill>
              <a:uFillTx/>
              <a:latin typeface="Arial"/>
            </a:endParaRPr>
          </a:p>
          <a:p>
            <a:pPr lvl="3" marL="1728000" indent="-216000">
              <a:spcBef>
                <a:spcPts val="567"/>
              </a:spcBef>
              <a:buClr>
                <a:srgbClr val="000000"/>
              </a:buClr>
              <a:buSzPct val="75000"/>
              <a:buFont typeface="Symbol" charset="2"/>
              <a:buChar char=""/>
            </a:pPr>
            <a:r>
              <a:rPr b="0" lang="en-US" sz="3200" strike="noStrike" u="none">
                <a:solidFill>
                  <a:schemeClr val="dk1"/>
                </a:solidFill>
                <a:uFillTx/>
                <a:latin typeface="Arial"/>
              </a:rPr>
              <a:t>Fourth Outline Level</a:t>
            </a:r>
            <a:endParaRPr b="0" lang="en-US" sz="3200" strike="noStrike" u="none">
              <a:solidFill>
                <a:schemeClr val="dk1"/>
              </a:solidFill>
              <a:uFillTx/>
              <a:latin typeface="Arial"/>
            </a:endParaRPr>
          </a:p>
          <a:p>
            <a:pPr lvl="4" marL="2160000" indent="-216000">
              <a:spcBef>
                <a:spcPts val="283"/>
              </a:spcBef>
              <a:buClr>
                <a:srgbClr val="000000"/>
              </a:buClr>
              <a:buSzPct val="45000"/>
              <a:buFont typeface="Wingdings" charset="2"/>
              <a:buChar char=""/>
            </a:pPr>
            <a:r>
              <a:rPr b="0" lang="en-US" sz="3200" strike="noStrike" u="none">
                <a:solidFill>
                  <a:schemeClr val="dk1"/>
                </a:solidFill>
                <a:uFillTx/>
                <a:latin typeface="Arial"/>
              </a:rPr>
              <a:t>Fifth Outline Level</a:t>
            </a:r>
            <a:endParaRPr b="0" lang="en-US" sz="3200" strike="noStrike" u="none">
              <a:solidFill>
                <a:schemeClr val="dk1"/>
              </a:solidFill>
              <a:uFillTx/>
              <a:latin typeface="Arial"/>
            </a:endParaRPr>
          </a:p>
          <a:p>
            <a:pPr lvl="5" marL="2592000" indent="-216000">
              <a:spcBef>
                <a:spcPts val="283"/>
              </a:spcBef>
              <a:buClr>
                <a:srgbClr val="000000"/>
              </a:buClr>
              <a:buSzPct val="45000"/>
              <a:buFont typeface="Wingdings" charset="2"/>
              <a:buChar char=""/>
            </a:pPr>
            <a:r>
              <a:rPr b="0" lang="en-US" sz="3200" strike="noStrike" u="none">
                <a:solidFill>
                  <a:schemeClr val="dk1"/>
                </a:solidFill>
                <a:uFillTx/>
                <a:latin typeface="Arial"/>
              </a:rPr>
              <a:t>Sixth Outline Level</a:t>
            </a:r>
            <a:endParaRPr b="0" lang="en-US" sz="3200" strike="noStrike" u="none">
              <a:solidFill>
                <a:schemeClr val="dk1"/>
              </a:solidFill>
              <a:uFillTx/>
              <a:latin typeface="Arial"/>
            </a:endParaRPr>
          </a:p>
          <a:p>
            <a:pPr lvl="6" marL="3024000" indent="-216000">
              <a:spcBef>
                <a:spcPts val="283"/>
              </a:spcBef>
              <a:buClr>
                <a:srgbClr val="000000"/>
              </a:buClr>
              <a:buSzPct val="45000"/>
              <a:buFont typeface="Wingdings" charset="2"/>
              <a:buChar char=""/>
            </a:pPr>
            <a:r>
              <a:rPr b="0" lang="en-US" sz="3200" strike="noStrike" u="none">
                <a:solidFill>
                  <a:schemeClr val="dk1"/>
                </a:solidFill>
                <a:uFillTx/>
                <a:latin typeface="Arial"/>
              </a:rPr>
              <a:t>Seventh Outline Level</a:t>
            </a:r>
            <a:endParaRPr b="0" lang="en-US" sz="3200" strike="noStrike" u="none">
              <a:solidFill>
                <a:schemeClr val="dk1"/>
              </a:solidFill>
              <a:uFillTx/>
              <a:latin typeface="Arial"/>
            </a:endParaRPr>
          </a:p>
        </p:txBody>
      </p:sp>
      <p:sp>
        <p:nvSpPr>
          <p:cNvPr id="70" name="PlaceHolder 3"/>
          <p:cNvSpPr>
            <a:spLocks noGrp="1"/>
          </p:cNvSpPr>
          <p:nvPr>
            <p:ph type="body"/>
          </p:nvPr>
        </p:nvSpPr>
        <p:spPr>
          <a:xfrm>
            <a:off x="1792440" y="5367240"/>
            <a:ext cx="5486040" cy="804600"/>
          </a:xfrm>
          <a:prstGeom prst="rect">
            <a:avLst/>
          </a:prstGeom>
          <a:noFill/>
          <a:ln w="0">
            <a:noFill/>
          </a:ln>
        </p:spPr>
        <p:txBody>
          <a:bodyPr numCol="1" spcCol="0" lIns="91440" rIns="91440" tIns="45720" bIns="45720" anchor="t">
            <a:noAutofit/>
          </a:bodyPr>
          <a:p>
            <a:pPr indent="0">
              <a:lnSpc>
                <a:spcPct val="100000"/>
              </a:lnSpc>
              <a:spcBef>
                <a:spcPts val="281"/>
              </a:spcBef>
              <a:buNone/>
              <a:tabLst>
                <a:tab algn="l" pos="0"/>
              </a:tabLst>
            </a:pPr>
            <a:r>
              <a:rPr b="0" lang="en-US" sz="1400" strike="noStrike" u="none">
                <a:solidFill>
                  <a:schemeClr val="dk1"/>
                </a:solidFill>
                <a:uFillTx/>
                <a:latin typeface="Arial"/>
              </a:rPr>
              <a:t>Click to edit Master text styles</a:t>
            </a:r>
            <a:endParaRPr b="0" lang="en-US" sz="1400" strike="noStrike" u="none">
              <a:solidFill>
                <a:schemeClr val="dk1"/>
              </a:solidFill>
              <a:uFillTx/>
              <a:latin typeface="Arial"/>
            </a:endParaRPr>
          </a:p>
        </p:txBody>
      </p:sp>
      <p:sp>
        <p:nvSpPr>
          <p:cNvPr id="71" name="PlaceHolder 4"/>
          <p:cNvSpPr>
            <a:spLocks noGrp="1"/>
          </p:cNvSpPr>
          <p:nvPr>
            <p:ph type="dt" idx="31"/>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72" name="PlaceHolder 5"/>
          <p:cNvSpPr>
            <a:spLocks noGrp="1"/>
          </p:cNvSpPr>
          <p:nvPr>
            <p:ph type="ftr" idx="32"/>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73" name="PlaceHolder 6"/>
          <p:cNvSpPr>
            <a:spLocks noGrp="1"/>
          </p:cNvSpPr>
          <p:nvPr>
            <p:ph type="sldNum" idx="33"/>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defRPr>
            </a:lvl1pPr>
          </a:lstStyle>
          <a:p>
            <a:pPr indent="0" algn="r">
              <a:lnSpc>
                <a:spcPct val="100000"/>
              </a:lnSpc>
              <a:buNone/>
            </a:pPr>
            <a:fld id="{570C7229-E68D-4E30-AC06-75173D73EB6C}" type="slidenum">
              <a:rPr b="0" lang="en-US" sz="1400" strike="noStrike" u="none">
                <a:solidFill>
                  <a:schemeClr val="dk1"/>
                </a:solidFill>
                <a:uFillTx/>
                <a:latin typeface="Arial"/>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6"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a:noFill/>
          <a:ln w="0">
            <a:noFill/>
          </a:ln>
        </p:spPr>
        <p:txBody>
          <a:bodyPr numCol="1" spcCol="0" lIns="91440" rIns="91440" tIns="45720" bIns="45720" anchor="ctr">
            <a:noAutofit/>
          </a:bodyPr>
          <a:p>
            <a:pPr indent="0" algn="ctr">
              <a:lnSpc>
                <a:spcPct val="100000"/>
              </a:lnSpc>
              <a:buNone/>
            </a:pPr>
            <a:r>
              <a:rPr b="0" lang="en-US" sz="4400" strike="noStrike" u="none">
                <a:solidFill>
                  <a:schemeClr val="dk2"/>
                </a:solidFill>
                <a:uFillTx/>
                <a:latin typeface="Arial"/>
              </a:rPr>
              <a:t>Click to edit Master title style</a:t>
            </a:r>
            <a:endParaRPr b="0" lang="en-US" sz="4400" strike="noStrike" u="none">
              <a:solidFill>
                <a:schemeClr val="dk1"/>
              </a:solidFill>
              <a:uFillTx/>
              <a:latin typeface="Arial"/>
            </a:endParaRPr>
          </a:p>
        </p:txBody>
      </p:sp>
      <p:sp>
        <p:nvSpPr>
          <p:cNvPr id="8" name="PlaceHolder 2"/>
          <p:cNvSpPr>
            <a:spLocks noGrp="1"/>
          </p:cNvSpPr>
          <p:nvPr>
            <p:ph type="body"/>
          </p:nvPr>
        </p:nvSpPr>
        <p:spPr>
          <a:xfrm>
            <a:off x="457200" y="1600200"/>
            <a:ext cx="8229240" cy="4525560"/>
          </a:xfrm>
          <a:prstGeom prst="rect">
            <a:avLst/>
          </a:prstGeom>
          <a:noFill/>
          <a:ln w="0">
            <a:noFill/>
          </a:ln>
        </p:spPr>
        <p:txBody>
          <a:bodyPr numCol="1" spcCol="0" lIns="91440" rIns="91440" tIns="45720" bIns="45720" anchor="t" vert="eaVert">
            <a:noAutofit/>
          </a:bodyPr>
          <a:p>
            <a:pPr marL="343080" indent="-343080">
              <a:lnSpc>
                <a:spcPct val="100000"/>
              </a:lnSpc>
              <a:spcBef>
                <a:spcPts val="641"/>
              </a:spcBef>
              <a:buClr>
                <a:srgbClr val="000000"/>
              </a:buClr>
              <a:buFont typeface="Symbol" charset="2"/>
              <a:buChar char=""/>
            </a:pPr>
            <a:r>
              <a:rPr b="0" lang="en-US" sz="3200" strike="noStrike" u="none">
                <a:solidFill>
                  <a:schemeClr val="dk1"/>
                </a:solidFill>
                <a:uFillTx/>
                <a:latin typeface="Arial"/>
              </a:rPr>
              <a:t>Click to edit Master text styles</a:t>
            </a:r>
            <a:endParaRPr b="0" lang="en-US" sz="3200" strike="noStrike" u="none">
              <a:solidFill>
                <a:schemeClr val="dk1"/>
              </a:solidFill>
              <a:uFillTx/>
              <a:latin typeface="Arial"/>
            </a:endParaRPr>
          </a:p>
          <a:p>
            <a:pPr lvl="1" marL="743040" indent="-285840">
              <a:lnSpc>
                <a:spcPct val="100000"/>
              </a:lnSpc>
              <a:spcBef>
                <a:spcPts val="561"/>
              </a:spcBef>
              <a:buClr>
                <a:srgbClr val="000000"/>
              </a:buClr>
              <a:buFont typeface="Symbol" charset="2"/>
              <a:buChar char=""/>
            </a:pPr>
            <a:r>
              <a:rPr b="0" lang="en-US" sz="2800" strike="noStrike" u="none">
                <a:solidFill>
                  <a:schemeClr val="dk1"/>
                </a:solidFill>
                <a:uFillTx/>
                <a:latin typeface="Arial"/>
              </a:rPr>
              <a:t>Second level</a:t>
            </a:r>
            <a:endParaRPr b="0" lang="en-US" sz="2800" strike="noStrike" u="none">
              <a:solidFill>
                <a:schemeClr val="dk1"/>
              </a:solidFill>
              <a:uFillTx/>
              <a:latin typeface="Arial"/>
            </a:endParaRPr>
          </a:p>
          <a:p>
            <a:pPr lvl="2" marL="1143000" indent="-228600">
              <a:lnSpc>
                <a:spcPct val="100000"/>
              </a:lnSpc>
              <a:spcBef>
                <a:spcPts val="479"/>
              </a:spcBef>
              <a:buClr>
                <a:srgbClr val="000000"/>
              </a:buClr>
              <a:buFont typeface="Symbol" charset="2"/>
              <a:buChar char=""/>
            </a:pPr>
            <a:r>
              <a:rPr b="0" lang="en-US" sz="2400" strike="noStrike" u="none">
                <a:solidFill>
                  <a:schemeClr val="dk1"/>
                </a:solidFill>
                <a:uFillTx/>
                <a:latin typeface="Arial"/>
              </a:rPr>
              <a:t>Third level</a:t>
            </a:r>
            <a:endParaRPr b="0" lang="en-US" sz="2400" strike="noStrike" u="none">
              <a:solidFill>
                <a:schemeClr val="dk1"/>
              </a:solidFill>
              <a:uFillTx/>
              <a:latin typeface="Arial"/>
            </a:endParaRPr>
          </a:p>
          <a:p>
            <a:pPr lvl="3" marL="1600200" indent="-228600">
              <a:lnSpc>
                <a:spcPct val="100000"/>
              </a:lnSpc>
              <a:spcBef>
                <a:spcPts val="400"/>
              </a:spcBef>
              <a:buClr>
                <a:srgbClr val="000000"/>
              </a:buClr>
              <a:buFont typeface="Symbol" charset="2"/>
              <a:buChar char=""/>
            </a:pPr>
            <a:r>
              <a:rPr b="0" lang="en-US" sz="2000" strike="noStrike" u="none">
                <a:solidFill>
                  <a:schemeClr val="dk1"/>
                </a:solidFill>
                <a:uFillTx/>
                <a:latin typeface="Arial"/>
              </a:rPr>
              <a:t>Fourth level</a:t>
            </a:r>
            <a:endParaRPr b="0" lang="en-US" sz="2000" strike="noStrike" u="none">
              <a:solidFill>
                <a:schemeClr val="dk1"/>
              </a:solidFill>
              <a:uFillTx/>
              <a:latin typeface="Arial"/>
            </a:endParaRPr>
          </a:p>
          <a:p>
            <a:pPr lvl="4" marL="2057400" indent="-228600">
              <a:lnSpc>
                <a:spcPct val="100000"/>
              </a:lnSpc>
              <a:spcBef>
                <a:spcPts val="400"/>
              </a:spcBef>
              <a:buClr>
                <a:srgbClr val="000000"/>
              </a:buClr>
              <a:buFont typeface="OpenSymbol"/>
              <a:buChar char="»"/>
            </a:pPr>
            <a:r>
              <a:rPr b="0" lang="en-US" sz="2000" strike="noStrike" u="none">
                <a:solidFill>
                  <a:schemeClr val="dk1"/>
                </a:solidFill>
                <a:uFillTx/>
                <a:latin typeface="Arial"/>
              </a:rPr>
              <a:t>Fifth level</a:t>
            </a:r>
            <a:endParaRPr b="0" lang="en-US" sz="2000" strike="noStrike" u="none">
              <a:solidFill>
                <a:schemeClr val="dk1"/>
              </a:solidFill>
              <a:uFillTx/>
              <a:latin typeface="Arial"/>
            </a:endParaRPr>
          </a:p>
        </p:txBody>
      </p:sp>
      <p:sp>
        <p:nvSpPr>
          <p:cNvPr id="9" name="PlaceHolder 3"/>
          <p:cNvSpPr>
            <a:spLocks noGrp="1"/>
          </p:cNvSpPr>
          <p:nvPr>
            <p:ph type="dt" idx="4"/>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0" name="PlaceHolder 4"/>
          <p:cNvSpPr>
            <a:spLocks noGrp="1"/>
          </p:cNvSpPr>
          <p:nvPr>
            <p:ph type="ftr" idx="5"/>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1" name="PlaceHolder 5"/>
          <p:cNvSpPr>
            <a:spLocks noGrp="1"/>
          </p:cNvSpPr>
          <p:nvPr>
            <p:ph type="sldNum" idx="6"/>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defRPr>
            </a:lvl1pPr>
          </a:lstStyle>
          <a:p>
            <a:pPr indent="0" algn="r">
              <a:lnSpc>
                <a:spcPct val="100000"/>
              </a:lnSpc>
              <a:buNone/>
            </a:pPr>
            <a:fld id="{D106E9FD-D1BD-4074-852F-0382BAEDA2EB}" type="slidenum">
              <a:rPr b="0" lang="en-US" sz="1400" strike="noStrike" u="none">
                <a:solidFill>
                  <a:schemeClr val="dk1"/>
                </a:solidFill>
                <a:uFillTx/>
                <a:latin typeface="Arial"/>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6629400" y="274680"/>
            <a:ext cx="2057040" cy="5851080"/>
          </a:xfrm>
          <a:prstGeom prst="rect">
            <a:avLst/>
          </a:prstGeom>
          <a:noFill/>
          <a:ln w="0">
            <a:noFill/>
          </a:ln>
        </p:spPr>
        <p:txBody>
          <a:bodyPr numCol="1" spcCol="0" lIns="91440" rIns="91440" tIns="45720" bIns="45720" anchor="ctr" vert="eaVert">
            <a:noAutofit/>
          </a:bodyPr>
          <a:p>
            <a:pPr indent="0" algn="ctr">
              <a:lnSpc>
                <a:spcPct val="100000"/>
              </a:lnSpc>
              <a:buNone/>
            </a:pPr>
            <a:r>
              <a:rPr b="0" lang="en-US" sz="4400" strike="noStrike" u="none">
                <a:solidFill>
                  <a:schemeClr val="dk2"/>
                </a:solidFill>
                <a:uFillTx/>
                <a:latin typeface="Arial"/>
              </a:rPr>
              <a:t>Click to edit Master title style</a:t>
            </a:r>
            <a:endParaRPr b="0" lang="en-US" sz="4400" strike="noStrike" u="none">
              <a:solidFill>
                <a:schemeClr val="dk1"/>
              </a:solidFill>
              <a:uFillTx/>
              <a:latin typeface="Arial"/>
            </a:endParaRPr>
          </a:p>
        </p:txBody>
      </p:sp>
      <p:sp>
        <p:nvSpPr>
          <p:cNvPr id="13" name="PlaceHolder 2"/>
          <p:cNvSpPr>
            <a:spLocks noGrp="1"/>
          </p:cNvSpPr>
          <p:nvPr>
            <p:ph type="body"/>
          </p:nvPr>
        </p:nvSpPr>
        <p:spPr>
          <a:xfrm>
            <a:off x="457200" y="274680"/>
            <a:ext cx="6019560" cy="5851080"/>
          </a:xfrm>
          <a:prstGeom prst="rect">
            <a:avLst/>
          </a:prstGeom>
          <a:noFill/>
          <a:ln w="0">
            <a:noFill/>
          </a:ln>
        </p:spPr>
        <p:txBody>
          <a:bodyPr numCol="1" spcCol="0" lIns="91440" rIns="91440" tIns="45720" bIns="45720" anchor="t" vert="eaVert">
            <a:noAutofit/>
          </a:bodyPr>
          <a:p>
            <a:pPr marL="343080" indent="-343080">
              <a:lnSpc>
                <a:spcPct val="100000"/>
              </a:lnSpc>
              <a:spcBef>
                <a:spcPts val="641"/>
              </a:spcBef>
              <a:buClr>
                <a:srgbClr val="000000"/>
              </a:buClr>
              <a:buFont typeface="Symbol" charset="2"/>
              <a:buChar char=""/>
            </a:pPr>
            <a:r>
              <a:rPr b="0" lang="en-US" sz="3200" strike="noStrike" u="none">
                <a:solidFill>
                  <a:schemeClr val="dk1"/>
                </a:solidFill>
                <a:uFillTx/>
                <a:latin typeface="Arial"/>
              </a:rPr>
              <a:t>Click to edit Master text styles</a:t>
            </a:r>
            <a:endParaRPr b="0" lang="en-US" sz="3200" strike="noStrike" u="none">
              <a:solidFill>
                <a:schemeClr val="dk1"/>
              </a:solidFill>
              <a:uFillTx/>
              <a:latin typeface="Arial"/>
            </a:endParaRPr>
          </a:p>
          <a:p>
            <a:pPr lvl="1" marL="743040" indent="-285840">
              <a:lnSpc>
                <a:spcPct val="100000"/>
              </a:lnSpc>
              <a:spcBef>
                <a:spcPts val="561"/>
              </a:spcBef>
              <a:buClr>
                <a:srgbClr val="000000"/>
              </a:buClr>
              <a:buFont typeface="Symbol" charset="2"/>
              <a:buChar char=""/>
            </a:pPr>
            <a:r>
              <a:rPr b="0" lang="en-US" sz="2800" strike="noStrike" u="none">
                <a:solidFill>
                  <a:schemeClr val="dk1"/>
                </a:solidFill>
                <a:uFillTx/>
                <a:latin typeface="Arial"/>
              </a:rPr>
              <a:t>Second level</a:t>
            </a:r>
            <a:endParaRPr b="0" lang="en-US" sz="2800" strike="noStrike" u="none">
              <a:solidFill>
                <a:schemeClr val="dk1"/>
              </a:solidFill>
              <a:uFillTx/>
              <a:latin typeface="Arial"/>
            </a:endParaRPr>
          </a:p>
          <a:p>
            <a:pPr lvl="2" marL="1143000" indent="-228600">
              <a:lnSpc>
                <a:spcPct val="100000"/>
              </a:lnSpc>
              <a:spcBef>
                <a:spcPts val="479"/>
              </a:spcBef>
              <a:buClr>
                <a:srgbClr val="000000"/>
              </a:buClr>
              <a:buFont typeface="Symbol" charset="2"/>
              <a:buChar char=""/>
            </a:pPr>
            <a:r>
              <a:rPr b="0" lang="en-US" sz="2400" strike="noStrike" u="none">
                <a:solidFill>
                  <a:schemeClr val="dk1"/>
                </a:solidFill>
                <a:uFillTx/>
                <a:latin typeface="Arial"/>
              </a:rPr>
              <a:t>Third level</a:t>
            </a:r>
            <a:endParaRPr b="0" lang="en-US" sz="2400" strike="noStrike" u="none">
              <a:solidFill>
                <a:schemeClr val="dk1"/>
              </a:solidFill>
              <a:uFillTx/>
              <a:latin typeface="Arial"/>
            </a:endParaRPr>
          </a:p>
          <a:p>
            <a:pPr lvl="3" marL="1600200" indent="-228600">
              <a:lnSpc>
                <a:spcPct val="100000"/>
              </a:lnSpc>
              <a:spcBef>
                <a:spcPts val="400"/>
              </a:spcBef>
              <a:buClr>
                <a:srgbClr val="000000"/>
              </a:buClr>
              <a:buFont typeface="Symbol" charset="2"/>
              <a:buChar char=""/>
            </a:pPr>
            <a:r>
              <a:rPr b="0" lang="en-US" sz="2000" strike="noStrike" u="none">
                <a:solidFill>
                  <a:schemeClr val="dk1"/>
                </a:solidFill>
                <a:uFillTx/>
                <a:latin typeface="Arial"/>
              </a:rPr>
              <a:t>Fourth level</a:t>
            </a:r>
            <a:endParaRPr b="0" lang="en-US" sz="2000" strike="noStrike" u="none">
              <a:solidFill>
                <a:schemeClr val="dk1"/>
              </a:solidFill>
              <a:uFillTx/>
              <a:latin typeface="Arial"/>
            </a:endParaRPr>
          </a:p>
          <a:p>
            <a:pPr lvl="4" marL="2057400" indent="-228600">
              <a:lnSpc>
                <a:spcPct val="100000"/>
              </a:lnSpc>
              <a:spcBef>
                <a:spcPts val="400"/>
              </a:spcBef>
              <a:buClr>
                <a:srgbClr val="000000"/>
              </a:buClr>
              <a:buFont typeface="OpenSymbol"/>
              <a:buChar char="»"/>
            </a:pPr>
            <a:r>
              <a:rPr b="0" lang="en-US" sz="2000" strike="noStrike" u="none">
                <a:solidFill>
                  <a:schemeClr val="dk1"/>
                </a:solidFill>
                <a:uFillTx/>
                <a:latin typeface="Arial"/>
              </a:rPr>
              <a:t>Fifth level</a:t>
            </a:r>
            <a:endParaRPr b="0" lang="en-US" sz="2000" strike="noStrike" u="none">
              <a:solidFill>
                <a:schemeClr val="dk1"/>
              </a:solidFill>
              <a:uFillTx/>
              <a:latin typeface="Arial"/>
            </a:endParaRPr>
          </a:p>
        </p:txBody>
      </p:sp>
      <p:sp>
        <p:nvSpPr>
          <p:cNvPr id="14" name="PlaceHolder 3"/>
          <p:cNvSpPr>
            <a:spLocks noGrp="1"/>
          </p:cNvSpPr>
          <p:nvPr>
            <p:ph type="dt" idx="7"/>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5" name="PlaceHolder 4"/>
          <p:cNvSpPr>
            <a:spLocks noGrp="1"/>
          </p:cNvSpPr>
          <p:nvPr>
            <p:ph type="ftr" idx="8"/>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6" name="PlaceHolder 5"/>
          <p:cNvSpPr>
            <a:spLocks noGrp="1"/>
          </p:cNvSpPr>
          <p:nvPr>
            <p:ph type="sldNum" idx="9"/>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defRPr>
            </a:lvl1pPr>
          </a:lstStyle>
          <a:p>
            <a:pPr indent="0" algn="r">
              <a:lnSpc>
                <a:spcPct val="100000"/>
              </a:lnSpc>
              <a:buNone/>
            </a:pPr>
            <a:fld id="{5D98447E-A4A7-4593-9EA5-C155CC963A1A}" type="slidenum">
              <a:rPr b="0" lang="en-US" sz="1400" strike="noStrike" u="none">
                <a:solidFill>
                  <a:schemeClr val="dk1"/>
                </a:solidFill>
                <a:uFillTx/>
                <a:latin typeface="Arial"/>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4680"/>
            <a:ext cx="8229240" cy="1142640"/>
          </a:xfrm>
          <a:prstGeom prst="rect">
            <a:avLst/>
          </a:prstGeom>
          <a:noFill/>
          <a:ln w="0">
            <a:noFill/>
          </a:ln>
        </p:spPr>
        <p:txBody>
          <a:bodyPr numCol="1" spcCol="0" lIns="91440" rIns="91440" tIns="45720" bIns="45720" anchor="ctr">
            <a:noAutofit/>
          </a:bodyPr>
          <a:p>
            <a:pPr indent="0" algn="ctr">
              <a:lnSpc>
                <a:spcPct val="100000"/>
              </a:lnSpc>
              <a:buNone/>
            </a:pPr>
            <a:r>
              <a:rPr b="0" lang="en-US" sz="4400" strike="noStrike" u="none">
                <a:solidFill>
                  <a:schemeClr val="dk2"/>
                </a:solidFill>
                <a:uFillTx/>
                <a:latin typeface="Arial"/>
              </a:rPr>
              <a:t>Click to edit Master title style</a:t>
            </a:r>
            <a:endParaRPr b="0" lang="en-US" sz="4400" strike="noStrike" u="none">
              <a:solidFill>
                <a:schemeClr val="dk1"/>
              </a:solidFill>
              <a:uFillTx/>
              <a:latin typeface="Arial"/>
            </a:endParaRPr>
          </a:p>
        </p:txBody>
      </p:sp>
      <p:sp>
        <p:nvSpPr>
          <p:cNvPr id="18" name="PlaceHolder 2"/>
          <p:cNvSpPr>
            <a:spLocks noGrp="1"/>
          </p:cNvSpPr>
          <p:nvPr>
            <p:ph type="body"/>
          </p:nvPr>
        </p:nvSpPr>
        <p:spPr>
          <a:xfrm>
            <a:off x="457200" y="1600200"/>
            <a:ext cx="8229240" cy="4525560"/>
          </a:xfrm>
          <a:prstGeom prst="rect">
            <a:avLst/>
          </a:prstGeom>
          <a:noFill/>
          <a:ln w="0">
            <a:noFill/>
          </a:ln>
        </p:spPr>
        <p:txBody>
          <a:bodyPr numCol="1" spcCol="0" lIns="91440" rIns="91440" tIns="45720" bIns="45720" anchor="t">
            <a:noAutofit/>
          </a:bodyPr>
          <a:p>
            <a:pPr marL="343080" indent="-343080">
              <a:lnSpc>
                <a:spcPct val="100000"/>
              </a:lnSpc>
              <a:spcBef>
                <a:spcPts val="641"/>
              </a:spcBef>
              <a:buClr>
                <a:srgbClr val="000000"/>
              </a:buClr>
              <a:buFont typeface="Symbol" charset="2"/>
              <a:buChar char=""/>
            </a:pPr>
            <a:r>
              <a:rPr b="0" lang="en-US" sz="3200" strike="noStrike" u="none">
                <a:solidFill>
                  <a:schemeClr val="dk1"/>
                </a:solidFill>
                <a:uFillTx/>
                <a:latin typeface="Arial"/>
              </a:rPr>
              <a:t>Click to edit Master text styles</a:t>
            </a:r>
            <a:endParaRPr b="0" lang="en-US" sz="3200" strike="noStrike" u="none">
              <a:solidFill>
                <a:schemeClr val="dk1"/>
              </a:solidFill>
              <a:uFillTx/>
              <a:latin typeface="Arial"/>
            </a:endParaRPr>
          </a:p>
          <a:p>
            <a:pPr lvl="1" marL="743040" indent="-285840">
              <a:lnSpc>
                <a:spcPct val="100000"/>
              </a:lnSpc>
              <a:spcBef>
                <a:spcPts val="561"/>
              </a:spcBef>
              <a:buClr>
                <a:srgbClr val="000000"/>
              </a:buClr>
              <a:buFont typeface="Symbol" charset="2"/>
              <a:buChar char=""/>
            </a:pPr>
            <a:r>
              <a:rPr b="0" lang="en-US" sz="2800" strike="noStrike" u="none">
                <a:solidFill>
                  <a:schemeClr val="dk1"/>
                </a:solidFill>
                <a:uFillTx/>
                <a:latin typeface="Arial"/>
              </a:rPr>
              <a:t>Second level</a:t>
            </a:r>
            <a:endParaRPr b="0" lang="en-US" sz="2800" strike="noStrike" u="none">
              <a:solidFill>
                <a:schemeClr val="dk1"/>
              </a:solidFill>
              <a:uFillTx/>
              <a:latin typeface="Arial"/>
            </a:endParaRPr>
          </a:p>
          <a:p>
            <a:pPr lvl="2" marL="1143000" indent="-228600">
              <a:lnSpc>
                <a:spcPct val="100000"/>
              </a:lnSpc>
              <a:spcBef>
                <a:spcPts val="479"/>
              </a:spcBef>
              <a:buClr>
                <a:srgbClr val="000000"/>
              </a:buClr>
              <a:buFont typeface="Symbol" charset="2"/>
              <a:buChar char=""/>
            </a:pPr>
            <a:r>
              <a:rPr b="0" lang="en-US" sz="2400" strike="noStrike" u="none">
                <a:solidFill>
                  <a:schemeClr val="dk1"/>
                </a:solidFill>
                <a:uFillTx/>
                <a:latin typeface="Arial"/>
              </a:rPr>
              <a:t>Third level</a:t>
            </a:r>
            <a:endParaRPr b="0" lang="en-US" sz="2400" strike="noStrike" u="none">
              <a:solidFill>
                <a:schemeClr val="dk1"/>
              </a:solidFill>
              <a:uFillTx/>
              <a:latin typeface="Arial"/>
            </a:endParaRPr>
          </a:p>
          <a:p>
            <a:pPr lvl="3" marL="1600200" indent="-228600">
              <a:lnSpc>
                <a:spcPct val="100000"/>
              </a:lnSpc>
              <a:spcBef>
                <a:spcPts val="400"/>
              </a:spcBef>
              <a:buClr>
                <a:srgbClr val="000000"/>
              </a:buClr>
              <a:buFont typeface="Symbol" charset="2"/>
              <a:buChar char=""/>
            </a:pPr>
            <a:r>
              <a:rPr b="0" lang="en-US" sz="2000" strike="noStrike" u="none">
                <a:solidFill>
                  <a:schemeClr val="dk1"/>
                </a:solidFill>
                <a:uFillTx/>
                <a:latin typeface="Arial"/>
              </a:rPr>
              <a:t>Fourth level</a:t>
            </a:r>
            <a:endParaRPr b="0" lang="en-US" sz="2000" strike="noStrike" u="none">
              <a:solidFill>
                <a:schemeClr val="dk1"/>
              </a:solidFill>
              <a:uFillTx/>
              <a:latin typeface="Arial"/>
            </a:endParaRPr>
          </a:p>
          <a:p>
            <a:pPr lvl="4" marL="2057400" indent="-228600">
              <a:lnSpc>
                <a:spcPct val="100000"/>
              </a:lnSpc>
              <a:spcBef>
                <a:spcPts val="400"/>
              </a:spcBef>
              <a:buClr>
                <a:srgbClr val="000000"/>
              </a:buClr>
              <a:buFont typeface="OpenSymbol"/>
              <a:buChar char="»"/>
            </a:pPr>
            <a:r>
              <a:rPr b="0" lang="en-US" sz="2000" strike="noStrike" u="none">
                <a:solidFill>
                  <a:schemeClr val="dk1"/>
                </a:solidFill>
                <a:uFillTx/>
                <a:latin typeface="Arial"/>
              </a:rPr>
              <a:t>Fifth level</a:t>
            </a:r>
            <a:endParaRPr b="0" lang="en-US" sz="2000" strike="noStrike" u="none">
              <a:solidFill>
                <a:schemeClr val="dk1"/>
              </a:solidFill>
              <a:uFillTx/>
              <a:latin typeface="Arial"/>
            </a:endParaRPr>
          </a:p>
        </p:txBody>
      </p:sp>
      <p:sp>
        <p:nvSpPr>
          <p:cNvPr id="19" name="PlaceHolder 3"/>
          <p:cNvSpPr>
            <a:spLocks noGrp="1"/>
          </p:cNvSpPr>
          <p:nvPr>
            <p:ph type="dt" idx="10"/>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20" name="PlaceHolder 4"/>
          <p:cNvSpPr>
            <a:spLocks noGrp="1"/>
          </p:cNvSpPr>
          <p:nvPr>
            <p:ph type="ftr" idx="11"/>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21" name="PlaceHolder 5"/>
          <p:cNvSpPr>
            <a:spLocks noGrp="1"/>
          </p:cNvSpPr>
          <p:nvPr>
            <p:ph type="sldNum" idx="12"/>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defRPr>
            </a:lvl1pPr>
          </a:lstStyle>
          <a:p>
            <a:pPr indent="0" algn="r">
              <a:lnSpc>
                <a:spcPct val="100000"/>
              </a:lnSpc>
              <a:buNone/>
            </a:pPr>
            <a:fld id="{3CAF6C84-8685-4596-AA73-334E335D7389}" type="slidenum">
              <a:rPr b="0" lang="en-US" sz="1400" strike="noStrike" u="none">
                <a:solidFill>
                  <a:schemeClr val="dk1"/>
                </a:solidFill>
                <a:uFillTx/>
                <a:latin typeface="Arial"/>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722160" y="4406760"/>
            <a:ext cx="7772040" cy="1361880"/>
          </a:xfrm>
          <a:prstGeom prst="rect">
            <a:avLst/>
          </a:prstGeom>
          <a:noFill/>
          <a:ln w="0">
            <a:noFill/>
          </a:ln>
        </p:spPr>
        <p:txBody>
          <a:bodyPr numCol="1" spcCol="0" lIns="91440" rIns="91440" tIns="45720" bIns="45720" anchor="t">
            <a:noAutofit/>
          </a:bodyPr>
          <a:p>
            <a:pPr indent="0">
              <a:lnSpc>
                <a:spcPct val="100000"/>
              </a:lnSpc>
              <a:buNone/>
            </a:pPr>
            <a:r>
              <a:rPr b="1" lang="en-US" sz="4000" strike="noStrike" u="none" cap="all">
                <a:solidFill>
                  <a:schemeClr val="dk2"/>
                </a:solidFill>
                <a:uFillTx/>
                <a:latin typeface="Arial"/>
              </a:rPr>
              <a:t>Click to edit Master title style</a:t>
            </a:r>
            <a:endParaRPr b="0" lang="en-US" sz="4000" strike="noStrike" u="none">
              <a:solidFill>
                <a:schemeClr val="dk1"/>
              </a:solidFill>
              <a:uFillTx/>
              <a:latin typeface="Arial"/>
            </a:endParaRPr>
          </a:p>
        </p:txBody>
      </p:sp>
      <p:sp>
        <p:nvSpPr>
          <p:cNvPr id="33" name="PlaceHolder 2"/>
          <p:cNvSpPr>
            <a:spLocks noGrp="1"/>
          </p:cNvSpPr>
          <p:nvPr>
            <p:ph type="body"/>
          </p:nvPr>
        </p:nvSpPr>
        <p:spPr>
          <a:xfrm>
            <a:off x="722160" y="2906640"/>
            <a:ext cx="7772040" cy="1499760"/>
          </a:xfrm>
          <a:prstGeom prst="rect">
            <a:avLst/>
          </a:prstGeom>
          <a:noFill/>
          <a:ln w="0">
            <a:noFill/>
          </a:ln>
        </p:spPr>
        <p:txBody>
          <a:bodyPr numCol="1" spcCol="0" lIns="91440" rIns="91440" tIns="45720" bIns="45720" anchor="b">
            <a:noAutofit/>
          </a:bodyPr>
          <a:p>
            <a:pPr indent="0">
              <a:lnSpc>
                <a:spcPct val="100000"/>
              </a:lnSpc>
              <a:spcBef>
                <a:spcPts val="400"/>
              </a:spcBef>
              <a:buNone/>
              <a:tabLst>
                <a:tab algn="l" pos="0"/>
              </a:tabLst>
            </a:pPr>
            <a:r>
              <a:rPr b="0" lang="en-US" sz="2000" strike="noStrike" u="none">
                <a:solidFill>
                  <a:schemeClr val="dk1"/>
                </a:solidFill>
                <a:uFillTx/>
                <a:latin typeface="Arial"/>
              </a:rPr>
              <a:t>Click to edit Master text styles</a:t>
            </a:r>
            <a:endParaRPr b="0" lang="en-US" sz="2000" strike="noStrike" u="none">
              <a:solidFill>
                <a:schemeClr val="dk1"/>
              </a:solidFill>
              <a:uFillTx/>
              <a:latin typeface="Arial"/>
            </a:endParaRPr>
          </a:p>
        </p:txBody>
      </p:sp>
      <p:sp>
        <p:nvSpPr>
          <p:cNvPr id="34" name="PlaceHolder 3"/>
          <p:cNvSpPr>
            <a:spLocks noGrp="1"/>
          </p:cNvSpPr>
          <p:nvPr>
            <p:ph type="dt" idx="13"/>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35" name="PlaceHolder 4"/>
          <p:cNvSpPr>
            <a:spLocks noGrp="1"/>
          </p:cNvSpPr>
          <p:nvPr>
            <p:ph type="ftr" idx="14"/>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36" name="PlaceHolder 5"/>
          <p:cNvSpPr>
            <a:spLocks noGrp="1"/>
          </p:cNvSpPr>
          <p:nvPr>
            <p:ph type="sldNum" idx="15"/>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defRPr>
            </a:lvl1pPr>
          </a:lstStyle>
          <a:p>
            <a:pPr indent="0" algn="r">
              <a:lnSpc>
                <a:spcPct val="100000"/>
              </a:lnSpc>
              <a:buNone/>
            </a:pPr>
            <a:fld id="{8885A218-AE94-475C-99C5-31B4A26D5465}" type="slidenum">
              <a:rPr b="0" lang="en-US" sz="1400" strike="noStrike" u="none">
                <a:solidFill>
                  <a:schemeClr val="dk1"/>
                </a:solidFill>
                <a:uFillTx/>
                <a:latin typeface="Arial"/>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4"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4680"/>
            <a:ext cx="8229240" cy="1142640"/>
          </a:xfrm>
          <a:prstGeom prst="rect">
            <a:avLst/>
          </a:prstGeom>
          <a:noFill/>
          <a:ln w="0">
            <a:noFill/>
          </a:ln>
        </p:spPr>
        <p:txBody>
          <a:bodyPr numCol="1" spcCol="0" lIns="91440" rIns="91440" tIns="45720" bIns="45720" anchor="ctr">
            <a:noAutofit/>
          </a:bodyPr>
          <a:p>
            <a:pPr indent="0" algn="ctr">
              <a:lnSpc>
                <a:spcPct val="100000"/>
              </a:lnSpc>
              <a:buNone/>
            </a:pPr>
            <a:r>
              <a:rPr b="0" lang="en-US" sz="4400" strike="noStrike" u="none">
                <a:solidFill>
                  <a:schemeClr val="dk2"/>
                </a:solidFill>
                <a:uFillTx/>
                <a:latin typeface="Arial"/>
              </a:rPr>
              <a:t>Click to edit Master title style</a:t>
            </a:r>
            <a:endParaRPr b="0" lang="en-US" sz="4400" strike="noStrike" u="none">
              <a:solidFill>
                <a:schemeClr val="dk1"/>
              </a:solidFill>
              <a:uFillTx/>
              <a:latin typeface="Arial"/>
            </a:endParaRPr>
          </a:p>
        </p:txBody>
      </p:sp>
      <p:sp>
        <p:nvSpPr>
          <p:cNvPr id="38" name="PlaceHolder 2"/>
          <p:cNvSpPr>
            <a:spLocks noGrp="1"/>
          </p:cNvSpPr>
          <p:nvPr>
            <p:ph type="body"/>
          </p:nvPr>
        </p:nvSpPr>
        <p:spPr>
          <a:xfrm>
            <a:off x="457200" y="1600200"/>
            <a:ext cx="4038120" cy="4525560"/>
          </a:xfrm>
          <a:prstGeom prst="rect">
            <a:avLst/>
          </a:prstGeom>
          <a:noFill/>
          <a:ln w="0">
            <a:noFill/>
          </a:ln>
        </p:spPr>
        <p:txBody>
          <a:bodyPr numCol="1" spcCol="0" lIns="91440" rIns="91440" tIns="45720" bIns="45720" anchor="t">
            <a:noAutofit/>
          </a:bodyPr>
          <a:p>
            <a:pPr marL="343080" indent="-343080">
              <a:lnSpc>
                <a:spcPct val="100000"/>
              </a:lnSpc>
              <a:spcBef>
                <a:spcPts val="561"/>
              </a:spcBef>
              <a:buClr>
                <a:srgbClr val="000000"/>
              </a:buClr>
              <a:buFont typeface="Symbol" charset="2"/>
              <a:buChar char=""/>
            </a:pPr>
            <a:r>
              <a:rPr b="0" lang="en-US" sz="2800" strike="noStrike" u="none">
                <a:solidFill>
                  <a:schemeClr val="dk1"/>
                </a:solidFill>
                <a:uFillTx/>
                <a:latin typeface="Arial"/>
              </a:rPr>
              <a:t>Click to edit Master text styles</a:t>
            </a:r>
            <a:endParaRPr b="0" lang="en-US" sz="2800" strike="noStrike" u="none">
              <a:solidFill>
                <a:schemeClr val="dk1"/>
              </a:solidFill>
              <a:uFillTx/>
              <a:latin typeface="Arial"/>
            </a:endParaRPr>
          </a:p>
          <a:p>
            <a:pPr lvl="1" marL="743040" indent="-285840">
              <a:lnSpc>
                <a:spcPct val="100000"/>
              </a:lnSpc>
              <a:spcBef>
                <a:spcPts val="479"/>
              </a:spcBef>
              <a:buClr>
                <a:srgbClr val="000000"/>
              </a:buClr>
              <a:buFont typeface="Symbol" charset="2"/>
              <a:buChar char=""/>
            </a:pPr>
            <a:r>
              <a:rPr b="0" lang="en-US" sz="2400" strike="noStrike" u="none">
                <a:solidFill>
                  <a:schemeClr val="dk1"/>
                </a:solidFill>
                <a:uFillTx/>
                <a:latin typeface="Arial"/>
              </a:rPr>
              <a:t>Second level</a:t>
            </a:r>
            <a:endParaRPr b="0" lang="en-US" sz="2400" strike="noStrike" u="none">
              <a:solidFill>
                <a:schemeClr val="dk1"/>
              </a:solidFill>
              <a:uFillTx/>
              <a:latin typeface="Arial"/>
            </a:endParaRPr>
          </a:p>
          <a:p>
            <a:pPr lvl="2" marL="1143000" indent="-228600">
              <a:lnSpc>
                <a:spcPct val="100000"/>
              </a:lnSpc>
              <a:spcBef>
                <a:spcPts val="400"/>
              </a:spcBef>
              <a:buClr>
                <a:srgbClr val="000000"/>
              </a:buClr>
              <a:buFont typeface="Symbol" charset="2"/>
              <a:buChar char=""/>
            </a:pPr>
            <a:r>
              <a:rPr b="0" lang="en-US" sz="2000" strike="noStrike" u="none">
                <a:solidFill>
                  <a:schemeClr val="dk1"/>
                </a:solidFill>
                <a:uFillTx/>
                <a:latin typeface="Arial"/>
              </a:rPr>
              <a:t>Third level</a:t>
            </a:r>
            <a:endParaRPr b="0" lang="en-US" sz="2000" strike="noStrike" u="none">
              <a:solidFill>
                <a:schemeClr val="dk1"/>
              </a:solidFill>
              <a:uFillTx/>
              <a:latin typeface="Arial"/>
            </a:endParaRPr>
          </a:p>
          <a:p>
            <a:pPr lvl="3" marL="1600200" indent="-228600">
              <a:lnSpc>
                <a:spcPct val="100000"/>
              </a:lnSpc>
              <a:spcBef>
                <a:spcPts val="360"/>
              </a:spcBef>
              <a:buClr>
                <a:srgbClr val="000000"/>
              </a:buClr>
              <a:buFont typeface="Symbol" charset="2"/>
              <a:buChar char=""/>
            </a:pPr>
            <a:r>
              <a:rPr b="0" lang="en-US" sz="1800" strike="noStrike" u="none">
                <a:solidFill>
                  <a:schemeClr val="dk1"/>
                </a:solidFill>
                <a:uFillTx/>
                <a:latin typeface="Arial"/>
              </a:rPr>
              <a:t>Fourth level</a:t>
            </a:r>
            <a:endParaRPr b="0" lang="en-US" sz="1800" strike="noStrike" u="none">
              <a:solidFill>
                <a:schemeClr val="dk1"/>
              </a:solidFill>
              <a:uFillTx/>
              <a:latin typeface="Arial"/>
            </a:endParaRPr>
          </a:p>
          <a:p>
            <a:pPr lvl="4" marL="2057400" indent="-228600">
              <a:lnSpc>
                <a:spcPct val="100000"/>
              </a:lnSpc>
              <a:spcBef>
                <a:spcPts val="360"/>
              </a:spcBef>
              <a:buClr>
                <a:srgbClr val="000000"/>
              </a:buClr>
              <a:buFont typeface="OpenSymbol"/>
              <a:buChar char="»"/>
            </a:pPr>
            <a:r>
              <a:rPr b="0" lang="en-US" sz="1800" strike="noStrike" u="none">
                <a:solidFill>
                  <a:schemeClr val="dk1"/>
                </a:solidFill>
                <a:uFillTx/>
                <a:latin typeface="Arial"/>
              </a:rPr>
              <a:t>Fifth level</a:t>
            </a:r>
            <a:endParaRPr b="0" lang="en-US" sz="1800" strike="noStrike" u="none">
              <a:solidFill>
                <a:schemeClr val="dk1"/>
              </a:solidFill>
              <a:uFillTx/>
              <a:latin typeface="Arial"/>
            </a:endParaRPr>
          </a:p>
        </p:txBody>
      </p:sp>
      <p:sp>
        <p:nvSpPr>
          <p:cNvPr id="39" name="PlaceHolder 3"/>
          <p:cNvSpPr>
            <a:spLocks noGrp="1"/>
          </p:cNvSpPr>
          <p:nvPr>
            <p:ph type="body"/>
          </p:nvPr>
        </p:nvSpPr>
        <p:spPr>
          <a:xfrm>
            <a:off x="4648320" y="1600200"/>
            <a:ext cx="4038120" cy="4525560"/>
          </a:xfrm>
          <a:prstGeom prst="rect">
            <a:avLst/>
          </a:prstGeom>
          <a:noFill/>
          <a:ln w="0">
            <a:noFill/>
          </a:ln>
        </p:spPr>
        <p:txBody>
          <a:bodyPr numCol="1" spcCol="0" lIns="91440" rIns="91440" tIns="45720" bIns="45720" anchor="t">
            <a:noAutofit/>
          </a:bodyPr>
          <a:p>
            <a:pPr marL="343080" indent="-343080">
              <a:lnSpc>
                <a:spcPct val="100000"/>
              </a:lnSpc>
              <a:spcBef>
                <a:spcPts val="561"/>
              </a:spcBef>
              <a:buClr>
                <a:srgbClr val="000000"/>
              </a:buClr>
              <a:buFont typeface="Symbol" charset="2"/>
              <a:buChar char=""/>
            </a:pPr>
            <a:r>
              <a:rPr b="0" lang="en-US" sz="2800" strike="noStrike" u="none">
                <a:solidFill>
                  <a:schemeClr val="dk1"/>
                </a:solidFill>
                <a:uFillTx/>
                <a:latin typeface="Arial"/>
              </a:rPr>
              <a:t>Click to edit Master text styles</a:t>
            </a:r>
            <a:endParaRPr b="0" lang="en-US" sz="2800" strike="noStrike" u="none">
              <a:solidFill>
                <a:schemeClr val="dk1"/>
              </a:solidFill>
              <a:uFillTx/>
              <a:latin typeface="Arial"/>
            </a:endParaRPr>
          </a:p>
          <a:p>
            <a:pPr lvl="1" marL="743040" indent="-285840">
              <a:lnSpc>
                <a:spcPct val="100000"/>
              </a:lnSpc>
              <a:spcBef>
                <a:spcPts val="479"/>
              </a:spcBef>
              <a:buClr>
                <a:srgbClr val="000000"/>
              </a:buClr>
              <a:buFont typeface="Symbol" charset="2"/>
              <a:buChar char=""/>
            </a:pPr>
            <a:r>
              <a:rPr b="0" lang="en-US" sz="2400" strike="noStrike" u="none">
                <a:solidFill>
                  <a:schemeClr val="dk1"/>
                </a:solidFill>
                <a:uFillTx/>
                <a:latin typeface="Arial"/>
              </a:rPr>
              <a:t>Second level</a:t>
            </a:r>
            <a:endParaRPr b="0" lang="en-US" sz="2400" strike="noStrike" u="none">
              <a:solidFill>
                <a:schemeClr val="dk1"/>
              </a:solidFill>
              <a:uFillTx/>
              <a:latin typeface="Arial"/>
            </a:endParaRPr>
          </a:p>
          <a:p>
            <a:pPr lvl="2" marL="1143000" indent="-228600">
              <a:lnSpc>
                <a:spcPct val="100000"/>
              </a:lnSpc>
              <a:spcBef>
                <a:spcPts val="400"/>
              </a:spcBef>
              <a:buClr>
                <a:srgbClr val="000000"/>
              </a:buClr>
              <a:buFont typeface="Symbol" charset="2"/>
              <a:buChar char=""/>
            </a:pPr>
            <a:r>
              <a:rPr b="0" lang="en-US" sz="2000" strike="noStrike" u="none">
                <a:solidFill>
                  <a:schemeClr val="dk1"/>
                </a:solidFill>
                <a:uFillTx/>
                <a:latin typeface="Arial"/>
              </a:rPr>
              <a:t>Third level</a:t>
            </a:r>
            <a:endParaRPr b="0" lang="en-US" sz="2000" strike="noStrike" u="none">
              <a:solidFill>
                <a:schemeClr val="dk1"/>
              </a:solidFill>
              <a:uFillTx/>
              <a:latin typeface="Arial"/>
            </a:endParaRPr>
          </a:p>
          <a:p>
            <a:pPr lvl="3" marL="1600200" indent="-228600">
              <a:lnSpc>
                <a:spcPct val="100000"/>
              </a:lnSpc>
              <a:spcBef>
                <a:spcPts val="360"/>
              </a:spcBef>
              <a:buClr>
                <a:srgbClr val="000000"/>
              </a:buClr>
              <a:buFont typeface="Symbol" charset="2"/>
              <a:buChar char=""/>
            </a:pPr>
            <a:r>
              <a:rPr b="0" lang="en-US" sz="1800" strike="noStrike" u="none">
                <a:solidFill>
                  <a:schemeClr val="dk1"/>
                </a:solidFill>
                <a:uFillTx/>
                <a:latin typeface="Arial"/>
              </a:rPr>
              <a:t>Fourth level</a:t>
            </a:r>
            <a:endParaRPr b="0" lang="en-US" sz="1800" strike="noStrike" u="none">
              <a:solidFill>
                <a:schemeClr val="dk1"/>
              </a:solidFill>
              <a:uFillTx/>
              <a:latin typeface="Arial"/>
            </a:endParaRPr>
          </a:p>
          <a:p>
            <a:pPr lvl="4" marL="2057400" indent="-228600">
              <a:lnSpc>
                <a:spcPct val="100000"/>
              </a:lnSpc>
              <a:spcBef>
                <a:spcPts val="360"/>
              </a:spcBef>
              <a:buClr>
                <a:srgbClr val="000000"/>
              </a:buClr>
              <a:buFont typeface="OpenSymbol"/>
              <a:buChar char="»"/>
            </a:pPr>
            <a:r>
              <a:rPr b="0" lang="en-US" sz="1800" strike="noStrike" u="none">
                <a:solidFill>
                  <a:schemeClr val="dk1"/>
                </a:solidFill>
                <a:uFillTx/>
                <a:latin typeface="Arial"/>
              </a:rPr>
              <a:t>Fifth level</a:t>
            </a:r>
            <a:endParaRPr b="0" lang="en-US" sz="1800" strike="noStrike" u="none">
              <a:solidFill>
                <a:schemeClr val="dk1"/>
              </a:solidFill>
              <a:uFillTx/>
              <a:latin typeface="Arial"/>
            </a:endParaRPr>
          </a:p>
        </p:txBody>
      </p:sp>
      <p:sp>
        <p:nvSpPr>
          <p:cNvPr id="40" name="PlaceHolder 4"/>
          <p:cNvSpPr>
            <a:spLocks noGrp="1"/>
          </p:cNvSpPr>
          <p:nvPr>
            <p:ph type="dt" idx="16"/>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41" name="PlaceHolder 5"/>
          <p:cNvSpPr>
            <a:spLocks noGrp="1"/>
          </p:cNvSpPr>
          <p:nvPr>
            <p:ph type="ftr" idx="17"/>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42" name="PlaceHolder 6"/>
          <p:cNvSpPr>
            <a:spLocks noGrp="1"/>
          </p:cNvSpPr>
          <p:nvPr>
            <p:ph type="sldNum" idx="18"/>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defRPr>
            </a:lvl1pPr>
          </a:lstStyle>
          <a:p>
            <a:pPr indent="0" algn="r">
              <a:lnSpc>
                <a:spcPct val="100000"/>
              </a:lnSpc>
              <a:buNone/>
            </a:pPr>
            <a:fld id="{3797B7E5-C62D-41BA-923B-84D68698F701}" type="slidenum">
              <a:rPr b="0" lang="en-US" sz="1400" strike="noStrike" u="none">
                <a:solidFill>
                  <a:schemeClr val="dk1"/>
                </a:solidFill>
                <a:uFillTx/>
                <a:latin typeface="Arial"/>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6"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a:noFill/>
          <a:ln w="0">
            <a:noFill/>
          </a:ln>
        </p:spPr>
        <p:txBody>
          <a:bodyPr numCol="1" spcCol="0" lIns="91440" rIns="91440" tIns="45720" bIns="45720" anchor="ctr">
            <a:noAutofit/>
          </a:bodyPr>
          <a:p>
            <a:pPr indent="0" algn="ctr">
              <a:lnSpc>
                <a:spcPct val="100000"/>
              </a:lnSpc>
              <a:buNone/>
            </a:pPr>
            <a:r>
              <a:rPr b="0" lang="en-US" sz="4400" strike="noStrike" u="none">
                <a:solidFill>
                  <a:schemeClr val="dk2"/>
                </a:solidFill>
                <a:uFillTx/>
                <a:latin typeface="Arial"/>
              </a:rPr>
              <a:t>Click to edit Master title style</a:t>
            </a:r>
            <a:endParaRPr b="0" lang="en-US" sz="4400" strike="noStrike" u="none">
              <a:solidFill>
                <a:schemeClr val="dk1"/>
              </a:solidFill>
              <a:uFillTx/>
              <a:latin typeface="Arial"/>
            </a:endParaRPr>
          </a:p>
        </p:txBody>
      </p:sp>
      <p:sp>
        <p:nvSpPr>
          <p:cNvPr id="47" name="PlaceHolder 2"/>
          <p:cNvSpPr>
            <a:spLocks noGrp="1"/>
          </p:cNvSpPr>
          <p:nvPr>
            <p:ph type="body"/>
          </p:nvPr>
        </p:nvSpPr>
        <p:spPr>
          <a:xfrm>
            <a:off x="457200" y="1535040"/>
            <a:ext cx="4039920" cy="639360"/>
          </a:xfrm>
          <a:prstGeom prst="rect">
            <a:avLst/>
          </a:prstGeom>
          <a:noFill/>
          <a:ln w="0">
            <a:noFill/>
          </a:ln>
        </p:spPr>
        <p:txBody>
          <a:bodyPr numCol="1" spcCol="0" lIns="91440" rIns="91440" tIns="45720" bIns="45720" anchor="b">
            <a:noAutofit/>
          </a:bodyPr>
          <a:p>
            <a:pPr indent="0">
              <a:lnSpc>
                <a:spcPct val="100000"/>
              </a:lnSpc>
              <a:spcBef>
                <a:spcPts val="479"/>
              </a:spcBef>
              <a:buNone/>
              <a:tabLst>
                <a:tab algn="l" pos="0"/>
              </a:tabLst>
            </a:pPr>
            <a:r>
              <a:rPr b="1" lang="en-US" sz="2400" strike="noStrike" u="none">
                <a:solidFill>
                  <a:schemeClr val="dk1"/>
                </a:solidFill>
                <a:uFillTx/>
                <a:latin typeface="Arial"/>
              </a:rPr>
              <a:t>Click to edit Master text styles</a:t>
            </a:r>
            <a:endParaRPr b="0" lang="en-US" sz="2400" strike="noStrike" u="none">
              <a:solidFill>
                <a:schemeClr val="dk1"/>
              </a:solidFill>
              <a:uFillTx/>
              <a:latin typeface="Arial"/>
            </a:endParaRPr>
          </a:p>
        </p:txBody>
      </p:sp>
      <p:sp>
        <p:nvSpPr>
          <p:cNvPr id="48" name="PlaceHolder 3"/>
          <p:cNvSpPr>
            <a:spLocks noGrp="1"/>
          </p:cNvSpPr>
          <p:nvPr>
            <p:ph type="body"/>
          </p:nvPr>
        </p:nvSpPr>
        <p:spPr>
          <a:xfrm>
            <a:off x="457200" y="2174760"/>
            <a:ext cx="4039920" cy="3951000"/>
          </a:xfrm>
          <a:prstGeom prst="rect">
            <a:avLst/>
          </a:prstGeom>
          <a:noFill/>
          <a:ln w="0">
            <a:noFill/>
          </a:ln>
        </p:spPr>
        <p:txBody>
          <a:bodyPr numCol="1" spcCol="0" lIns="91440" rIns="91440" tIns="45720" bIns="45720" anchor="t">
            <a:noAutofit/>
          </a:bodyPr>
          <a:p>
            <a:pPr marL="343080" indent="-343080">
              <a:lnSpc>
                <a:spcPct val="100000"/>
              </a:lnSpc>
              <a:spcBef>
                <a:spcPts val="479"/>
              </a:spcBef>
              <a:buClr>
                <a:srgbClr val="000000"/>
              </a:buClr>
              <a:buFont typeface="Symbol" charset="2"/>
              <a:buChar char=""/>
            </a:pPr>
            <a:r>
              <a:rPr b="0" lang="en-US" sz="2400" strike="noStrike" u="none">
                <a:solidFill>
                  <a:schemeClr val="dk1"/>
                </a:solidFill>
                <a:uFillTx/>
                <a:latin typeface="Arial"/>
              </a:rPr>
              <a:t>Click to edit Master text styles</a:t>
            </a:r>
            <a:endParaRPr b="0" lang="en-US" sz="2400" strike="noStrike" u="none">
              <a:solidFill>
                <a:schemeClr val="dk1"/>
              </a:solidFill>
              <a:uFillTx/>
              <a:latin typeface="Arial"/>
            </a:endParaRPr>
          </a:p>
          <a:p>
            <a:pPr lvl="1" marL="743040" indent="-285840">
              <a:lnSpc>
                <a:spcPct val="100000"/>
              </a:lnSpc>
              <a:spcBef>
                <a:spcPts val="400"/>
              </a:spcBef>
              <a:buClr>
                <a:srgbClr val="000000"/>
              </a:buClr>
              <a:buFont typeface="Symbol" charset="2"/>
              <a:buChar char=""/>
            </a:pPr>
            <a:r>
              <a:rPr b="0" lang="en-US" sz="2000" strike="noStrike" u="none">
                <a:solidFill>
                  <a:schemeClr val="dk1"/>
                </a:solidFill>
                <a:uFillTx/>
                <a:latin typeface="Arial"/>
              </a:rPr>
              <a:t>Second level</a:t>
            </a:r>
            <a:endParaRPr b="0" lang="en-US" sz="2000" strike="noStrike" u="none">
              <a:solidFill>
                <a:schemeClr val="dk1"/>
              </a:solidFill>
              <a:uFillTx/>
              <a:latin typeface="Arial"/>
            </a:endParaRPr>
          </a:p>
          <a:p>
            <a:pPr lvl="2" marL="1143000" indent="-228600">
              <a:lnSpc>
                <a:spcPct val="100000"/>
              </a:lnSpc>
              <a:spcBef>
                <a:spcPts val="360"/>
              </a:spcBef>
              <a:buClr>
                <a:srgbClr val="000000"/>
              </a:buClr>
              <a:buFont typeface="Symbol" charset="2"/>
              <a:buChar char=""/>
            </a:pPr>
            <a:r>
              <a:rPr b="0" lang="en-US" sz="1800" strike="noStrike" u="none">
                <a:solidFill>
                  <a:schemeClr val="dk1"/>
                </a:solidFill>
                <a:uFillTx/>
                <a:latin typeface="Arial"/>
              </a:rPr>
              <a:t>Third level</a:t>
            </a:r>
            <a:endParaRPr b="0" lang="en-US" sz="1800" strike="noStrike" u="none">
              <a:solidFill>
                <a:schemeClr val="dk1"/>
              </a:solidFill>
              <a:uFillTx/>
              <a:latin typeface="Arial"/>
            </a:endParaRPr>
          </a:p>
          <a:p>
            <a:pPr lvl="3" marL="1600200" indent="-228600">
              <a:lnSpc>
                <a:spcPct val="100000"/>
              </a:lnSpc>
              <a:spcBef>
                <a:spcPts val="320"/>
              </a:spcBef>
              <a:buClr>
                <a:srgbClr val="000000"/>
              </a:buClr>
              <a:buFont typeface="Symbol" charset="2"/>
              <a:buChar char=""/>
            </a:pPr>
            <a:r>
              <a:rPr b="0" lang="en-US" sz="1600" strike="noStrike" u="none">
                <a:solidFill>
                  <a:schemeClr val="dk1"/>
                </a:solidFill>
                <a:uFillTx/>
                <a:latin typeface="Arial"/>
              </a:rPr>
              <a:t>Fourth level</a:t>
            </a:r>
            <a:endParaRPr b="0" lang="en-US" sz="1600" strike="noStrike" u="none">
              <a:solidFill>
                <a:schemeClr val="dk1"/>
              </a:solidFill>
              <a:uFillTx/>
              <a:latin typeface="Arial"/>
            </a:endParaRPr>
          </a:p>
          <a:p>
            <a:pPr lvl="4" marL="2057400" indent="-228600">
              <a:lnSpc>
                <a:spcPct val="100000"/>
              </a:lnSpc>
              <a:spcBef>
                <a:spcPts val="320"/>
              </a:spcBef>
              <a:buClr>
                <a:srgbClr val="000000"/>
              </a:buClr>
              <a:buFont typeface="OpenSymbol"/>
              <a:buChar char="»"/>
            </a:pPr>
            <a:r>
              <a:rPr b="0" lang="en-US" sz="1600" strike="noStrike" u="none">
                <a:solidFill>
                  <a:schemeClr val="dk1"/>
                </a:solidFill>
                <a:uFillTx/>
                <a:latin typeface="Arial"/>
              </a:rPr>
              <a:t>Fifth level</a:t>
            </a:r>
            <a:endParaRPr b="0" lang="en-US" sz="1600" strike="noStrike" u="none">
              <a:solidFill>
                <a:schemeClr val="dk1"/>
              </a:solidFill>
              <a:uFillTx/>
              <a:latin typeface="Arial"/>
            </a:endParaRPr>
          </a:p>
        </p:txBody>
      </p:sp>
      <p:sp>
        <p:nvSpPr>
          <p:cNvPr id="49" name="PlaceHolder 4"/>
          <p:cNvSpPr>
            <a:spLocks noGrp="1"/>
          </p:cNvSpPr>
          <p:nvPr>
            <p:ph type="body"/>
          </p:nvPr>
        </p:nvSpPr>
        <p:spPr>
          <a:xfrm>
            <a:off x="4645080" y="1535040"/>
            <a:ext cx="4041360" cy="639360"/>
          </a:xfrm>
          <a:prstGeom prst="rect">
            <a:avLst/>
          </a:prstGeom>
          <a:noFill/>
          <a:ln w="0">
            <a:noFill/>
          </a:ln>
        </p:spPr>
        <p:txBody>
          <a:bodyPr numCol="1" spcCol="0" lIns="91440" rIns="91440" tIns="45720" bIns="45720" anchor="b">
            <a:noAutofit/>
          </a:bodyPr>
          <a:p>
            <a:pPr indent="0">
              <a:lnSpc>
                <a:spcPct val="100000"/>
              </a:lnSpc>
              <a:spcBef>
                <a:spcPts val="479"/>
              </a:spcBef>
              <a:buNone/>
              <a:tabLst>
                <a:tab algn="l" pos="0"/>
              </a:tabLst>
            </a:pPr>
            <a:r>
              <a:rPr b="1" lang="en-US" sz="2400" strike="noStrike" u="none">
                <a:solidFill>
                  <a:schemeClr val="dk1"/>
                </a:solidFill>
                <a:uFillTx/>
                <a:latin typeface="Arial"/>
              </a:rPr>
              <a:t>Click to edit Master text styles</a:t>
            </a:r>
            <a:endParaRPr b="0" lang="en-US" sz="2400" strike="noStrike" u="none">
              <a:solidFill>
                <a:schemeClr val="dk1"/>
              </a:solidFill>
              <a:uFillTx/>
              <a:latin typeface="Arial"/>
            </a:endParaRPr>
          </a:p>
        </p:txBody>
      </p:sp>
      <p:sp>
        <p:nvSpPr>
          <p:cNvPr id="50" name="PlaceHolder 5"/>
          <p:cNvSpPr>
            <a:spLocks noGrp="1"/>
          </p:cNvSpPr>
          <p:nvPr>
            <p:ph type="body"/>
          </p:nvPr>
        </p:nvSpPr>
        <p:spPr>
          <a:xfrm>
            <a:off x="4645080" y="2174760"/>
            <a:ext cx="4041360" cy="3951000"/>
          </a:xfrm>
          <a:prstGeom prst="rect">
            <a:avLst/>
          </a:prstGeom>
          <a:noFill/>
          <a:ln w="0">
            <a:noFill/>
          </a:ln>
        </p:spPr>
        <p:txBody>
          <a:bodyPr numCol="1" spcCol="0" lIns="91440" rIns="91440" tIns="45720" bIns="45720" anchor="t">
            <a:noAutofit/>
          </a:bodyPr>
          <a:p>
            <a:pPr marL="343080" indent="-343080">
              <a:lnSpc>
                <a:spcPct val="100000"/>
              </a:lnSpc>
              <a:spcBef>
                <a:spcPts val="479"/>
              </a:spcBef>
              <a:buClr>
                <a:srgbClr val="000000"/>
              </a:buClr>
              <a:buFont typeface="Symbol" charset="2"/>
              <a:buChar char=""/>
            </a:pPr>
            <a:r>
              <a:rPr b="0" lang="en-US" sz="2400" strike="noStrike" u="none">
                <a:solidFill>
                  <a:schemeClr val="dk1"/>
                </a:solidFill>
                <a:uFillTx/>
                <a:latin typeface="Arial"/>
              </a:rPr>
              <a:t>Click to edit Master text styles</a:t>
            </a:r>
            <a:endParaRPr b="0" lang="en-US" sz="2400" strike="noStrike" u="none">
              <a:solidFill>
                <a:schemeClr val="dk1"/>
              </a:solidFill>
              <a:uFillTx/>
              <a:latin typeface="Arial"/>
            </a:endParaRPr>
          </a:p>
          <a:p>
            <a:pPr lvl="1" marL="743040" indent="-285840">
              <a:lnSpc>
                <a:spcPct val="100000"/>
              </a:lnSpc>
              <a:spcBef>
                <a:spcPts val="400"/>
              </a:spcBef>
              <a:buClr>
                <a:srgbClr val="000000"/>
              </a:buClr>
              <a:buFont typeface="Symbol" charset="2"/>
              <a:buChar char=""/>
            </a:pPr>
            <a:r>
              <a:rPr b="0" lang="en-US" sz="2000" strike="noStrike" u="none">
                <a:solidFill>
                  <a:schemeClr val="dk1"/>
                </a:solidFill>
                <a:uFillTx/>
                <a:latin typeface="Arial"/>
              </a:rPr>
              <a:t>Second level</a:t>
            </a:r>
            <a:endParaRPr b="0" lang="en-US" sz="2000" strike="noStrike" u="none">
              <a:solidFill>
                <a:schemeClr val="dk1"/>
              </a:solidFill>
              <a:uFillTx/>
              <a:latin typeface="Arial"/>
            </a:endParaRPr>
          </a:p>
          <a:p>
            <a:pPr lvl="2" marL="1143000" indent="-228600">
              <a:lnSpc>
                <a:spcPct val="100000"/>
              </a:lnSpc>
              <a:spcBef>
                <a:spcPts val="360"/>
              </a:spcBef>
              <a:buClr>
                <a:srgbClr val="000000"/>
              </a:buClr>
              <a:buFont typeface="Symbol" charset="2"/>
              <a:buChar char=""/>
            </a:pPr>
            <a:r>
              <a:rPr b="0" lang="en-US" sz="1800" strike="noStrike" u="none">
                <a:solidFill>
                  <a:schemeClr val="dk1"/>
                </a:solidFill>
                <a:uFillTx/>
                <a:latin typeface="Arial"/>
              </a:rPr>
              <a:t>Third level</a:t>
            </a:r>
            <a:endParaRPr b="0" lang="en-US" sz="1800" strike="noStrike" u="none">
              <a:solidFill>
                <a:schemeClr val="dk1"/>
              </a:solidFill>
              <a:uFillTx/>
              <a:latin typeface="Arial"/>
            </a:endParaRPr>
          </a:p>
          <a:p>
            <a:pPr lvl="3" marL="1600200" indent="-228600">
              <a:lnSpc>
                <a:spcPct val="100000"/>
              </a:lnSpc>
              <a:spcBef>
                <a:spcPts val="320"/>
              </a:spcBef>
              <a:buClr>
                <a:srgbClr val="000000"/>
              </a:buClr>
              <a:buFont typeface="Symbol" charset="2"/>
              <a:buChar char=""/>
            </a:pPr>
            <a:r>
              <a:rPr b="0" lang="en-US" sz="1600" strike="noStrike" u="none">
                <a:solidFill>
                  <a:schemeClr val="dk1"/>
                </a:solidFill>
                <a:uFillTx/>
                <a:latin typeface="Arial"/>
              </a:rPr>
              <a:t>Fourth level</a:t>
            </a:r>
            <a:endParaRPr b="0" lang="en-US" sz="1600" strike="noStrike" u="none">
              <a:solidFill>
                <a:schemeClr val="dk1"/>
              </a:solidFill>
              <a:uFillTx/>
              <a:latin typeface="Arial"/>
            </a:endParaRPr>
          </a:p>
          <a:p>
            <a:pPr lvl="4" marL="2057400" indent="-228600">
              <a:lnSpc>
                <a:spcPct val="100000"/>
              </a:lnSpc>
              <a:spcBef>
                <a:spcPts val="320"/>
              </a:spcBef>
              <a:buClr>
                <a:srgbClr val="000000"/>
              </a:buClr>
              <a:buFont typeface="OpenSymbol"/>
              <a:buChar char="»"/>
            </a:pPr>
            <a:r>
              <a:rPr b="0" lang="en-US" sz="1600" strike="noStrike" u="none">
                <a:solidFill>
                  <a:schemeClr val="dk1"/>
                </a:solidFill>
                <a:uFillTx/>
                <a:latin typeface="Arial"/>
              </a:rPr>
              <a:t>Fifth level</a:t>
            </a:r>
            <a:endParaRPr b="0" lang="en-US" sz="1600" strike="noStrike" u="none">
              <a:solidFill>
                <a:schemeClr val="dk1"/>
              </a:solidFill>
              <a:uFillTx/>
              <a:latin typeface="Arial"/>
            </a:endParaRPr>
          </a:p>
        </p:txBody>
      </p:sp>
      <p:sp>
        <p:nvSpPr>
          <p:cNvPr id="51" name="PlaceHolder 6"/>
          <p:cNvSpPr>
            <a:spLocks noGrp="1"/>
          </p:cNvSpPr>
          <p:nvPr>
            <p:ph type="dt" idx="19"/>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52" name="PlaceHolder 7"/>
          <p:cNvSpPr>
            <a:spLocks noGrp="1"/>
          </p:cNvSpPr>
          <p:nvPr>
            <p:ph type="ftr" idx="20"/>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53" name="PlaceHolder 8"/>
          <p:cNvSpPr>
            <a:spLocks noGrp="1"/>
          </p:cNvSpPr>
          <p:nvPr>
            <p:ph type="sldNum" idx="21"/>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defRPr>
            </a:lvl1pPr>
          </a:lstStyle>
          <a:p>
            <a:pPr indent="0" algn="r">
              <a:lnSpc>
                <a:spcPct val="100000"/>
              </a:lnSpc>
              <a:buNone/>
            </a:pPr>
            <a:fld id="{C05B38FF-C456-457D-8B10-4566B3C0DA5E}" type="slidenum">
              <a:rPr b="0" lang="en-US" sz="1400" strike="noStrike" u="none">
                <a:solidFill>
                  <a:schemeClr val="dk1"/>
                </a:solidFill>
                <a:uFillTx/>
                <a:latin typeface="Arial"/>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8"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a:noFill/>
          <a:ln w="0">
            <a:noFill/>
          </a:ln>
        </p:spPr>
        <p:txBody>
          <a:bodyPr numCol="1" spcCol="0" lIns="91440" rIns="91440" tIns="45720" bIns="45720" anchor="ctr">
            <a:noAutofit/>
          </a:bodyPr>
          <a:p>
            <a:pPr indent="0" algn="ctr">
              <a:lnSpc>
                <a:spcPct val="100000"/>
              </a:lnSpc>
              <a:buNone/>
            </a:pPr>
            <a:r>
              <a:rPr b="0" lang="en-US" sz="4400" strike="noStrike" u="none">
                <a:solidFill>
                  <a:schemeClr val="dk2"/>
                </a:solidFill>
                <a:uFillTx/>
                <a:latin typeface="Arial"/>
              </a:rPr>
              <a:t>Click to edit Master title style</a:t>
            </a:r>
            <a:endParaRPr b="0" lang="en-US" sz="4400" strike="noStrike" u="none">
              <a:solidFill>
                <a:schemeClr val="dk1"/>
              </a:solidFill>
              <a:uFillTx/>
              <a:latin typeface="Arial"/>
            </a:endParaRPr>
          </a:p>
        </p:txBody>
      </p:sp>
      <p:sp>
        <p:nvSpPr>
          <p:cNvPr id="55" name="PlaceHolder 2"/>
          <p:cNvSpPr>
            <a:spLocks noGrp="1"/>
          </p:cNvSpPr>
          <p:nvPr>
            <p:ph type="dt" idx="22"/>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56" name="PlaceHolder 3"/>
          <p:cNvSpPr>
            <a:spLocks noGrp="1"/>
          </p:cNvSpPr>
          <p:nvPr>
            <p:ph type="ftr" idx="23"/>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57" name="PlaceHolder 4"/>
          <p:cNvSpPr>
            <a:spLocks noGrp="1"/>
          </p:cNvSpPr>
          <p:nvPr>
            <p:ph type="sldNum" idx="24"/>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defRPr>
            </a:lvl1pPr>
          </a:lstStyle>
          <a:p>
            <a:pPr indent="0" algn="r">
              <a:lnSpc>
                <a:spcPct val="100000"/>
              </a:lnSpc>
              <a:buNone/>
            </a:pPr>
            <a:fld id="{E6389A60-E061-4E2F-B0B7-3B2F96361E7C}" type="slidenum">
              <a:rPr b="0" lang="en-US" sz="1400" strike="noStrike" u="none">
                <a:solidFill>
                  <a:schemeClr val="dk1"/>
                </a:solidFill>
                <a:uFillTx/>
                <a:latin typeface="Arial"/>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0"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9" name="PlaceHolder 1"/>
          <p:cNvSpPr>
            <a:spLocks noGrp="1"/>
          </p:cNvSpPr>
          <p:nvPr>
            <p:ph type="dt" idx="25"/>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60" name="PlaceHolder 2"/>
          <p:cNvSpPr>
            <a:spLocks noGrp="1"/>
          </p:cNvSpPr>
          <p:nvPr>
            <p:ph type="ftr" idx="26"/>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61" name="PlaceHolder 3"/>
          <p:cNvSpPr>
            <a:spLocks noGrp="1"/>
          </p:cNvSpPr>
          <p:nvPr>
            <p:ph type="sldNum" idx="27"/>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defRPr>
            </a:lvl1pPr>
          </a:lstStyle>
          <a:p>
            <a:pPr indent="0" algn="r">
              <a:lnSpc>
                <a:spcPct val="100000"/>
              </a:lnSpc>
              <a:buNone/>
            </a:pPr>
            <a:fld id="{41FCE595-8703-4AFB-8B94-56AB738520CD}" type="slidenum">
              <a:rPr b="0" lang="en-US" sz="1400" strike="noStrike" u="none">
                <a:solidFill>
                  <a:schemeClr val="dk1"/>
                </a:solidFill>
                <a:uFillTx/>
                <a:latin typeface="Arial"/>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2"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xml"/>
</Relationships>
</file>

<file path=ppt/slides/_rels/slide1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xml"/>
</Relationships>
</file>

<file path=ppt/slides/_rels/slide1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 Box 5"/>
          <p:cNvSpPr/>
          <p:nvPr/>
        </p:nvSpPr>
        <p:spPr>
          <a:xfrm>
            <a:off x="489960" y="10080"/>
            <a:ext cx="7848360" cy="69055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spcBef>
                <a:spcPts val="1199"/>
              </a:spcBef>
            </a:pPr>
            <a:r>
              <a:rPr b="1" lang="en-US" sz="2400" strike="noStrike" u="none">
                <a:solidFill>
                  <a:schemeClr val="dk1"/>
                </a:solidFill>
                <a:uFillTx/>
                <a:latin typeface="Times New Roman"/>
              </a:rPr>
              <a:t>      </a:t>
            </a:r>
            <a:endParaRPr b="0" lang="en-IN" sz="2400" strike="noStrike" u="none">
              <a:solidFill>
                <a:srgbClr val="000000"/>
              </a:solidFill>
              <a:uFillTx/>
              <a:latin typeface="Arial"/>
            </a:endParaRPr>
          </a:p>
          <a:p>
            <a:pPr algn="ctr">
              <a:lnSpc>
                <a:spcPct val="100000"/>
              </a:lnSpc>
              <a:spcBef>
                <a:spcPts val="1199"/>
              </a:spcBef>
            </a:pPr>
            <a:endParaRPr b="0" lang="en-IN" sz="2400" strike="noStrike" u="none">
              <a:solidFill>
                <a:srgbClr val="000000"/>
              </a:solidFill>
              <a:uFillTx/>
              <a:latin typeface="Arial"/>
            </a:endParaRPr>
          </a:p>
          <a:p>
            <a:pPr algn="ctr">
              <a:lnSpc>
                <a:spcPct val="100000"/>
              </a:lnSpc>
              <a:spcBef>
                <a:spcPts val="1191"/>
              </a:spcBef>
              <a:spcAft>
                <a:spcPts val="992"/>
              </a:spcAft>
            </a:pPr>
            <a:endParaRPr b="0" lang="en-IN" sz="2400" strike="noStrike" u="none">
              <a:solidFill>
                <a:srgbClr val="000000"/>
              </a:solidFill>
              <a:uFillTx/>
              <a:latin typeface="Arial"/>
            </a:endParaRPr>
          </a:p>
          <a:p>
            <a:pPr algn="ctr">
              <a:lnSpc>
                <a:spcPct val="100000"/>
              </a:lnSpc>
              <a:spcBef>
                <a:spcPts val="1191"/>
              </a:spcBef>
              <a:spcAft>
                <a:spcPts val="992"/>
              </a:spcAft>
            </a:pPr>
            <a:r>
              <a:rPr b="1" lang="en-IN" sz="2400" strike="noStrike" u="none">
                <a:solidFill>
                  <a:schemeClr val="dk1"/>
                </a:solidFill>
                <a:uFillTx/>
                <a:latin typeface="Times New Roman"/>
              </a:rPr>
              <a:t>Smart Shopping Cart</a:t>
            </a:r>
            <a:endParaRPr b="0" lang="en-IN" sz="2400" strike="noStrike" u="none">
              <a:solidFill>
                <a:srgbClr val="000000"/>
              </a:solidFill>
              <a:uFillTx/>
              <a:latin typeface="Arial"/>
            </a:endParaRPr>
          </a:p>
          <a:p>
            <a:pPr algn="ctr">
              <a:lnSpc>
                <a:spcPct val="100000"/>
              </a:lnSpc>
              <a:spcBef>
                <a:spcPts val="1191"/>
              </a:spcBef>
              <a:spcAft>
                <a:spcPts val="992"/>
              </a:spcAft>
            </a:pPr>
            <a:endParaRPr b="0" lang="en-IN" sz="2400" strike="noStrike" u="none">
              <a:solidFill>
                <a:srgbClr val="000000"/>
              </a:solidFill>
              <a:uFillTx/>
              <a:latin typeface="Arial"/>
            </a:endParaRPr>
          </a:p>
          <a:p>
            <a:pPr algn="ctr">
              <a:lnSpc>
                <a:spcPct val="100000"/>
              </a:lnSpc>
              <a:spcBef>
                <a:spcPts val="57"/>
              </a:spcBef>
            </a:pPr>
            <a:r>
              <a:rPr b="1" lang="en-IN" sz="1800" strike="noStrike" u="none">
                <a:solidFill>
                  <a:schemeClr val="dk1"/>
                </a:solidFill>
                <a:uFillTx/>
                <a:latin typeface="Times New Roman"/>
              </a:rPr>
              <a:t> </a:t>
            </a:r>
            <a:r>
              <a:rPr b="1" lang="en-IN" sz="1800" strike="noStrike" u="none">
                <a:solidFill>
                  <a:schemeClr val="dk1"/>
                </a:solidFill>
                <a:uFillTx/>
                <a:latin typeface="Times New Roman"/>
              </a:rPr>
              <a:t>ABIN SANTHOSH </a:t>
            </a:r>
            <a:r>
              <a:rPr b="1" lang="en-US" sz="1800" strike="noStrike" u="none">
                <a:solidFill>
                  <a:schemeClr val="dk1"/>
                </a:solidFill>
                <a:uFillTx/>
                <a:latin typeface="Times New Roman"/>
              </a:rPr>
              <a:t>[Reg. No. </a:t>
            </a:r>
            <a:r>
              <a:rPr b="1" lang="en-GB" sz="1800" strike="noStrike" u="none">
                <a:solidFill>
                  <a:schemeClr val="dk1"/>
                </a:solidFill>
                <a:uFillTx/>
                <a:latin typeface="Times New Roman"/>
              </a:rPr>
              <a:t>IES2</a:t>
            </a:r>
            <a:r>
              <a:rPr b="1" lang="en-IN" sz="1800" strike="noStrike" u="none">
                <a:solidFill>
                  <a:schemeClr val="dk1"/>
                </a:solidFill>
                <a:uFillTx/>
                <a:latin typeface="Times New Roman"/>
              </a:rPr>
              <a:t>2</a:t>
            </a:r>
            <a:r>
              <a:rPr b="1" lang="en-GB" sz="1800" strike="noStrike" u="none">
                <a:solidFill>
                  <a:schemeClr val="dk1"/>
                </a:solidFill>
                <a:uFillTx/>
                <a:latin typeface="Times New Roman"/>
              </a:rPr>
              <a:t>CS0</a:t>
            </a:r>
            <a:r>
              <a:rPr b="1" lang="en-IN" sz="1800" strike="noStrike" u="none">
                <a:solidFill>
                  <a:schemeClr val="dk1"/>
                </a:solidFill>
                <a:uFillTx/>
                <a:latin typeface="Times New Roman"/>
              </a:rPr>
              <a:t>06</a:t>
            </a:r>
            <a:r>
              <a:rPr b="1" lang="en-US" sz="1800" strike="noStrike" u="none">
                <a:solidFill>
                  <a:schemeClr val="dk1"/>
                </a:solidFill>
                <a:uFillTx/>
                <a:latin typeface="Times New Roman"/>
              </a:rPr>
              <a:t>]</a:t>
            </a:r>
            <a:endParaRPr b="0" lang="en-IN" sz="1800" strike="noStrike" u="none">
              <a:solidFill>
                <a:srgbClr val="000000"/>
              </a:solidFill>
              <a:uFillTx/>
              <a:latin typeface="Arial"/>
              <a:ea typeface="Microsoft YaHei"/>
            </a:endParaRPr>
          </a:p>
          <a:p>
            <a:pPr algn="ctr">
              <a:lnSpc>
                <a:spcPct val="100000"/>
              </a:lnSpc>
              <a:spcBef>
                <a:spcPts val="57"/>
              </a:spcBef>
            </a:pPr>
            <a:r>
              <a:rPr b="1" lang="en-IN" sz="1800" strike="noStrike" u="none">
                <a:solidFill>
                  <a:schemeClr val="dk1"/>
                </a:solidFill>
                <a:uFillTx/>
                <a:latin typeface="Times New Roman"/>
              </a:rPr>
              <a:t> </a:t>
            </a:r>
            <a:r>
              <a:rPr b="1" lang="en-IN" sz="1800" strike="noStrike" u="none">
                <a:solidFill>
                  <a:schemeClr val="dk1"/>
                </a:solidFill>
                <a:uFillTx/>
                <a:latin typeface="Times New Roman"/>
              </a:rPr>
              <a:t>ADHITH SUNIL     </a:t>
            </a:r>
            <a:r>
              <a:rPr b="1" lang="en-US" sz="1800" strike="noStrike" u="none">
                <a:solidFill>
                  <a:schemeClr val="dk1"/>
                </a:solidFill>
                <a:uFillTx/>
                <a:latin typeface="Times New Roman"/>
              </a:rPr>
              <a:t>[Reg. No.</a:t>
            </a:r>
            <a:r>
              <a:rPr b="1" lang="en-GB" sz="1800" strike="noStrike" u="none">
                <a:solidFill>
                  <a:schemeClr val="dk1"/>
                </a:solidFill>
                <a:uFillTx/>
                <a:latin typeface="Times New Roman"/>
              </a:rPr>
              <a:t> IES2</a:t>
            </a:r>
            <a:r>
              <a:rPr b="1" lang="en-IN" sz="1800" strike="noStrike" u="none">
                <a:solidFill>
                  <a:schemeClr val="dk1"/>
                </a:solidFill>
                <a:uFillTx/>
                <a:latin typeface="Times New Roman"/>
              </a:rPr>
              <a:t>2</a:t>
            </a:r>
            <a:r>
              <a:rPr b="1" lang="en-GB" sz="1800" strike="noStrike" u="none">
                <a:solidFill>
                  <a:schemeClr val="dk1"/>
                </a:solidFill>
                <a:uFillTx/>
                <a:latin typeface="Times New Roman"/>
              </a:rPr>
              <a:t>CS0</a:t>
            </a:r>
            <a:r>
              <a:rPr b="1" lang="en-IN" sz="1800" strike="noStrike" u="none">
                <a:solidFill>
                  <a:schemeClr val="dk1"/>
                </a:solidFill>
                <a:uFillTx/>
                <a:latin typeface="Times New Roman"/>
              </a:rPr>
              <a:t>07</a:t>
            </a:r>
            <a:r>
              <a:rPr b="1" lang="en-US" sz="1800" strike="noStrike" u="none">
                <a:solidFill>
                  <a:schemeClr val="dk1"/>
                </a:solidFill>
                <a:uFillTx/>
                <a:latin typeface="Times New Roman"/>
              </a:rPr>
              <a:t>]</a:t>
            </a:r>
            <a:endParaRPr b="0" lang="en-IN" sz="1800" strike="noStrike" u="none">
              <a:solidFill>
                <a:srgbClr val="000000"/>
              </a:solidFill>
              <a:uFillTx/>
              <a:latin typeface="Arial"/>
              <a:ea typeface="Microsoft YaHei"/>
            </a:endParaRPr>
          </a:p>
          <a:p>
            <a:pPr algn="ctr">
              <a:lnSpc>
                <a:spcPct val="100000"/>
              </a:lnSpc>
              <a:spcBef>
                <a:spcPts val="57"/>
              </a:spcBef>
            </a:pPr>
            <a:r>
              <a:rPr b="1" lang="en-IN" sz="1800" strike="noStrike" u="none">
                <a:solidFill>
                  <a:schemeClr val="dk1"/>
                </a:solidFill>
                <a:uFillTx/>
                <a:latin typeface="Times New Roman"/>
              </a:rPr>
              <a:t> </a:t>
            </a:r>
            <a:r>
              <a:rPr b="1" lang="en-IN" sz="1800" strike="noStrike" u="none">
                <a:solidFill>
                  <a:schemeClr val="dk1"/>
                </a:solidFill>
                <a:uFillTx/>
                <a:latin typeface="Times New Roman"/>
              </a:rPr>
              <a:t>ADHWAITH T T     </a:t>
            </a:r>
            <a:r>
              <a:rPr b="1" lang="en-US" sz="1800" strike="noStrike" u="none">
                <a:solidFill>
                  <a:schemeClr val="dk1"/>
                </a:solidFill>
                <a:uFillTx/>
                <a:latin typeface="Times New Roman"/>
              </a:rPr>
              <a:t>[Reg. No.</a:t>
            </a:r>
            <a:r>
              <a:rPr b="1" lang="en-GB" sz="1800" strike="noStrike" u="none">
                <a:solidFill>
                  <a:schemeClr val="dk1"/>
                </a:solidFill>
                <a:uFillTx/>
                <a:latin typeface="Times New Roman"/>
              </a:rPr>
              <a:t> IES2</a:t>
            </a:r>
            <a:r>
              <a:rPr b="1" lang="en-IN" sz="1800" strike="noStrike" u="none">
                <a:solidFill>
                  <a:schemeClr val="dk1"/>
                </a:solidFill>
                <a:uFillTx/>
                <a:latin typeface="Times New Roman"/>
              </a:rPr>
              <a:t>2</a:t>
            </a:r>
            <a:r>
              <a:rPr b="1" lang="en-GB" sz="1800" strike="noStrike" u="none">
                <a:solidFill>
                  <a:schemeClr val="dk1"/>
                </a:solidFill>
                <a:uFillTx/>
                <a:latin typeface="Times New Roman"/>
              </a:rPr>
              <a:t>CS00</a:t>
            </a:r>
            <a:r>
              <a:rPr b="1" lang="en-IN" sz="1800" strike="noStrike" u="none">
                <a:solidFill>
                  <a:schemeClr val="dk1"/>
                </a:solidFill>
                <a:uFillTx/>
                <a:latin typeface="Times New Roman"/>
              </a:rPr>
              <a:t>8</a:t>
            </a:r>
            <a:r>
              <a:rPr b="1" lang="en-US" sz="1800" strike="noStrike" u="none">
                <a:solidFill>
                  <a:schemeClr val="dk1"/>
                </a:solidFill>
                <a:uFillTx/>
                <a:latin typeface="Times New Roman"/>
              </a:rPr>
              <a:t>]</a:t>
            </a:r>
            <a:endParaRPr b="0" lang="en-IN" sz="1800" strike="noStrike" u="none">
              <a:solidFill>
                <a:srgbClr val="000000"/>
              </a:solidFill>
              <a:uFillTx/>
              <a:latin typeface="Arial"/>
              <a:ea typeface="Microsoft YaHei"/>
            </a:endParaRPr>
          </a:p>
          <a:p>
            <a:pPr algn="ctr">
              <a:lnSpc>
                <a:spcPct val="100000"/>
              </a:lnSpc>
              <a:spcBef>
                <a:spcPts val="57"/>
              </a:spcBef>
            </a:pPr>
            <a:r>
              <a:rPr b="1" lang="en-IN" sz="1800" strike="noStrike" u="none">
                <a:solidFill>
                  <a:schemeClr val="dk1"/>
                </a:solidFill>
                <a:uFillTx/>
                <a:latin typeface="Times New Roman"/>
              </a:rPr>
              <a:t> </a:t>
            </a:r>
            <a:r>
              <a:rPr b="1" lang="en-IN" sz="1800" strike="noStrike" u="none">
                <a:solidFill>
                  <a:schemeClr val="dk1"/>
                </a:solidFill>
                <a:uFillTx/>
                <a:latin typeface="Times New Roman"/>
              </a:rPr>
              <a:t>ANITTA RAPHI E  </a:t>
            </a:r>
            <a:r>
              <a:rPr b="1" lang="en-US" sz="1800" strike="noStrike" u="none">
                <a:solidFill>
                  <a:schemeClr val="dk1"/>
                </a:solidFill>
                <a:uFillTx/>
                <a:latin typeface="Times New Roman"/>
              </a:rPr>
              <a:t>[Reg. No.</a:t>
            </a:r>
            <a:r>
              <a:rPr b="1" lang="en-GB" sz="1800" strike="noStrike" u="none">
                <a:solidFill>
                  <a:schemeClr val="dk1"/>
                </a:solidFill>
                <a:uFillTx/>
                <a:latin typeface="Times New Roman"/>
              </a:rPr>
              <a:t> IES2</a:t>
            </a:r>
            <a:r>
              <a:rPr b="1" lang="en-IN" sz="1800" strike="noStrike" u="none">
                <a:solidFill>
                  <a:schemeClr val="dk1"/>
                </a:solidFill>
                <a:uFillTx/>
                <a:latin typeface="Times New Roman"/>
              </a:rPr>
              <a:t>2</a:t>
            </a:r>
            <a:r>
              <a:rPr b="1" lang="en-GB" sz="1800" strike="noStrike" u="none">
                <a:solidFill>
                  <a:schemeClr val="dk1"/>
                </a:solidFill>
                <a:uFillTx/>
                <a:latin typeface="Times New Roman"/>
              </a:rPr>
              <a:t>CS0</a:t>
            </a:r>
            <a:r>
              <a:rPr b="1" lang="en-IN" sz="1800" strike="noStrike" u="none">
                <a:solidFill>
                  <a:schemeClr val="dk1"/>
                </a:solidFill>
                <a:uFillTx/>
                <a:latin typeface="Times New Roman"/>
              </a:rPr>
              <a:t>2</a:t>
            </a:r>
            <a:r>
              <a:rPr b="1" lang="en-GB" sz="1800" strike="noStrike" u="none">
                <a:solidFill>
                  <a:schemeClr val="dk1"/>
                </a:solidFill>
                <a:uFillTx/>
                <a:latin typeface="Times New Roman"/>
              </a:rPr>
              <a:t>5</a:t>
            </a:r>
            <a:r>
              <a:rPr b="1" lang="en-US" sz="1800" strike="noStrike" u="none">
                <a:solidFill>
                  <a:schemeClr val="dk1"/>
                </a:solidFill>
                <a:uFillTx/>
                <a:latin typeface="Times New Roman"/>
              </a:rPr>
              <a:t>]</a:t>
            </a:r>
            <a:endParaRPr b="0" lang="en-IN" sz="1800" strike="noStrike" u="none">
              <a:solidFill>
                <a:srgbClr val="000000"/>
              </a:solidFill>
              <a:uFillTx/>
              <a:latin typeface="Arial"/>
              <a:ea typeface="Microsoft YaHei"/>
            </a:endParaRPr>
          </a:p>
          <a:p>
            <a:pPr algn="ctr">
              <a:lnSpc>
                <a:spcPct val="100000"/>
              </a:lnSpc>
            </a:pPr>
            <a:endParaRPr b="0" lang="en-IN" sz="1800" strike="noStrike" u="none">
              <a:solidFill>
                <a:srgbClr val="000000"/>
              </a:solidFill>
              <a:uFillTx/>
              <a:latin typeface="Arial"/>
            </a:endParaRPr>
          </a:p>
          <a:p>
            <a:pPr algn="ctr">
              <a:lnSpc>
                <a:spcPct val="100000"/>
              </a:lnSpc>
            </a:pPr>
            <a:r>
              <a:rPr b="0" lang="en-US" sz="1800" strike="noStrike" u="none">
                <a:solidFill>
                  <a:schemeClr val="dk1"/>
                </a:solidFill>
                <a:uFillTx/>
                <a:latin typeface="Times New Roman"/>
              </a:rPr>
              <a:t>Department of CSE,</a:t>
            </a:r>
            <a:endParaRPr b="0" lang="en-IN" sz="1800" strike="noStrike" u="none">
              <a:solidFill>
                <a:srgbClr val="000000"/>
              </a:solidFill>
              <a:uFillTx/>
              <a:latin typeface="Arial"/>
            </a:endParaRPr>
          </a:p>
          <a:p>
            <a:pPr algn="ctr">
              <a:lnSpc>
                <a:spcPct val="100000"/>
              </a:lnSpc>
            </a:pPr>
            <a:r>
              <a:rPr b="0" lang="en-US" sz="1800" strike="noStrike" u="none">
                <a:solidFill>
                  <a:schemeClr val="dk1"/>
                </a:solidFill>
                <a:uFillTx/>
                <a:latin typeface="Times New Roman"/>
              </a:rPr>
              <a:t>IES COLLEGE OF ENGINEERING, THRISSUR</a:t>
            </a:r>
            <a:endParaRPr b="0" lang="en-IN" sz="1800" strike="noStrike" u="none">
              <a:solidFill>
                <a:srgbClr val="000000"/>
              </a:solidFill>
              <a:uFillTx/>
              <a:latin typeface="Arial"/>
            </a:endParaRPr>
          </a:p>
          <a:p>
            <a:pPr algn="ctr">
              <a:lnSpc>
                <a:spcPct val="100000"/>
              </a:lnSpc>
            </a:pPr>
            <a:endParaRPr b="0" lang="en-IN" sz="1800" strike="noStrike" u="none">
              <a:solidFill>
                <a:srgbClr val="000000"/>
              </a:solidFill>
              <a:uFillTx/>
              <a:latin typeface="Arial"/>
            </a:endParaRPr>
          </a:p>
          <a:p>
            <a:pPr algn="ctr">
              <a:lnSpc>
                <a:spcPct val="100000"/>
              </a:lnSpc>
            </a:pPr>
            <a:r>
              <a:rPr b="0" lang="en-US" sz="1800" strike="noStrike" u="none">
                <a:solidFill>
                  <a:schemeClr val="dk1"/>
                </a:solidFill>
                <a:uFillTx/>
                <a:latin typeface="Times New Roman"/>
              </a:rPr>
              <a:t>Under the Guidance of</a:t>
            </a:r>
            <a:endParaRPr b="0" lang="en-IN" sz="1800" strike="noStrike" u="none">
              <a:solidFill>
                <a:srgbClr val="000000"/>
              </a:solidFill>
              <a:uFillTx/>
              <a:latin typeface="Arial"/>
            </a:endParaRPr>
          </a:p>
          <a:p>
            <a:pPr algn="ctr">
              <a:lnSpc>
                <a:spcPct val="100000"/>
              </a:lnSpc>
              <a:spcBef>
                <a:spcPts val="624"/>
              </a:spcBef>
              <a:spcAft>
                <a:spcPts val="425"/>
              </a:spcAft>
            </a:pPr>
            <a:r>
              <a:rPr b="1" lang="en-US" sz="1800" strike="noStrike" u="none">
                <a:solidFill>
                  <a:schemeClr val="dk1"/>
                </a:solidFill>
                <a:uFillTx/>
                <a:latin typeface="Times New Roman"/>
              </a:rPr>
              <a:t>Ms. MEETHU M B  </a:t>
            </a:r>
            <a:endParaRPr b="0" lang="en-IN" sz="1800" strike="noStrike" u="none">
              <a:solidFill>
                <a:srgbClr val="000000"/>
              </a:solidFill>
              <a:uFillTx/>
              <a:latin typeface="Arial"/>
              <a:ea typeface="Microsoft YaHei"/>
            </a:endParaRPr>
          </a:p>
          <a:p>
            <a:pPr algn="ctr">
              <a:lnSpc>
                <a:spcPct val="100000"/>
              </a:lnSpc>
            </a:pPr>
            <a:r>
              <a:rPr b="0" lang="en-US" sz="1800" strike="noStrike" u="none">
                <a:solidFill>
                  <a:schemeClr val="dk1"/>
                </a:solidFill>
                <a:uFillTx/>
                <a:latin typeface="Times New Roman"/>
              </a:rPr>
              <a:t>Assistant Professor</a:t>
            </a:r>
            <a:endParaRPr b="0" lang="en-IN" sz="1800" strike="noStrike" u="none">
              <a:solidFill>
                <a:srgbClr val="000000"/>
              </a:solidFill>
              <a:uFillTx/>
              <a:latin typeface="Arial"/>
            </a:endParaRPr>
          </a:p>
          <a:p>
            <a:pPr algn="ctr">
              <a:lnSpc>
                <a:spcPct val="100000"/>
              </a:lnSpc>
            </a:pPr>
            <a:r>
              <a:rPr b="0" lang="en-US" sz="1800" strike="noStrike" u="none">
                <a:solidFill>
                  <a:schemeClr val="dk1"/>
                </a:solidFill>
                <a:uFillTx/>
                <a:latin typeface="Times New Roman"/>
              </a:rPr>
              <a:t> </a:t>
            </a:r>
            <a:r>
              <a:rPr b="0" lang="en-US" sz="1800" strike="noStrike" u="none">
                <a:solidFill>
                  <a:schemeClr val="dk1"/>
                </a:solidFill>
                <a:uFillTx/>
                <a:latin typeface="Times New Roman"/>
              </a:rPr>
              <a:t>Department of CSE</a:t>
            </a:r>
            <a:endParaRPr b="0" lang="en-IN" sz="1800" strike="noStrike" u="none">
              <a:solidFill>
                <a:srgbClr val="000000"/>
              </a:solidFill>
              <a:uFillTx/>
              <a:latin typeface="Arial"/>
            </a:endParaRPr>
          </a:p>
          <a:p>
            <a:pPr algn="ctr">
              <a:lnSpc>
                <a:spcPct val="100000"/>
              </a:lnSpc>
            </a:pPr>
            <a:r>
              <a:rPr b="0" lang="en-US" sz="1800" strike="noStrike" u="none">
                <a:solidFill>
                  <a:schemeClr val="dk1"/>
                </a:solidFill>
                <a:uFillTx/>
                <a:latin typeface="Times New Roman"/>
              </a:rPr>
              <a:t>IES COLLEGE OF ENGINEERING, THRISSUR</a:t>
            </a:r>
            <a:endParaRPr b="0" lang="en-IN" sz="1800" strike="noStrike" u="none">
              <a:solidFill>
                <a:srgbClr val="000000"/>
              </a:solidFill>
              <a:uFillTx/>
              <a:latin typeface="Arial"/>
            </a:endParaRPr>
          </a:p>
          <a:p>
            <a:pPr algn="ctr">
              <a:lnSpc>
                <a:spcPct val="100000"/>
              </a:lnSpc>
            </a:pPr>
            <a:endParaRPr b="0" lang="en-IN" sz="1800" strike="noStrike" u="none">
              <a:solidFill>
                <a:srgbClr val="000000"/>
              </a:solidFill>
              <a:uFillTx/>
              <a:latin typeface="Arial"/>
            </a:endParaRPr>
          </a:p>
        </p:txBody>
      </p:sp>
      <p:pic>
        <p:nvPicPr>
          <p:cNvPr id="81" name="image2.png" descr=""/>
          <p:cNvPicPr/>
          <p:nvPr/>
        </p:nvPicPr>
        <p:blipFill>
          <a:blip r:embed="rId1"/>
          <a:stretch/>
        </p:blipFill>
        <p:spPr>
          <a:xfrm>
            <a:off x="650880" y="60840"/>
            <a:ext cx="7629120" cy="1379160"/>
          </a:xfrm>
          <a:prstGeom prst="rect">
            <a:avLst/>
          </a:prstGeom>
          <a:noFill/>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4680"/>
            <a:ext cx="8229240" cy="1142640"/>
          </a:xfrm>
          <a:prstGeom prst="rect">
            <a:avLst/>
          </a:prstGeom>
          <a:noFill/>
          <a:ln w="0">
            <a:noFill/>
          </a:ln>
        </p:spPr>
        <p:txBody>
          <a:bodyPr numCol="1" spcCol="0" lIns="91440" rIns="91440" tIns="45720" bIns="45720" anchor="ctr">
            <a:noAutofit/>
          </a:bodyPr>
          <a:p>
            <a:pPr indent="0">
              <a:buNone/>
            </a:pPr>
            <a:endParaRPr b="0" lang="en-US" sz="4400" strike="noStrike" u="none">
              <a:solidFill>
                <a:schemeClr val="dk2"/>
              </a:solidFill>
              <a:uFillTx/>
              <a:latin typeface="Arial"/>
            </a:endParaRPr>
          </a:p>
        </p:txBody>
      </p:sp>
      <p:pic>
        <p:nvPicPr>
          <p:cNvPr id="118" name="image2.png" descr=""/>
          <p:cNvPicPr/>
          <p:nvPr/>
        </p:nvPicPr>
        <p:blipFill>
          <a:blip r:embed="rId1"/>
          <a:stretch/>
        </p:blipFill>
        <p:spPr>
          <a:xfrm>
            <a:off x="457920" y="76680"/>
            <a:ext cx="8228520" cy="1183320"/>
          </a:xfrm>
          <a:prstGeom prst="rect">
            <a:avLst/>
          </a:prstGeom>
          <a:noFill/>
          <a:ln w="0">
            <a:noFill/>
          </a:ln>
        </p:spPr>
      </p:pic>
      <p:sp>
        <p:nvSpPr>
          <p:cNvPr id="119" name="Text Box 1"/>
          <p:cNvSpPr/>
          <p:nvPr/>
        </p:nvSpPr>
        <p:spPr>
          <a:xfrm>
            <a:off x="2811240" y="1535400"/>
            <a:ext cx="3520440" cy="455400"/>
          </a:xfrm>
          <a:prstGeom prst="rect">
            <a:avLst/>
          </a:prstGeom>
          <a:noFill/>
          <a:ln>
            <a:solidFill>
              <a:srgbClr val="ffffff"/>
            </a:solidFill>
            <a:round/>
          </a:ln>
        </p:spPr>
        <p:style>
          <a:lnRef idx="2">
            <a:schemeClr val="accent3"/>
          </a:lnRef>
          <a:fillRef idx="0"/>
          <a:effectRef idx="0"/>
          <a:fontRef idx="minor"/>
        </p:style>
        <p:txBody>
          <a:bodyPr lIns="90000" rIns="90000" tIns="45000" bIns="45000" anchor="t">
            <a:spAutoFit/>
          </a:bodyPr>
          <a:p>
            <a:pPr algn="ctr">
              <a:lnSpc>
                <a:spcPct val="100000"/>
              </a:lnSpc>
            </a:pPr>
            <a:r>
              <a:rPr b="1" lang="en-US" sz="2400" strike="noStrike" u="none">
                <a:solidFill>
                  <a:schemeClr val="dk1"/>
                </a:solidFill>
                <a:uFillTx/>
                <a:latin typeface="Cambria"/>
              </a:rPr>
              <a:t>LITERATURE</a:t>
            </a:r>
            <a:r>
              <a:rPr b="1" lang="en-US" sz="1800" strike="noStrike" u="none">
                <a:solidFill>
                  <a:schemeClr val="dk1"/>
                </a:solidFill>
                <a:uFillTx/>
                <a:latin typeface="Cambria"/>
              </a:rPr>
              <a:t> </a:t>
            </a:r>
            <a:r>
              <a:rPr b="1" lang="en-US" sz="2400" strike="noStrike" u="none">
                <a:solidFill>
                  <a:schemeClr val="dk1"/>
                </a:solidFill>
                <a:uFillTx/>
                <a:latin typeface="Cambria"/>
              </a:rPr>
              <a:t>REVIEW</a:t>
            </a:r>
            <a:endParaRPr b="0" lang="en-IN" sz="2400" strike="noStrike" u="none">
              <a:solidFill>
                <a:srgbClr val="000000"/>
              </a:solidFill>
              <a:uFillTx/>
              <a:latin typeface="Arial"/>
            </a:endParaRPr>
          </a:p>
        </p:txBody>
      </p:sp>
      <p:graphicFrame>
        <p:nvGraphicFramePr>
          <p:cNvPr id="120" name="Table 4"/>
          <p:cNvGraphicFramePr/>
          <p:nvPr/>
        </p:nvGraphicFramePr>
        <p:xfrm>
          <a:off x="459360" y="2043360"/>
          <a:ext cx="8314200" cy="4407480"/>
        </p:xfrm>
        <a:graphic>
          <a:graphicData uri="http://schemas.openxmlformats.org/drawingml/2006/table">
            <a:tbl>
              <a:tblPr/>
              <a:tblGrid>
                <a:gridCol w="923040"/>
                <a:gridCol w="2079000"/>
                <a:gridCol w="3002760"/>
                <a:gridCol w="2309760"/>
              </a:tblGrid>
              <a:tr h="541800">
                <a:tc>
                  <a:txBody>
                    <a:bodyPr anchor="ctr">
                      <a:noAutofit/>
                    </a:bodyPr>
                    <a:p>
                      <a:pPr algn="ctr" defTabSz="914400">
                        <a:lnSpc>
                          <a:spcPct val="100000"/>
                        </a:lnSpc>
                      </a:pPr>
                      <a:r>
                        <a:rPr b="1" lang="en-US" sz="1400" strike="noStrike" u="none">
                          <a:solidFill>
                            <a:schemeClr val="lt1"/>
                          </a:solidFill>
                          <a:uFillTx/>
                          <a:latin typeface="Arial"/>
                        </a:rPr>
                        <a:t>SL NO</a:t>
                      </a:r>
                      <a:endParaRPr b="0" lang="en-IN" sz="1400" strike="noStrike" u="none">
                        <a:solidFill>
                          <a:srgbClr val="ffffff"/>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6"/>
                    </a:solidFill>
                  </a:tcPr>
                </a:tc>
                <a:tc>
                  <a:txBody>
                    <a:bodyPr anchor="ctr">
                      <a:noAutofit/>
                    </a:bodyPr>
                    <a:p>
                      <a:pPr algn="ctr" defTabSz="914400">
                        <a:lnSpc>
                          <a:spcPct val="100000"/>
                        </a:lnSpc>
                      </a:pPr>
                      <a:r>
                        <a:rPr b="1" lang="en-US" sz="1400" strike="noStrike" u="none">
                          <a:solidFill>
                            <a:schemeClr val="lt1"/>
                          </a:solidFill>
                          <a:uFillTx/>
                          <a:latin typeface="Arial"/>
                        </a:rPr>
                        <a:t>Name of the Paper</a:t>
                      </a:r>
                      <a:endParaRPr b="0" lang="en-IN" sz="1400" strike="noStrike" u="none">
                        <a:solidFill>
                          <a:srgbClr val="ffffff"/>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6"/>
                    </a:solidFill>
                  </a:tcPr>
                </a:tc>
                <a:tc>
                  <a:txBody>
                    <a:bodyPr anchor="ctr">
                      <a:noAutofit/>
                    </a:bodyPr>
                    <a:p>
                      <a:pPr algn="ctr" defTabSz="914400">
                        <a:lnSpc>
                          <a:spcPct val="100000"/>
                        </a:lnSpc>
                      </a:pPr>
                      <a:r>
                        <a:rPr b="1" lang="en-US" sz="1400" strike="noStrike" u="none">
                          <a:solidFill>
                            <a:schemeClr val="lt1"/>
                          </a:solidFill>
                          <a:uFillTx/>
                          <a:latin typeface="Arial"/>
                        </a:rPr>
                        <a:t>Outcome </a:t>
                      </a:r>
                      <a:endParaRPr b="0" lang="en-IN" sz="1400" strike="noStrike" u="none">
                        <a:solidFill>
                          <a:srgbClr val="ffffff"/>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6"/>
                    </a:solidFill>
                  </a:tcPr>
                </a:tc>
                <a:tc>
                  <a:txBody>
                    <a:bodyPr anchor="ctr">
                      <a:noAutofit/>
                    </a:bodyPr>
                    <a:p>
                      <a:pPr algn="ctr" defTabSz="914400">
                        <a:lnSpc>
                          <a:spcPct val="100000"/>
                        </a:lnSpc>
                      </a:pPr>
                      <a:r>
                        <a:rPr b="1" lang="en-US" sz="1400" strike="noStrike" u="none">
                          <a:solidFill>
                            <a:schemeClr val="lt1"/>
                          </a:solidFill>
                          <a:uFillTx/>
                          <a:latin typeface="Arial"/>
                        </a:rPr>
                        <a:t>Author and Publication details</a:t>
                      </a:r>
                      <a:endParaRPr b="0" lang="en-IN" sz="1400" strike="noStrike" u="none">
                        <a:solidFill>
                          <a:srgbClr val="ffffff"/>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6"/>
                    </a:solidFill>
                  </a:tcPr>
                </a:tc>
              </a:tr>
              <a:tr h="4084560">
                <a:tc>
                  <a:txBody>
                    <a:bodyPr anchor="t">
                      <a:noAutofit/>
                    </a:bodyPr>
                    <a:p>
                      <a:pPr defTabSz="914400">
                        <a:lnSpc>
                          <a:spcPct val="100000"/>
                        </a:lnSpc>
                      </a:pPr>
                      <a:r>
                        <a:rPr b="0" lang="en-IN" sz="1400" strike="noStrike" u="none">
                          <a:solidFill>
                            <a:schemeClr val="dk1"/>
                          </a:solidFill>
                          <a:uFillTx/>
                          <a:latin typeface="Arial"/>
                        </a:rPr>
                        <a:t>7</a:t>
                      </a:r>
                      <a:endParaRPr b="0" lang="en-IN"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c>
                  <a:txBody>
                    <a:bodyPr anchor="t">
                      <a:noAutofit/>
                    </a:bodyPr>
                    <a:p>
                      <a:pPr defTabSz="914400">
                        <a:lnSpc>
                          <a:spcPct val="100000"/>
                        </a:lnSpc>
                        <a:spcBef>
                          <a:spcPts val="1191"/>
                        </a:spcBef>
                        <a:spcAft>
                          <a:spcPts val="992"/>
                        </a:spcAft>
                      </a:pPr>
                      <a:r>
                        <a:rPr b="0" lang="en-US" sz="1400" strike="noStrike" u="none">
                          <a:solidFill>
                            <a:schemeClr val="dk1"/>
                          </a:solidFill>
                          <a:uFillTx/>
                          <a:latin typeface="Arial"/>
                        </a:rPr>
                        <a:t>Enhanced Shopping Experiences: The Role of RFID Technology in Smart Carts </a:t>
                      </a:r>
                      <a:endParaRPr b="0" lang="en-IN"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c>
                  <a:txBody>
                    <a:bodyPr anchor="t">
                      <a:noAutofit/>
                    </a:bodyPr>
                    <a:p>
                      <a:pPr defTabSz="914400">
                        <a:lnSpc>
                          <a:spcPct val="100000"/>
                        </a:lnSpc>
                        <a:spcBef>
                          <a:spcPts val="1191"/>
                        </a:spcBef>
                        <a:spcAft>
                          <a:spcPts val="992"/>
                        </a:spcAft>
                      </a:pPr>
                      <a:r>
                        <a:rPr b="0" lang="en-US" sz="1400" strike="noStrike" u="none">
                          <a:solidFill>
                            <a:schemeClr val="dk1"/>
                          </a:solidFill>
                          <a:uFillTx/>
                          <a:latin typeface="Arial"/>
                        </a:rPr>
                        <a:t>  </a:t>
                      </a:r>
                      <a:r>
                        <a:rPr b="0" lang="en-US" sz="1400" strike="noStrike" u="none">
                          <a:solidFill>
                            <a:schemeClr val="dk1"/>
                          </a:solidFill>
                          <a:uFillTx/>
                          <a:latin typeface="Arial"/>
                        </a:rPr>
                        <a:t>RFID technology in smart shopping carts automates item identification and billing, reducing wait times and enhancing customer satisfaction. By embedding RFID readers and LCD screens in carts, customers can view item costs and the total cost in real-time, streamlining the shopping process and reducing congestion at checkout counters. This innovation improves operational efficiency and offers a more convenient shopping experience for consumers.  .</a:t>
                      </a:r>
                      <a:endParaRPr b="0" lang="en-IN" sz="1400" strike="noStrike" u="none">
                        <a:solidFill>
                          <a:srgbClr val="000000"/>
                        </a:solidFill>
                        <a:uFillTx/>
                        <a:latin typeface="Arial"/>
                      </a:endParaRPr>
                    </a:p>
                    <a:p>
                      <a:pPr defTabSz="914400">
                        <a:lnSpc>
                          <a:spcPct val="100000"/>
                        </a:lnSpc>
                      </a:pPr>
                      <a:br>
                        <a:rPr sz="1400"/>
                      </a:br>
                      <a:endParaRPr b="0" lang="en-IN"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c>
                  <a:txBody>
                    <a:bodyPr anchor="b">
                      <a:noAutofit/>
                    </a:bodyPr>
                    <a:p>
                      <a:pPr defTabSz="914400">
                        <a:lnSpc>
                          <a:spcPct val="100000"/>
                        </a:lnSpc>
                        <a:spcBef>
                          <a:spcPts val="1191"/>
                        </a:spcBef>
                        <a:spcAft>
                          <a:spcPts val="992"/>
                        </a:spcAft>
                        <a:tabLst>
                          <a:tab algn="l" pos="0"/>
                        </a:tabLst>
                      </a:pPr>
                      <a:r>
                        <a:rPr b="0" lang="en-US" sz="1400" strike="noStrike" u="none">
                          <a:solidFill>
                            <a:schemeClr val="dk1"/>
                          </a:solidFill>
                          <a:uFillTx/>
                          <a:latin typeface="Arial"/>
                        </a:rPr>
                        <a:t>Ipshita Datta , Anjali Garg , Anu Tonk , and Pankaj Rakheja </a:t>
                      </a:r>
                      <a:endParaRPr b="0" lang="en-IN" sz="1400" strike="noStrike" u="none">
                        <a:solidFill>
                          <a:srgbClr val="000000"/>
                        </a:solidFill>
                        <a:uFillTx/>
                        <a:latin typeface="Arial"/>
                      </a:endParaRPr>
                    </a:p>
                    <a:p>
                      <a:pPr defTabSz="914400">
                        <a:lnSpc>
                          <a:spcPct val="100000"/>
                        </a:lnSpc>
                        <a:tabLst>
                          <a:tab algn="l" pos="0"/>
                        </a:tabLst>
                      </a:pPr>
                      <a:endParaRPr b="0" lang="en-IN" sz="1400" strike="noStrike" u="none">
                        <a:solidFill>
                          <a:srgbClr val="000000"/>
                        </a:solidFill>
                        <a:uFillTx/>
                        <a:latin typeface="Arial"/>
                      </a:endParaRPr>
                    </a:p>
                    <a:p>
                      <a:pPr defTabSz="914400">
                        <a:lnSpc>
                          <a:spcPct val="100000"/>
                        </a:lnSpc>
                        <a:tabLst>
                          <a:tab algn="l" pos="0"/>
                        </a:tabLst>
                      </a:pPr>
                      <a:endParaRPr b="0" lang="en-IN" sz="1400" strike="noStrike" u="none">
                        <a:solidFill>
                          <a:srgbClr val="000000"/>
                        </a:solidFill>
                        <a:uFillTx/>
                        <a:latin typeface="Arial"/>
                      </a:endParaRPr>
                    </a:p>
                    <a:p>
                      <a:pPr defTabSz="914400">
                        <a:lnSpc>
                          <a:spcPct val="100000"/>
                        </a:lnSpc>
                        <a:tabLst>
                          <a:tab algn="l" pos="0"/>
                        </a:tabLst>
                      </a:pPr>
                      <a:endParaRPr b="0" lang="en-IN" sz="1400" strike="noStrike" u="none">
                        <a:solidFill>
                          <a:srgbClr val="000000"/>
                        </a:solidFill>
                        <a:uFillTx/>
                        <a:latin typeface="Arial"/>
                      </a:endParaRPr>
                    </a:p>
                    <a:p>
                      <a:pPr defTabSz="914400">
                        <a:lnSpc>
                          <a:spcPct val="100000"/>
                        </a:lnSpc>
                        <a:tabLst>
                          <a:tab algn="l" pos="0"/>
                        </a:tabLst>
                      </a:pPr>
                      <a:endParaRPr b="0" lang="en-IN" sz="1400" strike="noStrike" u="none">
                        <a:solidFill>
                          <a:srgbClr val="000000"/>
                        </a:solidFill>
                        <a:uFillTx/>
                        <a:latin typeface="Arial"/>
                      </a:endParaRPr>
                    </a:p>
                    <a:p>
                      <a:pPr defTabSz="914400">
                        <a:lnSpc>
                          <a:spcPct val="100000"/>
                        </a:lnSpc>
                        <a:tabLst>
                          <a:tab algn="l" pos="0"/>
                        </a:tabLst>
                      </a:pPr>
                      <a:endParaRPr b="0" lang="en-IN" sz="1400" strike="noStrike" u="none">
                        <a:solidFill>
                          <a:srgbClr val="000000"/>
                        </a:solidFill>
                        <a:uFillTx/>
                        <a:latin typeface="Arial"/>
                      </a:endParaRPr>
                    </a:p>
                    <a:p>
                      <a:pPr defTabSz="914400">
                        <a:lnSpc>
                          <a:spcPct val="100000"/>
                        </a:lnSpc>
                        <a:tabLst>
                          <a:tab algn="l" pos="0"/>
                        </a:tabLst>
                      </a:pPr>
                      <a:endParaRPr b="0" lang="en-IN" sz="1400" strike="noStrike" u="none">
                        <a:solidFill>
                          <a:srgbClr val="000000"/>
                        </a:solidFill>
                        <a:uFillTx/>
                        <a:latin typeface="Arial"/>
                      </a:endParaRPr>
                    </a:p>
                    <a:p>
                      <a:pPr defTabSz="914400">
                        <a:lnSpc>
                          <a:spcPct val="100000"/>
                        </a:lnSpc>
                        <a:tabLst>
                          <a:tab algn="l" pos="0"/>
                        </a:tabLst>
                      </a:pPr>
                      <a:endParaRPr b="0" lang="en-IN" sz="1400" strike="noStrike" u="none">
                        <a:solidFill>
                          <a:srgbClr val="000000"/>
                        </a:solidFill>
                        <a:uFillTx/>
                        <a:latin typeface="Arial"/>
                      </a:endParaRPr>
                    </a:p>
                    <a:p>
                      <a:pPr defTabSz="914400">
                        <a:lnSpc>
                          <a:spcPct val="100000"/>
                        </a:lnSpc>
                        <a:spcBef>
                          <a:spcPts val="1191"/>
                        </a:spcBef>
                        <a:spcAft>
                          <a:spcPts val="992"/>
                        </a:spcAft>
                        <a:tabLst>
                          <a:tab algn="l" pos="0"/>
                        </a:tabLst>
                      </a:pPr>
                      <a:r>
                        <a:rPr b="0" lang="en-US" sz="1400" strike="noStrike" u="none">
                          <a:solidFill>
                            <a:schemeClr val="dk1"/>
                          </a:solidFill>
                          <a:uFillTx/>
                          <a:latin typeface="Arial"/>
                        </a:rPr>
                        <a:t>Published on December 2023</a:t>
                      </a:r>
                      <a:endParaRPr b="0" lang="en-IN" sz="1400" strike="noStrike" u="none">
                        <a:solidFill>
                          <a:srgbClr val="000000"/>
                        </a:solidFill>
                        <a:uFillTx/>
                        <a:latin typeface="Arial"/>
                      </a:endParaRPr>
                    </a:p>
                    <a:p>
                      <a:pPr defTabSz="914400">
                        <a:lnSpc>
                          <a:spcPct val="100000"/>
                        </a:lnSpc>
                        <a:tabLst>
                          <a:tab algn="l" pos="0"/>
                        </a:tabLst>
                      </a:pPr>
                      <a:endParaRPr b="0" lang="en-IN" sz="1400" strike="noStrike" u="none">
                        <a:solidFill>
                          <a:srgbClr val="000000"/>
                        </a:solidFill>
                        <a:uFillTx/>
                        <a:latin typeface="Arial"/>
                      </a:endParaRPr>
                    </a:p>
                  </a:txBody>
                  <a:tcPr anchor="b"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r>
            </a:tbl>
          </a:graphicData>
        </a:graphic>
      </p:graphicFrame>
      <p:sp>
        <p:nvSpPr>
          <p:cNvPr id="121" name="Text Box 4"/>
          <p:cNvSpPr/>
          <p:nvPr/>
        </p:nvSpPr>
        <p:spPr>
          <a:xfrm>
            <a:off x="757080" y="6400800"/>
            <a:ext cx="7700760" cy="28800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649"/>
              </a:spcBef>
            </a:pPr>
            <a:r>
              <a:rPr b="1" lang="en-US" sz="1300" strike="noStrike" u="none">
                <a:solidFill>
                  <a:schemeClr val="dk1"/>
                </a:solidFill>
                <a:uFillTx/>
                <a:latin typeface="Cambria"/>
              </a:rPr>
              <a:t>                                  </a:t>
            </a:r>
            <a:r>
              <a:rPr b="1" lang="en-US" sz="1300" strike="noStrike" u="none">
                <a:solidFill>
                  <a:schemeClr val="dk1"/>
                </a:solidFill>
                <a:uFillTx/>
                <a:latin typeface="Cambria"/>
              </a:rPr>
              <a:t>	</a:t>
            </a:r>
            <a:r>
              <a:rPr b="1" lang="en-US" sz="1300" strike="noStrike" u="none">
                <a:solidFill>
                  <a:schemeClr val="dk1"/>
                </a:solidFill>
                <a:uFillTx/>
                <a:latin typeface="Cambria"/>
              </a:rPr>
              <a:t>	</a:t>
            </a:r>
            <a:r>
              <a:rPr b="1" i="1" lang="en-US" sz="1300" strike="noStrike" u="none">
                <a:solidFill>
                  <a:schemeClr val="dk1"/>
                </a:solidFill>
                <a:uFillTx/>
                <a:latin typeface="Cambria"/>
              </a:rPr>
              <a:t>                      </a:t>
            </a:r>
            <a:r>
              <a:rPr b="1" i="1" lang="en-US" sz="1300" strike="noStrike" u="none">
                <a:solidFill>
                  <a:schemeClr val="dk1"/>
                </a:solidFill>
                <a:uFillTx/>
                <a:latin typeface="Cambria"/>
              </a:rPr>
              <a:t>IESCSE                                                                         </a:t>
            </a:r>
            <a:r>
              <a:rPr b="1" lang="en-US" sz="1300" strike="noStrike" u="none">
                <a:solidFill>
                  <a:schemeClr val="dk1"/>
                </a:solidFill>
                <a:uFillTx/>
                <a:latin typeface="Cambria"/>
              </a:rPr>
              <a:t>Slide No. 9</a:t>
            </a:r>
            <a:endParaRPr b="0" lang="en-IN" sz="13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 Box 4"/>
          <p:cNvSpPr/>
          <p:nvPr/>
        </p:nvSpPr>
        <p:spPr>
          <a:xfrm>
            <a:off x="757080" y="6248520"/>
            <a:ext cx="7629120" cy="28800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649"/>
              </a:spcBef>
            </a:pPr>
            <a:r>
              <a:rPr b="1" lang="en-US" sz="1300" strike="noStrike" u="none">
                <a:solidFill>
                  <a:schemeClr val="dk1"/>
                </a:solidFill>
                <a:uFillTx/>
                <a:latin typeface="Cambria"/>
              </a:rPr>
              <a:t>                                   </a:t>
            </a:r>
            <a:r>
              <a:rPr b="1" lang="en-US" sz="1300" strike="noStrike" u="none">
                <a:solidFill>
                  <a:schemeClr val="dk1"/>
                </a:solidFill>
                <a:uFillTx/>
                <a:latin typeface="Cambria"/>
              </a:rPr>
              <a:t>	</a:t>
            </a:r>
            <a:r>
              <a:rPr b="1" lang="en-US" sz="1300" strike="noStrike" u="none">
                <a:solidFill>
                  <a:schemeClr val="dk1"/>
                </a:solidFill>
                <a:uFillTx/>
                <a:latin typeface="Cambria"/>
              </a:rPr>
              <a:t>	</a:t>
            </a:r>
            <a:r>
              <a:rPr b="1" i="1" lang="en-US" sz="1300" strike="noStrike" u="none">
                <a:solidFill>
                  <a:schemeClr val="dk1"/>
                </a:solidFill>
                <a:uFillTx/>
                <a:latin typeface="Cambria"/>
              </a:rPr>
              <a:t>                  </a:t>
            </a:r>
            <a:r>
              <a:rPr b="1" i="1" lang="en-US" sz="1300" strike="noStrike" u="none">
                <a:solidFill>
                  <a:schemeClr val="dk1"/>
                </a:solidFill>
                <a:uFillTx/>
                <a:latin typeface="Cambria"/>
              </a:rPr>
              <a:t>IESCSE                                                                      </a:t>
            </a:r>
            <a:r>
              <a:rPr b="1" lang="en-US" sz="1300" strike="noStrike" u="none">
                <a:solidFill>
                  <a:schemeClr val="dk1"/>
                </a:solidFill>
                <a:uFillTx/>
                <a:latin typeface="Cambria"/>
              </a:rPr>
              <a:t>Slide No. 10</a:t>
            </a:r>
            <a:endParaRPr b="0" lang="en-IN" sz="1300" strike="noStrike" u="none">
              <a:solidFill>
                <a:srgbClr val="000000"/>
              </a:solidFill>
              <a:uFillTx/>
              <a:latin typeface="Arial"/>
            </a:endParaRPr>
          </a:p>
        </p:txBody>
      </p:sp>
      <p:sp>
        <p:nvSpPr>
          <p:cNvPr id="123" name="PlaceHolder 1"/>
          <p:cNvSpPr>
            <a:spLocks noGrp="1"/>
          </p:cNvSpPr>
          <p:nvPr>
            <p:ph type="title"/>
          </p:nvPr>
        </p:nvSpPr>
        <p:spPr>
          <a:xfrm>
            <a:off x="1600200" y="393840"/>
            <a:ext cx="6629040" cy="1053720"/>
          </a:xfrm>
          <a:prstGeom prst="rect">
            <a:avLst/>
          </a:prstGeom>
          <a:noFill/>
          <a:ln w="0">
            <a:noFill/>
          </a:ln>
        </p:spPr>
        <p:txBody>
          <a:bodyPr numCol="1" spcCol="0" lIns="91440" rIns="91440" tIns="45720" bIns="45720" anchor="ctr">
            <a:noAutofit/>
          </a:bodyPr>
          <a:p>
            <a:pPr indent="0" algn="ctr">
              <a:lnSpc>
                <a:spcPct val="100000"/>
              </a:lnSpc>
              <a:buNone/>
            </a:pPr>
            <a:br>
              <a:rPr sz="2400"/>
            </a:br>
            <a:br>
              <a:rPr sz="2400"/>
            </a:br>
            <a:br>
              <a:rPr sz="2400"/>
            </a:br>
            <a:br>
              <a:rPr sz="2400"/>
            </a:br>
            <a:br>
              <a:rPr sz="2400"/>
            </a:br>
            <a:br>
              <a:rPr sz="2400"/>
            </a:br>
            <a:br>
              <a:rPr sz="2400"/>
            </a:br>
            <a:endParaRPr b="0" lang="en-US" sz="2400" strike="noStrike" u="none">
              <a:solidFill>
                <a:schemeClr val="dk1"/>
              </a:solidFill>
              <a:uFillTx/>
              <a:latin typeface="Arial"/>
            </a:endParaRPr>
          </a:p>
        </p:txBody>
      </p:sp>
      <p:pic>
        <p:nvPicPr>
          <p:cNvPr id="124" name="image2.png" descr=""/>
          <p:cNvPicPr/>
          <p:nvPr/>
        </p:nvPicPr>
        <p:blipFill>
          <a:blip r:embed="rId1"/>
          <a:stretch/>
        </p:blipFill>
        <p:spPr>
          <a:xfrm>
            <a:off x="757080" y="304920"/>
            <a:ext cx="7629120" cy="990360"/>
          </a:xfrm>
          <a:prstGeom prst="rect">
            <a:avLst/>
          </a:prstGeom>
          <a:noFill/>
          <a:ln w="0">
            <a:noFill/>
          </a:ln>
        </p:spPr>
      </p:pic>
      <p:sp>
        <p:nvSpPr>
          <p:cNvPr id="125" name="Rectangle 3"/>
          <p:cNvSpPr/>
          <p:nvPr/>
        </p:nvSpPr>
        <p:spPr>
          <a:xfrm>
            <a:off x="3600360" y="1395360"/>
            <a:ext cx="171396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400" strike="noStrike" u="none">
                <a:solidFill>
                  <a:schemeClr val="dk1"/>
                </a:solidFill>
                <a:uFillTx/>
                <a:latin typeface="Cambria"/>
              </a:rPr>
              <a:t>OBJECTIVE</a:t>
            </a:r>
            <a:endParaRPr b="0" lang="en-IN" sz="2400" strike="noStrike" u="none">
              <a:solidFill>
                <a:srgbClr val="000000"/>
              </a:solidFill>
              <a:uFillTx/>
              <a:latin typeface="Arial"/>
            </a:endParaRPr>
          </a:p>
        </p:txBody>
      </p:sp>
      <p:sp>
        <p:nvSpPr>
          <p:cNvPr id="126" name="Text Box 1"/>
          <p:cNvSpPr/>
          <p:nvPr/>
        </p:nvSpPr>
        <p:spPr>
          <a:xfrm>
            <a:off x="757080" y="1957680"/>
            <a:ext cx="7630200" cy="255924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1191"/>
              </a:spcBef>
              <a:spcAft>
                <a:spcPts val="992"/>
              </a:spcAft>
            </a:pPr>
            <a:r>
              <a:rPr b="0" lang="en-US" sz="1800" strike="noStrike" u="none">
                <a:solidFill>
                  <a:schemeClr val="dk1"/>
                </a:solidFill>
                <a:uFillTx/>
                <a:latin typeface="Times New Roman"/>
              </a:rPr>
              <a:t>To develop a smart shopping cart system using RFID technology, leveraging an RFID reader and microcontroller. The system aims to streamline the shopping process by accurately scanning items and displaying prices in real-time on an LCD screen. This integration ensures a seamless and efficient checkout process, reducing wait times and enhancing the overall shopping experience for customers. The approach addresses limitations in existing systems, such as manual barcode scanning, inefficiency, and long queues. The paper also outlines a robust implementation plan and demonstrates the system's effectiveness with improved billing accuracy and customer satisfaction. </a:t>
            </a:r>
            <a:endParaRPr b="0" lang="en-IN"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 Box 4"/>
          <p:cNvSpPr/>
          <p:nvPr/>
        </p:nvSpPr>
        <p:spPr>
          <a:xfrm>
            <a:off x="757080" y="6172200"/>
            <a:ext cx="7629120" cy="28800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649"/>
              </a:spcBef>
            </a:pPr>
            <a:r>
              <a:rPr b="1" lang="en-US" sz="1300" strike="noStrike" u="none">
                <a:solidFill>
                  <a:schemeClr val="dk1"/>
                </a:solidFill>
                <a:uFillTx/>
                <a:latin typeface="Cambria"/>
              </a:rPr>
              <a:t>                                  </a:t>
            </a:r>
            <a:r>
              <a:rPr b="1" lang="en-US" sz="1300" strike="noStrike" u="none">
                <a:solidFill>
                  <a:schemeClr val="dk1"/>
                </a:solidFill>
                <a:uFillTx/>
                <a:latin typeface="Cambria"/>
              </a:rPr>
              <a:t>	</a:t>
            </a:r>
            <a:r>
              <a:rPr b="1" lang="en-US" sz="1300" strike="noStrike" u="none">
                <a:solidFill>
                  <a:schemeClr val="dk1"/>
                </a:solidFill>
                <a:uFillTx/>
                <a:latin typeface="Cambria"/>
              </a:rPr>
              <a:t>	</a:t>
            </a:r>
            <a:r>
              <a:rPr b="1" i="1" lang="en-US" sz="1300" strike="noStrike" u="none">
                <a:solidFill>
                  <a:schemeClr val="dk1"/>
                </a:solidFill>
                <a:uFillTx/>
                <a:latin typeface="Cambria"/>
              </a:rPr>
              <a:t>                      </a:t>
            </a:r>
            <a:r>
              <a:rPr b="1" i="1" lang="en-US" sz="1300" strike="noStrike" u="none">
                <a:solidFill>
                  <a:schemeClr val="dk1"/>
                </a:solidFill>
                <a:uFillTx/>
                <a:latin typeface="Cambria"/>
              </a:rPr>
              <a:t>IESCSE                                                                     </a:t>
            </a:r>
            <a:r>
              <a:rPr b="1" lang="en-US" sz="1300" strike="noStrike" u="none">
                <a:solidFill>
                  <a:schemeClr val="dk1"/>
                </a:solidFill>
                <a:uFillTx/>
                <a:latin typeface="Cambria"/>
              </a:rPr>
              <a:t>Slide No.11</a:t>
            </a:r>
            <a:endParaRPr b="0" lang="en-IN" sz="1300" strike="noStrike" u="none">
              <a:solidFill>
                <a:srgbClr val="000000"/>
              </a:solidFill>
              <a:uFillTx/>
              <a:latin typeface="Arial"/>
            </a:endParaRPr>
          </a:p>
        </p:txBody>
      </p:sp>
      <p:sp>
        <p:nvSpPr>
          <p:cNvPr id="128" name="PlaceHolder 1"/>
          <p:cNvSpPr>
            <a:spLocks noGrp="1"/>
          </p:cNvSpPr>
          <p:nvPr>
            <p:ph type="title"/>
          </p:nvPr>
        </p:nvSpPr>
        <p:spPr>
          <a:xfrm>
            <a:off x="1600200" y="393840"/>
            <a:ext cx="6629040" cy="1053720"/>
          </a:xfrm>
          <a:prstGeom prst="rect">
            <a:avLst/>
          </a:prstGeom>
          <a:noFill/>
          <a:ln w="0">
            <a:noFill/>
          </a:ln>
        </p:spPr>
        <p:txBody>
          <a:bodyPr numCol="1" spcCol="0" lIns="91440" rIns="91440" tIns="45720" bIns="45720" anchor="ctr">
            <a:noAutofit/>
          </a:bodyPr>
          <a:p>
            <a:pPr indent="0" algn="ctr">
              <a:lnSpc>
                <a:spcPct val="100000"/>
              </a:lnSpc>
              <a:buNone/>
            </a:pPr>
            <a:br>
              <a:rPr sz="2400"/>
            </a:br>
            <a:br>
              <a:rPr sz="2400"/>
            </a:br>
            <a:br>
              <a:rPr sz="2400"/>
            </a:br>
            <a:br>
              <a:rPr sz="2400"/>
            </a:br>
            <a:br>
              <a:rPr sz="2400"/>
            </a:br>
            <a:br>
              <a:rPr sz="2400"/>
            </a:br>
            <a:br>
              <a:rPr sz="2400"/>
            </a:br>
            <a:endParaRPr b="0" lang="en-US" sz="2400" strike="noStrike" u="none">
              <a:solidFill>
                <a:schemeClr val="dk1"/>
              </a:solidFill>
              <a:uFillTx/>
              <a:latin typeface="Arial"/>
            </a:endParaRPr>
          </a:p>
        </p:txBody>
      </p:sp>
      <p:pic>
        <p:nvPicPr>
          <p:cNvPr id="129" name="image2.png" descr=""/>
          <p:cNvPicPr/>
          <p:nvPr/>
        </p:nvPicPr>
        <p:blipFill>
          <a:blip r:embed="rId1"/>
          <a:stretch/>
        </p:blipFill>
        <p:spPr>
          <a:xfrm>
            <a:off x="757080" y="304920"/>
            <a:ext cx="7629120" cy="990360"/>
          </a:xfrm>
          <a:prstGeom prst="rect">
            <a:avLst/>
          </a:prstGeom>
          <a:noFill/>
          <a:ln w="0">
            <a:noFill/>
          </a:ln>
        </p:spPr>
      </p:pic>
      <p:sp>
        <p:nvSpPr>
          <p:cNvPr id="130" name="TextBox 2"/>
          <p:cNvSpPr/>
          <p:nvPr/>
        </p:nvSpPr>
        <p:spPr>
          <a:xfrm>
            <a:off x="824760" y="1955880"/>
            <a:ext cx="7629120" cy="35557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en-IN" sz="1800" strike="noStrike" u="none">
              <a:solidFill>
                <a:srgbClr val="000000"/>
              </a:solidFill>
              <a:uFillTx/>
              <a:latin typeface="Arial"/>
              <a:ea typeface="Microsoft YaHei"/>
            </a:endParaRPr>
          </a:p>
          <a:p>
            <a:pPr marL="285840" indent="-285840">
              <a:lnSpc>
                <a:spcPct val="100000"/>
              </a:lnSpc>
              <a:spcBef>
                <a:spcPts val="624"/>
              </a:spcBef>
              <a:spcAft>
                <a:spcPts val="425"/>
              </a:spcAft>
              <a:buClr>
                <a:srgbClr val="00b050"/>
              </a:buClr>
              <a:buFont typeface="Wingdings" charset="2"/>
              <a:buChar char=""/>
              <a:tabLst>
                <a:tab algn="l" pos="0"/>
              </a:tabLst>
            </a:pPr>
            <a:r>
              <a:rPr b="0" lang="en-US" sz="1900" strike="noStrike" u="none">
                <a:solidFill>
                  <a:schemeClr val="dk1"/>
                </a:solidFill>
                <a:uFillTx/>
                <a:latin typeface="Times New Roman"/>
              </a:rPr>
              <a:t>Use RFID technology to streamline the shopping process without needing barcode scanners.</a:t>
            </a:r>
            <a:endParaRPr b="0" lang="en-IN" sz="1900" strike="noStrike" u="none">
              <a:solidFill>
                <a:srgbClr val="000000"/>
              </a:solidFill>
              <a:uFillTx/>
              <a:latin typeface="Arial"/>
              <a:ea typeface="Microsoft YaHei"/>
            </a:endParaRPr>
          </a:p>
          <a:p>
            <a:pPr marL="285840" indent="-285840">
              <a:lnSpc>
                <a:spcPct val="100000"/>
              </a:lnSpc>
              <a:spcBef>
                <a:spcPts val="624"/>
              </a:spcBef>
              <a:spcAft>
                <a:spcPts val="425"/>
              </a:spcAft>
              <a:buClr>
                <a:srgbClr val="00b050"/>
              </a:buClr>
              <a:buFont typeface="Wingdings" charset="2"/>
              <a:buChar char=""/>
              <a:tabLst>
                <a:tab algn="l" pos="0"/>
              </a:tabLst>
            </a:pPr>
            <a:r>
              <a:rPr b="0" lang="en-US" sz="1900" strike="noStrike" u="none">
                <a:solidFill>
                  <a:schemeClr val="dk1"/>
                </a:solidFill>
                <a:uFillTx/>
                <a:latin typeface="Times New Roman"/>
              </a:rPr>
              <a:t>Automatically display the price of each scanned item on the LCD screen mounted on the shopping cart.</a:t>
            </a:r>
            <a:endParaRPr b="0" lang="en-IN" sz="1900" strike="noStrike" u="none">
              <a:solidFill>
                <a:srgbClr val="000000"/>
              </a:solidFill>
              <a:uFillTx/>
              <a:latin typeface="Arial"/>
              <a:ea typeface="Microsoft YaHei"/>
            </a:endParaRPr>
          </a:p>
          <a:p>
            <a:pPr marL="285840" indent="-285840">
              <a:lnSpc>
                <a:spcPct val="100000"/>
              </a:lnSpc>
              <a:spcBef>
                <a:spcPts val="624"/>
              </a:spcBef>
              <a:spcAft>
                <a:spcPts val="425"/>
              </a:spcAft>
              <a:buClr>
                <a:srgbClr val="00b050"/>
              </a:buClr>
              <a:buFont typeface="Wingdings" charset="2"/>
              <a:buChar char=""/>
              <a:tabLst>
                <a:tab algn="l" pos="0"/>
              </a:tabLst>
            </a:pPr>
            <a:r>
              <a:rPr b="0" lang="en-US" sz="1900" strike="noStrike" u="none">
                <a:solidFill>
                  <a:schemeClr val="dk1"/>
                </a:solidFill>
                <a:uFillTx/>
                <a:latin typeface="Times New Roman"/>
              </a:rPr>
              <a:t>Improve Billing Efficiency: Reduce the time customers spend at billing counters, enhancing their shopping experience.</a:t>
            </a:r>
            <a:endParaRPr b="0" lang="en-IN" sz="1900" strike="noStrike" u="none">
              <a:solidFill>
                <a:srgbClr val="000000"/>
              </a:solidFill>
              <a:uFillTx/>
              <a:latin typeface="Arial"/>
              <a:ea typeface="Microsoft YaHei"/>
            </a:endParaRPr>
          </a:p>
          <a:p>
            <a:pPr marL="285840" indent="-285840">
              <a:lnSpc>
                <a:spcPct val="100000"/>
              </a:lnSpc>
              <a:spcBef>
                <a:spcPts val="624"/>
              </a:spcBef>
              <a:spcAft>
                <a:spcPts val="425"/>
              </a:spcAft>
              <a:buClr>
                <a:srgbClr val="00b050"/>
              </a:buClr>
              <a:buFont typeface="Wingdings" charset="2"/>
              <a:buChar char=""/>
              <a:tabLst>
                <a:tab algn="l" pos="0"/>
              </a:tabLst>
            </a:pPr>
            <a:r>
              <a:rPr b="0" lang="en-US" sz="1900" strike="noStrike" u="none">
                <a:solidFill>
                  <a:schemeClr val="dk1"/>
                </a:solidFill>
                <a:uFillTx/>
                <a:latin typeface="Times New Roman"/>
              </a:rPr>
              <a:t>Use Existing Infrastructure: Leverage already available RFID tags and readers, making it cost-effective and easier to implement.</a:t>
            </a:r>
            <a:endParaRPr b="0" lang="en-IN" sz="1900" strike="noStrike" u="none">
              <a:solidFill>
                <a:srgbClr val="000000"/>
              </a:solidFill>
              <a:uFillTx/>
              <a:latin typeface="Arial"/>
              <a:ea typeface="Microsoft YaHei"/>
            </a:endParaRPr>
          </a:p>
          <a:p>
            <a:pPr marL="285840" indent="-285840">
              <a:lnSpc>
                <a:spcPct val="100000"/>
              </a:lnSpc>
              <a:spcBef>
                <a:spcPts val="624"/>
              </a:spcBef>
              <a:spcAft>
                <a:spcPts val="425"/>
              </a:spcAft>
              <a:buClr>
                <a:srgbClr val="00b050"/>
              </a:buClr>
              <a:buFont typeface="Wingdings" charset="2"/>
              <a:buChar char=""/>
              <a:tabLst>
                <a:tab algn="l" pos="0"/>
              </a:tabLst>
            </a:pPr>
            <a:r>
              <a:rPr b="0" lang="en-US" sz="1900" strike="noStrike" u="none">
                <a:solidFill>
                  <a:schemeClr val="dk1"/>
                </a:solidFill>
                <a:uFillTx/>
                <a:latin typeface="Times New Roman"/>
              </a:rPr>
              <a:t>Enhance Security: Minimize theft and errors using advanced RFID techniques, ensuring reliable item tracking and billing.</a:t>
            </a:r>
            <a:endParaRPr b="0" lang="en-IN" sz="1900" strike="noStrike" u="none">
              <a:solidFill>
                <a:srgbClr val="000000"/>
              </a:solidFill>
              <a:uFillTx/>
              <a:latin typeface="Arial"/>
              <a:ea typeface="Microsoft YaHei"/>
            </a:endParaRPr>
          </a:p>
        </p:txBody>
      </p:sp>
      <p:sp>
        <p:nvSpPr>
          <p:cNvPr id="131" name="Rectangle 3"/>
          <p:cNvSpPr/>
          <p:nvPr/>
        </p:nvSpPr>
        <p:spPr>
          <a:xfrm>
            <a:off x="3085920" y="1488960"/>
            <a:ext cx="297144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400" strike="noStrike" u="none">
                <a:solidFill>
                  <a:schemeClr val="dk1"/>
                </a:solidFill>
                <a:uFillTx/>
                <a:latin typeface="Cambria"/>
              </a:rPr>
              <a:t>SCOPE  OF PROJECT </a:t>
            </a:r>
            <a:endParaRPr b="0" lang="en-IN"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 Box 4"/>
          <p:cNvSpPr/>
          <p:nvPr/>
        </p:nvSpPr>
        <p:spPr>
          <a:xfrm>
            <a:off x="800280" y="6248520"/>
            <a:ext cx="7543440" cy="28800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649"/>
              </a:spcBef>
            </a:pPr>
            <a:r>
              <a:rPr b="1" lang="en-US" sz="1300" strike="noStrike" u="none">
                <a:solidFill>
                  <a:schemeClr val="dk1"/>
                </a:solidFill>
                <a:uFillTx/>
                <a:latin typeface="Cambria"/>
              </a:rPr>
              <a:t>                                   </a:t>
            </a:r>
            <a:r>
              <a:rPr b="1" lang="en-US" sz="1300" strike="noStrike" u="none">
                <a:solidFill>
                  <a:schemeClr val="dk1"/>
                </a:solidFill>
                <a:uFillTx/>
                <a:latin typeface="Cambria"/>
              </a:rPr>
              <a:t>	</a:t>
            </a:r>
            <a:r>
              <a:rPr b="1" lang="en-US" sz="1300" strike="noStrike" u="none">
                <a:solidFill>
                  <a:schemeClr val="dk1"/>
                </a:solidFill>
                <a:uFillTx/>
                <a:latin typeface="Cambria"/>
              </a:rPr>
              <a:t>	</a:t>
            </a:r>
            <a:r>
              <a:rPr b="1" i="1" lang="en-US" sz="1300" strike="noStrike" u="none">
                <a:solidFill>
                  <a:schemeClr val="dk1"/>
                </a:solidFill>
                <a:uFillTx/>
                <a:latin typeface="Cambria"/>
              </a:rPr>
              <a:t>                   </a:t>
            </a:r>
            <a:r>
              <a:rPr b="1" i="1" lang="en-US" sz="1300" strike="noStrike" u="none">
                <a:solidFill>
                  <a:schemeClr val="dk1"/>
                </a:solidFill>
                <a:uFillTx/>
                <a:latin typeface="Cambria"/>
              </a:rPr>
              <a:t>IESCSE                                                                     </a:t>
            </a:r>
            <a:r>
              <a:rPr b="1" lang="en-US" sz="1300" strike="noStrike" u="none">
                <a:solidFill>
                  <a:schemeClr val="dk1"/>
                </a:solidFill>
                <a:uFillTx/>
                <a:latin typeface="Cambria"/>
              </a:rPr>
              <a:t>Slide No. 12</a:t>
            </a:r>
            <a:endParaRPr b="0" lang="en-IN" sz="1300" strike="noStrike" u="none">
              <a:solidFill>
                <a:srgbClr val="000000"/>
              </a:solidFill>
              <a:uFillTx/>
              <a:latin typeface="Arial"/>
            </a:endParaRPr>
          </a:p>
        </p:txBody>
      </p:sp>
      <p:sp>
        <p:nvSpPr>
          <p:cNvPr id="133" name="PlaceHolder 1"/>
          <p:cNvSpPr>
            <a:spLocks noGrp="1"/>
          </p:cNvSpPr>
          <p:nvPr>
            <p:ph type="title"/>
          </p:nvPr>
        </p:nvSpPr>
        <p:spPr>
          <a:xfrm>
            <a:off x="1600200" y="393840"/>
            <a:ext cx="6629040" cy="1053720"/>
          </a:xfrm>
          <a:prstGeom prst="rect">
            <a:avLst/>
          </a:prstGeom>
          <a:noFill/>
          <a:ln w="0">
            <a:noFill/>
          </a:ln>
        </p:spPr>
        <p:txBody>
          <a:bodyPr numCol="1" spcCol="0" lIns="91440" rIns="91440" tIns="45720" bIns="45720" anchor="ctr">
            <a:noAutofit/>
          </a:bodyPr>
          <a:p>
            <a:pPr indent="0">
              <a:lnSpc>
                <a:spcPct val="100000"/>
              </a:lnSpc>
              <a:buNone/>
            </a:pPr>
            <a:br>
              <a:rPr sz="2400"/>
            </a:br>
            <a:br>
              <a:rPr sz="2400"/>
            </a:br>
            <a:br>
              <a:rPr sz="2400"/>
            </a:br>
            <a:br>
              <a:rPr sz="2400"/>
            </a:br>
            <a:br>
              <a:rPr sz="2400"/>
            </a:br>
            <a:br>
              <a:rPr sz="2400"/>
            </a:br>
            <a:r>
              <a:rPr b="1" lang="en-US" sz="2400" strike="noStrike" u="none">
                <a:solidFill>
                  <a:schemeClr val="dk2"/>
                </a:solidFill>
                <a:uFillTx/>
                <a:latin typeface="Cambria"/>
              </a:rPr>
              <a:t>                               </a:t>
            </a:r>
            <a:endParaRPr b="0" lang="en-US" sz="2400" strike="noStrike" u="none">
              <a:solidFill>
                <a:schemeClr val="dk1"/>
              </a:solidFill>
              <a:uFillTx/>
              <a:latin typeface="Arial"/>
            </a:endParaRPr>
          </a:p>
        </p:txBody>
      </p:sp>
      <p:pic>
        <p:nvPicPr>
          <p:cNvPr id="134" name="image2.png" descr=""/>
          <p:cNvPicPr/>
          <p:nvPr/>
        </p:nvPicPr>
        <p:blipFill>
          <a:blip r:embed="rId1"/>
          <a:stretch/>
        </p:blipFill>
        <p:spPr>
          <a:xfrm>
            <a:off x="757080" y="304920"/>
            <a:ext cx="7629120" cy="990360"/>
          </a:xfrm>
          <a:prstGeom prst="rect">
            <a:avLst/>
          </a:prstGeom>
          <a:noFill/>
          <a:ln w="0">
            <a:noFill/>
          </a:ln>
        </p:spPr>
      </p:pic>
      <p:sp>
        <p:nvSpPr>
          <p:cNvPr id="135" name="TextBox 2"/>
          <p:cNvSpPr/>
          <p:nvPr/>
        </p:nvSpPr>
        <p:spPr>
          <a:xfrm>
            <a:off x="3733920" y="4724280"/>
            <a:ext cx="2209320" cy="3693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GB" sz="1800" strike="noStrike" u="none">
              <a:solidFill>
                <a:schemeClr val="dk1"/>
              </a:solidFill>
              <a:uFillTx/>
              <a:latin typeface="Arial"/>
            </a:endParaRPr>
          </a:p>
        </p:txBody>
      </p:sp>
      <p:sp>
        <p:nvSpPr>
          <p:cNvPr id="136" name="Rectangle 6"/>
          <p:cNvSpPr/>
          <p:nvPr/>
        </p:nvSpPr>
        <p:spPr>
          <a:xfrm>
            <a:off x="3440160" y="1447920"/>
            <a:ext cx="203472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trike="noStrike" u="none">
                <a:solidFill>
                  <a:schemeClr val="dk1"/>
                </a:solidFill>
                <a:uFillTx/>
                <a:latin typeface="Cambria"/>
              </a:rPr>
              <a:t>CONCLUSION</a:t>
            </a:r>
            <a:endParaRPr b="0" lang="en-IN" sz="2400" strike="noStrike" u="none">
              <a:solidFill>
                <a:srgbClr val="000000"/>
              </a:solidFill>
              <a:uFillTx/>
              <a:latin typeface="Arial"/>
            </a:endParaRPr>
          </a:p>
        </p:txBody>
      </p:sp>
      <p:sp>
        <p:nvSpPr>
          <p:cNvPr id="137" name="Text Box 1"/>
          <p:cNvSpPr/>
          <p:nvPr/>
        </p:nvSpPr>
        <p:spPr>
          <a:xfrm>
            <a:off x="800280" y="2002320"/>
            <a:ext cx="7339680" cy="25585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spcBef>
                <a:spcPts val="1191"/>
              </a:spcBef>
              <a:spcAft>
                <a:spcPts val="992"/>
              </a:spcAft>
            </a:pPr>
            <a:r>
              <a:rPr b="0" lang="en-IN" sz="1800" strike="noStrike" u="none">
                <a:solidFill>
                  <a:schemeClr val="dk1"/>
                </a:solidFill>
                <a:uFillTx/>
                <a:latin typeface="Times New Roman"/>
              </a:rPr>
              <a:t>The smart shopping cart system using RFID technology significantly enhances the shopping experience by reducing wait times at billing counters. The system efficiently scans items, displays prices, and calculates the total bill in real-time, ensuring a seamless and quick checkout process. By improving accuracy and minimizing human errors, the system effectively addresses the challenges of traditional barcode-based billing. Future enhancements, such as integrating advanced payment methods and personalized shopping experiences, can further elevate its impact, potentially transforming the retail industry and boosting customer satisfaction. </a:t>
            </a:r>
            <a:endParaRPr b="0" lang="en-IN"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 Box 4"/>
          <p:cNvSpPr/>
          <p:nvPr/>
        </p:nvSpPr>
        <p:spPr>
          <a:xfrm>
            <a:off x="757080" y="6400800"/>
            <a:ext cx="7629120" cy="28800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649"/>
              </a:spcBef>
            </a:pPr>
            <a:r>
              <a:rPr b="1" lang="en-US" sz="1300" strike="noStrike" u="none">
                <a:solidFill>
                  <a:schemeClr val="dk1"/>
                </a:solidFill>
                <a:uFillTx/>
                <a:latin typeface="Cambria"/>
              </a:rPr>
              <a:t>                                                            </a:t>
            </a:r>
            <a:r>
              <a:rPr b="1" lang="en-US" sz="1300" strike="noStrike" u="none">
                <a:solidFill>
                  <a:schemeClr val="dk1"/>
                </a:solidFill>
                <a:uFillTx/>
                <a:latin typeface="Cambria"/>
              </a:rPr>
              <a:t>	</a:t>
            </a:r>
            <a:r>
              <a:rPr b="1" i="1" lang="en-US" sz="1300" strike="noStrike" u="none">
                <a:solidFill>
                  <a:schemeClr val="dk1"/>
                </a:solidFill>
                <a:uFillTx/>
                <a:latin typeface="Cambria"/>
              </a:rPr>
              <a:t>                   </a:t>
            </a:r>
            <a:r>
              <a:rPr b="1" i="1" lang="en-US" sz="1300" strike="noStrike" u="none">
                <a:solidFill>
                  <a:schemeClr val="dk1"/>
                </a:solidFill>
                <a:uFillTx/>
                <a:latin typeface="Cambria"/>
              </a:rPr>
              <a:t>IESCSE                                                                     </a:t>
            </a:r>
            <a:r>
              <a:rPr b="1" lang="en-US" sz="1300" strike="noStrike" u="none">
                <a:solidFill>
                  <a:schemeClr val="dk1"/>
                </a:solidFill>
                <a:uFillTx/>
                <a:latin typeface="Cambria"/>
              </a:rPr>
              <a:t>Slide No. 13</a:t>
            </a:r>
            <a:endParaRPr b="0" lang="en-IN" sz="1300" strike="noStrike" u="none">
              <a:solidFill>
                <a:srgbClr val="000000"/>
              </a:solidFill>
              <a:uFillTx/>
              <a:latin typeface="Arial"/>
            </a:endParaRPr>
          </a:p>
        </p:txBody>
      </p:sp>
      <p:sp>
        <p:nvSpPr>
          <p:cNvPr id="139" name="PlaceHolder 1"/>
          <p:cNvSpPr>
            <a:spLocks noGrp="1"/>
          </p:cNvSpPr>
          <p:nvPr>
            <p:ph type="title"/>
          </p:nvPr>
        </p:nvSpPr>
        <p:spPr>
          <a:xfrm>
            <a:off x="1600200" y="393840"/>
            <a:ext cx="6629040" cy="1053720"/>
          </a:xfrm>
          <a:prstGeom prst="rect">
            <a:avLst/>
          </a:prstGeom>
          <a:noFill/>
          <a:ln w="0">
            <a:noFill/>
          </a:ln>
        </p:spPr>
        <p:txBody>
          <a:bodyPr numCol="1" spcCol="0" lIns="91440" rIns="91440" tIns="45720" bIns="45720" anchor="ctr">
            <a:noAutofit/>
          </a:bodyPr>
          <a:p>
            <a:pPr indent="0" algn="ctr">
              <a:lnSpc>
                <a:spcPct val="100000"/>
              </a:lnSpc>
              <a:buNone/>
            </a:pPr>
            <a:br>
              <a:rPr sz="2400"/>
            </a:br>
            <a:br>
              <a:rPr sz="2400"/>
            </a:br>
            <a:br>
              <a:rPr sz="2400"/>
            </a:br>
            <a:br>
              <a:rPr sz="2400"/>
            </a:br>
            <a:br>
              <a:rPr sz="2400"/>
            </a:br>
            <a:br>
              <a:rPr sz="2400"/>
            </a:br>
            <a:br>
              <a:rPr sz="2400"/>
            </a:br>
            <a:br>
              <a:rPr sz="2400"/>
            </a:br>
            <a:br>
              <a:rPr sz="2400"/>
            </a:br>
            <a:br>
              <a:rPr sz="2400"/>
            </a:br>
            <a:br>
              <a:rPr sz="2400"/>
            </a:br>
            <a:br>
              <a:rPr sz="2400"/>
            </a:br>
            <a:br>
              <a:rPr sz="2800"/>
            </a:br>
            <a:endParaRPr b="0" lang="en-US" sz="2400" strike="noStrike" u="none">
              <a:solidFill>
                <a:schemeClr val="dk1"/>
              </a:solidFill>
              <a:uFillTx/>
              <a:latin typeface="Arial"/>
            </a:endParaRPr>
          </a:p>
        </p:txBody>
      </p:sp>
      <p:pic>
        <p:nvPicPr>
          <p:cNvPr id="140" name="image2.png" descr=""/>
          <p:cNvPicPr/>
          <p:nvPr/>
        </p:nvPicPr>
        <p:blipFill>
          <a:blip r:embed="rId1"/>
          <a:stretch/>
        </p:blipFill>
        <p:spPr>
          <a:xfrm>
            <a:off x="757080" y="304920"/>
            <a:ext cx="7629120" cy="990360"/>
          </a:xfrm>
          <a:prstGeom prst="rect">
            <a:avLst/>
          </a:prstGeom>
          <a:noFill/>
          <a:ln w="0">
            <a:noFill/>
          </a:ln>
        </p:spPr>
      </p:pic>
      <p:sp>
        <p:nvSpPr>
          <p:cNvPr id="141" name="Rectangle 5"/>
          <p:cNvSpPr/>
          <p:nvPr/>
        </p:nvSpPr>
        <p:spPr>
          <a:xfrm>
            <a:off x="2857680" y="3124080"/>
            <a:ext cx="3428640" cy="759960"/>
          </a:xfrm>
          <a:prstGeom prst="rect">
            <a:avLst/>
          </a:prstGeom>
          <a:noFill/>
          <a:ln w="0">
            <a:noFill/>
          </a:ln>
          <a:effectLst>
            <a:glow rad="63360">
              <a:srgbClr val="0d0dbf">
                <a:alpha val="40000"/>
              </a:srgbClr>
            </a:glow>
            <a:outerShdw algn="tl" blurRad="50760" dir="2700000" dist="37674" rotWithShape="0">
              <a:srgbClr val="000000">
                <a:alpha val="40000"/>
              </a:srgbClr>
            </a:outerShdw>
            <a:reflection algn="bl" blurRad="6350" dir="5400000" endA="300" endPos="35000" rotWithShape="0" stA="52000" sy="-100000"/>
          </a:effectLst>
          <a:scene3d>
            <a:camera prst="orthographicFront"/>
            <a:lightRig dir="t" rig="threePt"/>
          </a:scene3d>
          <a:sp3d/>
        </p:spPr>
        <p:style>
          <a:lnRef idx="0"/>
          <a:fillRef idx="0"/>
          <a:effectRef idx="0"/>
          <a:fontRef idx="minor"/>
        </p:style>
        <p:txBody>
          <a:bodyPr lIns="90000" rIns="90000" tIns="45000" bIns="45000" anchor="t">
            <a:spAutoFit/>
          </a:bodyPr>
          <a:p>
            <a:pPr>
              <a:lnSpc>
                <a:spcPct val="100000"/>
              </a:lnSpc>
            </a:pPr>
            <a:r>
              <a:rPr b="1" lang="en-US" sz="4400" strike="noStrike" u="none">
                <a:solidFill>
                  <a:schemeClr val="dk1"/>
                </a:solidFill>
                <a:uFillTx/>
                <a:latin typeface="Cambria"/>
              </a:rPr>
              <a:t>THANK  YOU</a:t>
            </a:r>
            <a:endParaRPr b="0" lang="en-IN"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 Box 4"/>
          <p:cNvSpPr/>
          <p:nvPr/>
        </p:nvSpPr>
        <p:spPr>
          <a:xfrm>
            <a:off x="914400" y="6248520"/>
            <a:ext cx="7543440" cy="28800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649"/>
              </a:spcBef>
            </a:pPr>
            <a:r>
              <a:rPr b="1" lang="en-US" sz="1300" strike="noStrike" u="none">
                <a:solidFill>
                  <a:schemeClr val="dk1"/>
                </a:solidFill>
                <a:uFillTx/>
                <a:latin typeface="Cambria"/>
              </a:rPr>
              <a:t>                                     </a:t>
            </a:r>
            <a:r>
              <a:rPr b="1" lang="en-US" sz="1300" strike="noStrike" u="none">
                <a:solidFill>
                  <a:schemeClr val="dk1"/>
                </a:solidFill>
                <a:uFillTx/>
                <a:latin typeface="Cambria"/>
              </a:rPr>
              <a:t>	</a:t>
            </a:r>
            <a:r>
              <a:rPr b="1" lang="en-US" sz="1300" strike="noStrike" u="none">
                <a:solidFill>
                  <a:schemeClr val="dk1"/>
                </a:solidFill>
                <a:uFillTx/>
                <a:latin typeface="Cambria"/>
              </a:rPr>
              <a:t>	</a:t>
            </a:r>
            <a:r>
              <a:rPr b="1" i="1" lang="en-US" sz="1300" strike="noStrike" u="none">
                <a:solidFill>
                  <a:schemeClr val="dk1"/>
                </a:solidFill>
                <a:uFillTx/>
                <a:latin typeface="Cambria"/>
              </a:rPr>
              <a:t>                 </a:t>
            </a:r>
            <a:r>
              <a:rPr b="1" i="1" lang="en-US" sz="1300" strike="noStrike" u="none">
                <a:solidFill>
                  <a:schemeClr val="dk1"/>
                </a:solidFill>
                <a:uFillTx/>
                <a:latin typeface="Cambria"/>
              </a:rPr>
              <a:t>IESCSE                                                                          </a:t>
            </a:r>
            <a:r>
              <a:rPr b="1" lang="en-US" sz="1300" strike="noStrike" u="none">
                <a:solidFill>
                  <a:schemeClr val="dk1"/>
                </a:solidFill>
                <a:uFillTx/>
                <a:latin typeface="Cambria"/>
              </a:rPr>
              <a:t>Slide No. 1</a:t>
            </a:r>
            <a:endParaRPr b="0" lang="en-IN" sz="1300" strike="noStrike" u="none">
              <a:solidFill>
                <a:srgbClr val="000000"/>
              </a:solidFill>
              <a:uFillTx/>
              <a:latin typeface="Arial"/>
            </a:endParaRPr>
          </a:p>
        </p:txBody>
      </p:sp>
      <p:graphicFrame>
        <p:nvGraphicFramePr>
          <p:cNvPr id="83" name="Group 62"/>
          <p:cNvGraphicFramePr/>
          <p:nvPr/>
        </p:nvGraphicFramePr>
        <p:xfrm>
          <a:off x="959400" y="1864080"/>
          <a:ext cx="7543440" cy="4114440"/>
        </p:xfrm>
        <a:graphic>
          <a:graphicData uri="http://schemas.openxmlformats.org/drawingml/2006/table">
            <a:tbl>
              <a:tblPr/>
              <a:tblGrid>
                <a:gridCol w="2017800"/>
                <a:gridCol w="1182240"/>
                <a:gridCol w="2424240"/>
                <a:gridCol w="1918800"/>
              </a:tblGrid>
              <a:tr h="639720">
                <a:tc>
                  <a:txBody>
                    <a:bodyPr tIns="45360" bIns="45360" anchor="t">
                      <a:noAutofit/>
                    </a:bodyPr>
                    <a:p>
                      <a:pPr defTabSz="914400">
                        <a:lnSpc>
                          <a:spcPct val="100000"/>
                        </a:lnSpc>
                        <a:tabLst>
                          <a:tab algn="l" pos="0"/>
                        </a:tabLst>
                      </a:pPr>
                      <a:r>
                        <a:rPr b="1" lang="en-US" sz="1800" strike="noStrike" u="none">
                          <a:solidFill>
                            <a:schemeClr val="dk1"/>
                          </a:solidFill>
                          <a:uFillTx/>
                          <a:latin typeface="Cambria"/>
                        </a:rPr>
                        <a:t>Activities</a:t>
                      </a:r>
                      <a:endParaRPr b="0" lang="en-IN" sz="1800" strike="noStrike" u="none">
                        <a:solidFill>
                          <a:srgbClr val="000000"/>
                        </a:solidFill>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tIns="45360" bIns="45360" anchor="t">
                      <a:noAutofit/>
                    </a:bodyPr>
                    <a:p>
                      <a:endParaRPr b="1" lang="en-US" sz="1800" strike="noStrike" u="none">
                        <a:solidFill>
                          <a:schemeClr val="dk1"/>
                        </a:solidFill>
                        <a:uFillTx/>
                        <a:latin typeface="Cambria"/>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tIns="45360" bIns="45360" anchor="t">
                      <a:noAutofit/>
                    </a:bodyPr>
                    <a:p>
                      <a:pPr defTabSz="914400">
                        <a:lnSpc>
                          <a:spcPct val="100000"/>
                        </a:lnSpc>
                        <a:tabLst>
                          <a:tab algn="l" pos="0"/>
                        </a:tabLst>
                      </a:pPr>
                      <a:r>
                        <a:rPr b="1" lang="en-US" sz="1800" strike="noStrike" u="none">
                          <a:solidFill>
                            <a:schemeClr val="dk1"/>
                          </a:solidFill>
                          <a:uFillTx/>
                          <a:latin typeface="Cambria"/>
                        </a:rPr>
                        <a:t>Activities</a:t>
                      </a:r>
                      <a:endParaRPr b="0" lang="en-IN" sz="1800" strike="noStrike" u="none">
                        <a:solidFill>
                          <a:srgbClr val="000000"/>
                        </a:solidFill>
                        <a:uFillTx/>
                        <a:latin typeface="Arial"/>
                      </a:endParaRPr>
                    </a:p>
                    <a:p>
                      <a:pPr defTabSz="914400">
                        <a:lnSpc>
                          <a:spcPct val="100000"/>
                        </a:lnSpc>
                        <a:tabLst>
                          <a:tab algn="l" pos="0"/>
                        </a:tabLst>
                      </a:pPr>
                      <a:endParaRPr b="0" lang="en-IN" sz="1800" strike="noStrike" u="none">
                        <a:solidFill>
                          <a:srgbClr val="000000"/>
                        </a:solidFill>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tIns="45360" bIns="45360" anchor="t">
                      <a:noAutofit/>
                    </a:bodyPr>
                    <a:p>
                      <a:endParaRPr b="1" lang="en-US" sz="1800" strike="noStrike" u="none">
                        <a:solidFill>
                          <a:schemeClr val="dk1"/>
                        </a:solidFill>
                        <a:uFillTx/>
                        <a:latin typeface="Cambria"/>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639720">
                <a:tc>
                  <a:txBody>
                    <a:bodyPr tIns="45360" bIns="45360" anchor="t">
                      <a:noAutofit/>
                    </a:bodyPr>
                    <a:p>
                      <a:pPr defTabSz="914400">
                        <a:lnSpc>
                          <a:spcPct val="100000"/>
                        </a:lnSpc>
                        <a:tabLst>
                          <a:tab algn="l" pos="0"/>
                        </a:tabLst>
                      </a:pPr>
                      <a:r>
                        <a:rPr b="0" lang="en-US" sz="1800" strike="noStrike" u="none">
                          <a:solidFill>
                            <a:schemeClr val="dk1"/>
                          </a:solidFill>
                          <a:uFillTx/>
                          <a:latin typeface="Cambria"/>
                        </a:rPr>
                        <a:t>Domain and Problem Identified</a:t>
                      </a:r>
                      <a:endParaRPr b="0" lang="en-IN" sz="1800" strike="noStrike" u="none">
                        <a:solidFill>
                          <a:srgbClr val="000000"/>
                        </a:solidFill>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tIns="45360" bIns="45360" anchor="t">
                      <a:noAutofit/>
                    </a:bodyPr>
                    <a:p>
                      <a:pPr algn="ctr" defTabSz="914400">
                        <a:lnSpc>
                          <a:spcPct val="100000"/>
                        </a:lnSpc>
                        <a:tabLst>
                          <a:tab algn="l" pos="0"/>
                        </a:tabLst>
                      </a:pPr>
                      <a:r>
                        <a:rPr b="0" lang="en-US" sz="1800" strike="noStrike" u="none">
                          <a:solidFill>
                            <a:schemeClr val="dk1"/>
                          </a:solidFill>
                          <a:uFillTx/>
                          <a:latin typeface="Cambria"/>
                        </a:rPr>
                        <a:t>Yes</a:t>
                      </a:r>
                      <a:endParaRPr b="0" lang="en-IN" sz="1800" strike="noStrike" u="none">
                        <a:solidFill>
                          <a:srgbClr val="000000"/>
                        </a:solidFill>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tIns="45360" bIns="45360" anchor="t">
                      <a:noAutofit/>
                    </a:bodyPr>
                    <a:p>
                      <a:pPr defTabSz="914400">
                        <a:lnSpc>
                          <a:spcPct val="100000"/>
                        </a:lnSpc>
                        <a:tabLst>
                          <a:tab algn="l" pos="0"/>
                        </a:tabLst>
                      </a:pPr>
                      <a:r>
                        <a:rPr b="0" lang="en-US" sz="1800" strike="noStrike" u="none">
                          <a:solidFill>
                            <a:schemeClr val="dk1"/>
                          </a:solidFill>
                          <a:uFillTx/>
                          <a:latin typeface="Cambria"/>
                        </a:rPr>
                        <a:t>Development of product</a:t>
                      </a:r>
                      <a:endParaRPr b="0" lang="en-IN" sz="1800" strike="noStrike" u="none">
                        <a:solidFill>
                          <a:srgbClr val="000000"/>
                        </a:solidFill>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tIns="45360" bIns="45360" anchor="t">
                      <a:noAutofit/>
                    </a:bodyPr>
                    <a:p>
                      <a:pPr algn="ctr" defTabSz="914400">
                        <a:lnSpc>
                          <a:spcPct val="100000"/>
                        </a:lnSpc>
                        <a:tabLst>
                          <a:tab algn="l" pos="0"/>
                        </a:tabLst>
                      </a:pPr>
                      <a:r>
                        <a:rPr b="0" lang="en-US" sz="1800" strike="noStrike" u="none">
                          <a:solidFill>
                            <a:schemeClr val="dk1"/>
                          </a:solidFill>
                          <a:uFillTx/>
                          <a:latin typeface="Cambria"/>
                        </a:rPr>
                        <a:t>No</a:t>
                      </a:r>
                      <a:endParaRPr b="0" lang="en-IN" sz="1800" strike="noStrike" u="none">
                        <a:solidFill>
                          <a:srgbClr val="000000"/>
                        </a:solidFill>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639720">
                <a:tc>
                  <a:txBody>
                    <a:bodyPr tIns="45360" bIns="45360" anchor="t">
                      <a:noAutofit/>
                    </a:bodyPr>
                    <a:p>
                      <a:pPr defTabSz="914400">
                        <a:lnSpc>
                          <a:spcPct val="100000"/>
                        </a:lnSpc>
                        <a:tabLst>
                          <a:tab algn="l" pos="0"/>
                        </a:tabLst>
                      </a:pPr>
                      <a:r>
                        <a:rPr b="0" lang="en-US" sz="1800" strike="noStrike" u="none">
                          <a:solidFill>
                            <a:schemeClr val="dk1"/>
                          </a:solidFill>
                          <a:uFillTx/>
                          <a:latin typeface="Cambria"/>
                        </a:rPr>
                        <a:t>Literature Review</a:t>
                      </a:r>
                      <a:endParaRPr b="0" lang="en-IN" sz="1800" strike="noStrike" u="none">
                        <a:solidFill>
                          <a:srgbClr val="000000"/>
                        </a:solidFill>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tIns="45360" bIns="45360" anchor="t">
                      <a:noAutofit/>
                    </a:bodyPr>
                    <a:p>
                      <a:pPr algn="ctr" defTabSz="914400">
                        <a:lnSpc>
                          <a:spcPct val="100000"/>
                        </a:lnSpc>
                        <a:tabLst>
                          <a:tab algn="l" pos="0"/>
                        </a:tabLst>
                      </a:pPr>
                      <a:r>
                        <a:rPr b="0" lang="en-US" sz="1800" strike="noStrike" u="none">
                          <a:solidFill>
                            <a:schemeClr val="dk1"/>
                          </a:solidFill>
                          <a:uFillTx/>
                          <a:latin typeface="Cambria"/>
                        </a:rPr>
                        <a:t>Yes</a:t>
                      </a:r>
                      <a:endParaRPr b="0" lang="en-IN" sz="1800" strike="noStrike" u="none">
                        <a:solidFill>
                          <a:srgbClr val="000000"/>
                        </a:solidFill>
                        <a:uFillTx/>
                        <a:latin typeface="Arial"/>
                      </a:endParaRPr>
                    </a:p>
                    <a:p>
                      <a:pPr defTabSz="914400">
                        <a:lnSpc>
                          <a:spcPct val="100000"/>
                        </a:lnSpc>
                        <a:tabLst>
                          <a:tab algn="l" pos="0"/>
                        </a:tabLst>
                      </a:pPr>
                      <a:endParaRPr b="0" lang="en-IN" sz="1800" strike="noStrike" u="none">
                        <a:solidFill>
                          <a:srgbClr val="000000"/>
                        </a:solidFill>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tIns="45360" bIns="45360" anchor="t">
                      <a:noAutofit/>
                    </a:bodyPr>
                    <a:p>
                      <a:pPr defTabSz="914400">
                        <a:lnSpc>
                          <a:spcPct val="100000"/>
                        </a:lnSpc>
                        <a:tabLst>
                          <a:tab algn="l" pos="0"/>
                        </a:tabLst>
                      </a:pPr>
                      <a:r>
                        <a:rPr b="0" lang="en-US" sz="1800" strike="noStrike" u="none">
                          <a:solidFill>
                            <a:schemeClr val="dk1"/>
                          </a:solidFill>
                          <a:uFillTx/>
                          <a:latin typeface="Cambria"/>
                        </a:rPr>
                        <a:t>Testing</a:t>
                      </a:r>
                      <a:endParaRPr b="0" lang="en-IN" sz="1800" strike="noStrike" u="none">
                        <a:solidFill>
                          <a:srgbClr val="000000"/>
                        </a:solidFill>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tIns="45360" bIns="45360" anchor="t">
                      <a:noAutofit/>
                    </a:bodyPr>
                    <a:p>
                      <a:pPr algn="ctr" defTabSz="914400">
                        <a:lnSpc>
                          <a:spcPct val="100000"/>
                        </a:lnSpc>
                        <a:tabLst>
                          <a:tab algn="l" pos="0"/>
                        </a:tabLst>
                      </a:pPr>
                      <a:r>
                        <a:rPr b="0" lang="en-US" sz="1800" strike="noStrike" u="none">
                          <a:solidFill>
                            <a:schemeClr val="dk1"/>
                          </a:solidFill>
                          <a:uFillTx/>
                          <a:latin typeface="Cambria"/>
                        </a:rPr>
                        <a:t>No</a:t>
                      </a:r>
                      <a:endParaRPr b="0" lang="en-IN" sz="1800" strike="noStrike" u="none">
                        <a:solidFill>
                          <a:srgbClr val="000000"/>
                        </a:solidFill>
                        <a:uFillTx/>
                        <a:latin typeface="Arial"/>
                      </a:endParaRPr>
                    </a:p>
                    <a:p>
                      <a:pPr algn="ctr" defTabSz="914400">
                        <a:lnSpc>
                          <a:spcPct val="100000"/>
                        </a:lnSpc>
                        <a:tabLst>
                          <a:tab algn="l" pos="0"/>
                        </a:tabLst>
                      </a:pPr>
                      <a:endParaRPr b="0" lang="en-IN" sz="1800" strike="noStrike" u="none">
                        <a:solidFill>
                          <a:srgbClr val="000000"/>
                        </a:solidFill>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914400">
                <a:tc>
                  <a:txBody>
                    <a:bodyPr tIns="45360" bIns="45360" anchor="t">
                      <a:noAutofit/>
                    </a:bodyPr>
                    <a:p>
                      <a:pPr defTabSz="914400">
                        <a:lnSpc>
                          <a:spcPct val="100000"/>
                        </a:lnSpc>
                        <a:tabLst>
                          <a:tab algn="l" pos="0"/>
                        </a:tabLst>
                      </a:pPr>
                      <a:r>
                        <a:rPr b="0" lang="en-US" sz="1800" strike="noStrike" u="none">
                          <a:solidFill>
                            <a:schemeClr val="dk1"/>
                          </a:solidFill>
                          <a:uFillTx/>
                          <a:latin typeface="Cambria"/>
                        </a:rPr>
                        <a:t>Objectives formulated</a:t>
                      </a:r>
                      <a:endParaRPr b="0" lang="en-IN" sz="1800" strike="noStrike" u="none">
                        <a:solidFill>
                          <a:srgbClr val="000000"/>
                        </a:solidFill>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tIns="45360" bIns="45360" anchor="t">
                      <a:noAutofit/>
                    </a:bodyPr>
                    <a:p>
                      <a:pPr algn="ctr" defTabSz="914400">
                        <a:lnSpc>
                          <a:spcPct val="100000"/>
                        </a:lnSpc>
                        <a:tabLst>
                          <a:tab algn="l" pos="0"/>
                        </a:tabLst>
                      </a:pPr>
                      <a:r>
                        <a:rPr b="0" lang="en-US" sz="1800" strike="noStrike" u="none">
                          <a:solidFill>
                            <a:schemeClr val="dk1"/>
                          </a:solidFill>
                          <a:uFillTx/>
                          <a:latin typeface="Cambria"/>
                        </a:rPr>
                        <a:t> </a:t>
                      </a:r>
                      <a:r>
                        <a:rPr b="0" lang="en-IN" sz="1800" strike="noStrike" u="none">
                          <a:solidFill>
                            <a:schemeClr val="dk1"/>
                          </a:solidFill>
                          <a:uFillTx/>
                          <a:latin typeface="Cambria"/>
                        </a:rPr>
                        <a:t>Yes</a:t>
                      </a:r>
                      <a:endParaRPr b="0" lang="en-IN" sz="1800" strike="noStrike" u="none">
                        <a:solidFill>
                          <a:srgbClr val="000000"/>
                        </a:solidFill>
                        <a:uFillTx/>
                        <a:latin typeface="Arial"/>
                      </a:endParaRPr>
                    </a:p>
                    <a:p>
                      <a:pPr defTabSz="914400">
                        <a:lnSpc>
                          <a:spcPct val="100000"/>
                        </a:lnSpc>
                        <a:tabLst>
                          <a:tab algn="l" pos="0"/>
                        </a:tabLst>
                      </a:pPr>
                      <a:endParaRPr b="0" lang="en-IN" sz="1800" strike="noStrike" u="none">
                        <a:solidFill>
                          <a:srgbClr val="000000"/>
                        </a:solidFill>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tIns="45360" bIns="45360" anchor="t">
                      <a:noAutofit/>
                    </a:bodyPr>
                    <a:p>
                      <a:pPr defTabSz="914400">
                        <a:lnSpc>
                          <a:spcPct val="100000"/>
                        </a:lnSpc>
                        <a:tabLst>
                          <a:tab algn="l" pos="0"/>
                        </a:tabLst>
                      </a:pPr>
                      <a:r>
                        <a:rPr b="0" lang="en-US" sz="1800" strike="noStrike" u="none">
                          <a:solidFill>
                            <a:schemeClr val="dk1"/>
                          </a:solidFill>
                          <a:uFillTx/>
                          <a:latin typeface="Cambria"/>
                        </a:rPr>
                        <a:t>Obtained Result</a:t>
                      </a:r>
                      <a:endParaRPr b="0" lang="en-IN" sz="1800" strike="noStrike" u="none">
                        <a:solidFill>
                          <a:srgbClr val="000000"/>
                        </a:solidFill>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tIns="45360" bIns="45360" anchor="t">
                      <a:noAutofit/>
                    </a:bodyPr>
                    <a:p>
                      <a:pPr algn="ctr" defTabSz="914400">
                        <a:lnSpc>
                          <a:spcPct val="100000"/>
                        </a:lnSpc>
                        <a:tabLst>
                          <a:tab algn="l" pos="0"/>
                        </a:tabLst>
                      </a:pPr>
                      <a:r>
                        <a:rPr b="0" lang="en-US" sz="1800" strike="noStrike" u="none">
                          <a:solidFill>
                            <a:schemeClr val="dk1"/>
                          </a:solidFill>
                          <a:uFillTx/>
                          <a:latin typeface="Cambria"/>
                        </a:rPr>
                        <a:t>No</a:t>
                      </a:r>
                      <a:endParaRPr b="0" lang="en-IN" sz="1800" strike="noStrike" u="none">
                        <a:solidFill>
                          <a:srgbClr val="000000"/>
                        </a:solidFill>
                        <a:uFillTx/>
                        <a:latin typeface="Arial"/>
                      </a:endParaRPr>
                    </a:p>
                    <a:p>
                      <a:pPr defTabSz="914400">
                        <a:lnSpc>
                          <a:spcPct val="100000"/>
                        </a:lnSpc>
                        <a:tabLst>
                          <a:tab algn="l" pos="0"/>
                        </a:tabLst>
                      </a:pPr>
                      <a:endParaRPr b="0" lang="en-IN" sz="1800" strike="noStrike" u="none">
                        <a:solidFill>
                          <a:srgbClr val="000000"/>
                        </a:solidFill>
                        <a:uFillTx/>
                        <a:latin typeface="Arial"/>
                      </a:endParaRPr>
                    </a:p>
                    <a:p>
                      <a:pPr defTabSz="914400">
                        <a:lnSpc>
                          <a:spcPct val="100000"/>
                        </a:lnSpc>
                        <a:tabLst>
                          <a:tab algn="l" pos="0"/>
                        </a:tabLst>
                      </a:pPr>
                      <a:endParaRPr b="0" lang="en-IN" sz="1800" strike="noStrike" u="none">
                        <a:solidFill>
                          <a:srgbClr val="000000"/>
                        </a:solidFill>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639720">
                <a:tc>
                  <a:txBody>
                    <a:bodyPr tIns="45360" bIns="45360" anchor="t">
                      <a:noAutofit/>
                    </a:bodyPr>
                    <a:p>
                      <a:pPr defTabSz="914400">
                        <a:lnSpc>
                          <a:spcPct val="100000"/>
                        </a:lnSpc>
                        <a:tabLst>
                          <a:tab algn="l" pos="0"/>
                        </a:tabLst>
                      </a:pPr>
                      <a:r>
                        <a:rPr b="0" lang="en-US" sz="1800" strike="noStrike" u="none">
                          <a:solidFill>
                            <a:schemeClr val="dk1"/>
                          </a:solidFill>
                          <a:uFillTx/>
                          <a:latin typeface="Cambria"/>
                        </a:rPr>
                        <a:t>Methodology/ Design </a:t>
                      </a:r>
                      <a:endParaRPr b="0" lang="en-IN" sz="1800" strike="noStrike" u="none">
                        <a:solidFill>
                          <a:srgbClr val="000000"/>
                        </a:solidFill>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tIns="45360" bIns="45360" anchor="t">
                      <a:noAutofit/>
                    </a:bodyPr>
                    <a:p>
                      <a:pPr algn="ctr" defTabSz="914400">
                        <a:lnSpc>
                          <a:spcPct val="100000"/>
                        </a:lnSpc>
                        <a:tabLst>
                          <a:tab algn="l" pos="0"/>
                        </a:tabLst>
                      </a:pPr>
                      <a:r>
                        <a:rPr b="0" lang="en-IN" sz="1800" strike="noStrike" u="none">
                          <a:solidFill>
                            <a:schemeClr val="dk1"/>
                          </a:solidFill>
                          <a:uFillTx/>
                          <a:latin typeface="Cambria"/>
                        </a:rPr>
                        <a:t>No</a:t>
                      </a:r>
                      <a:endParaRPr b="0" lang="en-IN" sz="1800" strike="noStrike" u="none">
                        <a:solidFill>
                          <a:srgbClr val="000000"/>
                        </a:solidFill>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tIns="45360" bIns="45360" anchor="t">
                      <a:noAutofit/>
                    </a:bodyPr>
                    <a:p>
                      <a:pPr defTabSz="914400">
                        <a:lnSpc>
                          <a:spcPct val="100000"/>
                        </a:lnSpc>
                        <a:tabLst>
                          <a:tab algn="l" pos="0"/>
                        </a:tabLst>
                      </a:pPr>
                      <a:r>
                        <a:rPr b="0" lang="en-US" sz="1800" strike="noStrike" u="none">
                          <a:solidFill>
                            <a:schemeClr val="dk1"/>
                          </a:solidFill>
                          <a:uFillTx/>
                          <a:latin typeface="Cambria"/>
                        </a:rPr>
                        <a:t>Documentation</a:t>
                      </a:r>
                      <a:endParaRPr b="0" lang="en-IN" sz="1800" strike="noStrike" u="none">
                        <a:solidFill>
                          <a:srgbClr val="000000"/>
                        </a:solidFill>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tIns="45360" bIns="45360" anchor="t">
                      <a:noAutofit/>
                    </a:bodyPr>
                    <a:p>
                      <a:pPr algn="ctr" defTabSz="914400">
                        <a:lnSpc>
                          <a:spcPct val="100000"/>
                        </a:lnSpc>
                        <a:tabLst>
                          <a:tab algn="l" pos="0"/>
                        </a:tabLst>
                      </a:pPr>
                      <a:r>
                        <a:rPr b="0" lang="en-US" sz="1800" strike="noStrike" u="none">
                          <a:solidFill>
                            <a:schemeClr val="dk1"/>
                          </a:solidFill>
                          <a:uFillTx/>
                          <a:latin typeface="Cambria"/>
                        </a:rPr>
                        <a:t>No</a:t>
                      </a:r>
                      <a:endParaRPr b="0" lang="en-IN" sz="1800" strike="noStrike" u="none">
                        <a:solidFill>
                          <a:srgbClr val="000000"/>
                        </a:solidFill>
                        <a:uFillTx/>
                        <a:latin typeface="Arial"/>
                      </a:endParaRPr>
                    </a:p>
                    <a:p>
                      <a:pPr defTabSz="914400">
                        <a:lnSpc>
                          <a:spcPct val="100000"/>
                        </a:lnSpc>
                        <a:tabLst>
                          <a:tab algn="l" pos="0"/>
                        </a:tabLst>
                      </a:pPr>
                      <a:endParaRPr b="0" lang="en-IN" sz="1800" strike="noStrike" u="none">
                        <a:solidFill>
                          <a:srgbClr val="000000"/>
                        </a:solidFill>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639720">
                <a:tc>
                  <a:txBody>
                    <a:bodyPr tIns="45360" bIns="45360" anchor="t">
                      <a:noAutofit/>
                    </a:bodyPr>
                    <a:p>
                      <a:pPr defTabSz="914400">
                        <a:lnSpc>
                          <a:spcPct val="100000"/>
                        </a:lnSpc>
                        <a:tabLst>
                          <a:tab algn="l" pos="0"/>
                        </a:tabLst>
                      </a:pPr>
                      <a:r>
                        <a:rPr b="0" lang="en-US" sz="1800" strike="noStrike" u="none">
                          <a:solidFill>
                            <a:schemeClr val="dk1"/>
                          </a:solidFill>
                          <a:uFillTx/>
                          <a:latin typeface="Cambria"/>
                        </a:rPr>
                        <a:t>Created work plan and task allocation</a:t>
                      </a:r>
                      <a:endParaRPr b="0" lang="en-IN" sz="1800" strike="noStrike" u="none">
                        <a:solidFill>
                          <a:srgbClr val="000000"/>
                        </a:solidFill>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tIns="45360" bIns="45360" anchor="t">
                      <a:noAutofit/>
                    </a:bodyPr>
                    <a:p>
                      <a:pPr algn="ctr" defTabSz="914400">
                        <a:lnSpc>
                          <a:spcPct val="100000"/>
                        </a:lnSpc>
                        <a:tabLst>
                          <a:tab algn="l" pos="0"/>
                        </a:tabLst>
                      </a:pPr>
                      <a:r>
                        <a:rPr b="0" lang="en-IN" sz="1800" strike="noStrike" u="none">
                          <a:solidFill>
                            <a:schemeClr val="dk1"/>
                          </a:solidFill>
                          <a:uFillTx/>
                          <a:latin typeface="Cambria"/>
                        </a:rPr>
                        <a:t>No</a:t>
                      </a:r>
                      <a:endParaRPr b="0" lang="en-IN" sz="1800" strike="noStrike" u="none">
                        <a:solidFill>
                          <a:srgbClr val="000000"/>
                        </a:solidFill>
                        <a:uFillTx/>
                        <a:latin typeface="Arial"/>
                      </a:endParaRPr>
                    </a:p>
                    <a:p>
                      <a:pPr defTabSz="914400">
                        <a:lnSpc>
                          <a:spcPct val="100000"/>
                        </a:lnSpc>
                        <a:tabLst>
                          <a:tab algn="l" pos="0"/>
                        </a:tabLst>
                      </a:pPr>
                      <a:endParaRPr b="0" lang="en-IN" sz="1800" strike="noStrike" u="none">
                        <a:solidFill>
                          <a:srgbClr val="000000"/>
                        </a:solidFill>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tIns="45360" bIns="45360" anchor="t">
                      <a:noAutofit/>
                    </a:bodyPr>
                    <a:p>
                      <a:pPr defTabSz="914400">
                        <a:lnSpc>
                          <a:spcPct val="100000"/>
                        </a:lnSpc>
                        <a:tabLst>
                          <a:tab algn="l" pos="0"/>
                        </a:tabLst>
                      </a:pPr>
                      <a:r>
                        <a:rPr b="0" lang="en-US" sz="1800" strike="noStrike" u="none">
                          <a:solidFill>
                            <a:schemeClr val="dk1"/>
                          </a:solidFill>
                          <a:uFillTx/>
                          <a:latin typeface="Cambria"/>
                        </a:rPr>
                        <a:t>Report submission</a:t>
                      </a:r>
                      <a:endParaRPr b="0" lang="en-IN" sz="1800" strike="noStrike" u="none">
                        <a:solidFill>
                          <a:srgbClr val="000000"/>
                        </a:solidFill>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tIns="45360" bIns="45360" anchor="t">
                      <a:noAutofit/>
                    </a:bodyPr>
                    <a:p>
                      <a:pPr algn="ctr" defTabSz="914400">
                        <a:lnSpc>
                          <a:spcPct val="100000"/>
                        </a:lnSpc>
                        <a:tabLst>
                          <a:tab algn="l" pos="0"/>
                        </a:tabLst>
                      </a:pPr>
                      <a:r>
                        <a:rPr b="0" lang="en-US" sz="1800" strike="noStrike" u="none">
                          <a:solidFill>
                            <a:schemeClr val="dk1"/>
                          </a:solidFill>
                          <a:uFillTx/>
                          <a:latin typeface="Cambria"/>
                        </a:rPr>
                        <a:t>No</a:t>
                      </a:r>
                      <a:endParaRPr b="0" lang="en-IN" sz="1800" strike="noStrike" u="none">
                        <a:solidFill>
                          <a:srgbClr val="000000"/>
                        </a:solidFill>
                        <a:uFillTx/>
                        <a:latin typeface="Arial"/>
                      </a:endParaRPr>
                    </a:p>
                    <a:p>
                      <a:pPr defTabSz="914400">
                        <a:lnSpc>
                          <a:spcPct val="100000"/>
                        </a:lnSpc>
                        <a:tabLst>
                          <a:tab algn="l" pos="0"/>
                        </a:tabLst>
                      </a:pPr>
                      <a:endParaRPr b="0" lang="en-IN" sz="1800" strike="noStrike" u="none">
                        <a:solidFill>
                          <a:srgbClr val="000000"/>
                        </a:solidFill>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
        <p:nvSpPr>
          <p:cNvPr id="84" name="PlaceHolder 1"/>
          <p:cNvSpPr>
            <a:spLocks noGrp="1"/>
          </p:cNvSpPr>
          <p:nvPr>
            <p:ph type="title"/>
          </p:nvPr>
        </p:nvSpPr>
        <p:spPr>
          <a:xfrm>
            <a:off x="1600200" y="457920"/>
            <a:ext cx="6629040" cy="1053720"/>
          </a:xfrm>
          <a:prstGeom prst="rect">
            <a:avLst/>
          </a:prstGeom>
          <a:noFill/>
          <a:ln w="0">
            <a:noFill/>
          </a:ln>
        </p:spPr>
        <p:txBody>
          <a:bodyPr numCol="1" spcCol="0" lIns="91440" rIns="91440" tIns="45720" bIns="45720" anchor="ctr">
            <a:noAutofit/>
          </a:bodyPr>
          <a:p>
            <a:pPr indent="0" algn="ctr">
              <a:lnSpc>
                <a:spcPct val="100000"/>
              </a:lnSpc>
              <a:buNone/>
            </a:pPr>
            <a:br>
              <a:rPr sz="2400"/>
            </a:br>
            <a:br>
              <a:rPr sz="2400"/>
            </a:br>
            <a:br>
              <a:rPr sz="2400"/>
            </a:br>
            <a:br>
              <a:rPr sz="2400"/>
            </a:br>
            <a:r>
              <a:rPr b="1" lang="en-US" sz="2400" strike="noStrike" u="none">
                <a:solidFill>
                  <a:schemeClr val="dk2"/>
                </a:solidFill>
                <a:uFillTx/>
                <a:latin typeface="Cambria"/>
              </a:rPr>
              <a:t>TARGETS OF THE PROJECT WORK </a:t>
            </a:r>
            <a:br>
              <a:rPr sz="2400"/>
            </a:br>
            <a:endParaRPr b="0" lang="en-US" sz="2400" strike="noStrike" u="none">
              <a:solidFill>
                <a:schemeClr val="dk1"/>
              </a:solidFill>
              <a:uFillTx/>
              <a:latin typeface="Arial"/>
            </a:endParaRPr>
          </a:p>
        </p:txBody>
      </p:sp>
      <p:pic>
        <p:nvPicPr>
          <p:cNvPr id="85" name="image2.png" descr=""/>
          <p:cNvPicPr/>
          <p:nvPr/>
        </p:nvPicPr>
        <p:blipFill>
          <a:blip r:embed="rId1"/>
          <a:stretch/>
        </p:blipFill>
        <p:spPr>
          <a:xfrm>
            <a:off x="757080" y="304920"/>
            <a:ext cx="7629120" cy="990360"/>
          </a:xfrm>
          <a:prstGeom prst="rect">
            <a:avLst/>
          </a:prstGeom>
          <a:noFill/>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1600200" y="393840"/>
            <a:ext cx="6629040" cy="1053720"/>
          </a:xfrm>
          <a:prstGeom prst="rect">
            <a:avLst/>
          </a:prstGeom>
          <a:noFill/>
          <a:ln w="0">
            <a:noFill/>
          </a:ln>
        </p:spPr>
        <p:txBody>
          <a:bodyPr numCol="1" spcCol="0" lIns="91440" rIns="91440" tIns="45720" bIns="45720" anchor="ctr">
            <a:noAutofit/>
          </a:bodyPr>
          <a:p>
            <a:pPr indent="0">
              <a:lnSpc>
                <a:spcPct val="100000"/>
              </a:lnSpc>
              <a:buNone/>
            </a:pPr>
            <a:br>
              <a:rPr sz="2400"/>
            </a:br>
            <a:br>
              <a:rPr sz="2400"/>
            </a:br>
            <a:br>
              <a:rPr sz="2400"/>
            </a:br>
            <a:br>
              <a:rPr sz="2400"/>
            </a:br>
            <a:br>
              <a:rPr sz="2400"/>
            </a:br>
            <a:br>
              <a:rPr sz="2400"/>
            </a:br>
            <a:r>
              <a:rPr b="1" lang="en-US" sz="2400" strike="noStrike" u="none">
                <a:solidFill>
                  <a:schemeClr val="dk2"/>
                </a:solidFill>
                <a:uFillTx/>
                <a:latin typeface="Cambria"/>
              </a:rPr>
              <a:t>	</a:t>
            </a:r>
            <a:r>
              <a:rPr b="1" lang="en-US" sz="2400" strike="noStrike" u="none">
                <a:solidFill>
                  <a:schemeClr val="dk2"/>
                </a:solidFill>
                <a:uFillTx/>
                <a:latin typeface="Cambria"/>
              </a:rPr>
              <a:t>	</a:t>
            </a:r>
            <a:r>
              <a:rPr b="1" lang="en-US" sz="2400" strike="noStrike" u="none">
                <a:solidFill>
                  <a:schemeClr val="dk2"/>
                </a:solidFill>
                <a:uFillTx/>
                <a:latin typeface="Cambria"/>
              </a:rPr>
              <a:t>INTRODUCTION</a:t>
            </a:r>
            <a:br>
              <a:rPr sz="2400"/>
            </a:br>
            <a:endParaRPr b="0" lang="en-US" sz="2400" strike="noStrike" u="none">
              <a:solidFill>
                <a:schemeClr val="dk1"/>
              </a:solidFill>
              <a:uFillTx/>
              <a:latin typeface="Arial"/>
            </a:endParaRPr>
          </a:p>
        </p:txBody>
      </p:sp>
      <p:pic>
        <p:nvPicPr>
          <p:cNvPr id="87" name="image2.png" descr=""/>
          <p:cNvPicPr/>
          <p:nvPr/>
        </p:nvPicPr>
        <p:blipFill>
          <a:blip r:embed="rId1"/>
          <a:stretch/>
        </p:blipFill>
        <p:spPr>
          <a:xfrm>
            <a:off x="757080" y="304920"/>
            <a:ext cx="7629120" cy="990360"/>
          </a:xfrm>
          <a:prstGeom prst="rect">
            <a:avLst/>
          </a:prstGeom>
          <a:noFill/>
          <a:ln w="0">
            <a:noFill/>
          </a:ln>
        </p:spPr>
      </p:pic>
      <p:sp>
        <p:nvSpPr>
          <p:cNvPr id="88" name="Text Box 4"/>
          <p:cNvSpPr/>
          <p:nvPr/>
        </p:nvSpPr>
        <p:spPr>
          <a:xfrm>
            <a:off x="843120" y="6245280"/>
            <a:ext cx="7543440" cy="28800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649"/>
              </a:spcBef>
            </a:pPr>
            <a:r>
              <a:rPr b="1" lang="en-US" sz="1300" strike="noStrike" u="none">
                <a:solidFill>
                  <a:schemeClr val="dk1"/>
                </a:solidFill>
                <a:uFillTx/>
                <a:latin typeface="Cambria"/>
              </a:rPr>
              <a:t>                                                          </a:t>
            </a:r>
            <a:r>
              <a:rPr b="1" lang="en-US" sz="1300" strike="noStrike" u="none">
                <a:solidFill>
                  <a:schemeClr val="dk1"/>
                </a:solidFill>
                <a:uFillTx/>
                <a:latin typeface="Cambria"/>
              </a:rPr>
              <a:t>	</a:t>
            </a:r>
            <a:r>
              <a:rPr b="1" i="1" lang="en-US" sz="1300" strike="noStrike" u="none">
                <a:solidFill>
                  <a:schemeClr val="dk1"/>
                </a:solidFill>
                <a:uFillTx/>
                <a:latin typeface="Cambria"/>
              </a:rPr>
              <a:t>                 </a:t>
            </a:r>
            <a:r>
              <a:rPr b="1" i="1" lang="en-US" sz="1300" strike="noStrike" u="none">
                <a:solidFill>
                  <a:schemeClr val="dk1"/>
                </a:solidFill>
                <a:uFillTx/>
                <a:latin typeface="Cambria"/>
              </a:rPr>
              <a:t>IESCSE                                                                          </a:t>
            </a:r>
            <a:r>
              <a:rPr b="1" lang="en-US" sz="1300" strike="noStrike" u="none">
                <a:solidFill>
                  <a:schemeClr val="dk1"/>
                </a:solidFill>
                <a:uFillTx/>
                <a:latin typeface="Cambria"/>
              </a:rPr>
              <a:t>Slide No. 2</a:t>
            </a:r>
            <a:endParaRPr b="0" lang="en-IN" sz="1300" strike="noStrike" u="none">
              <a:solidFill>
                <a:srgbClr val="000000"/>
              </a:solidFill>
              <a:uFillTx/>
              <a:latin typeface="Arial"/>
            </a:endParaRPr>
          </a:p>
        </p:txBody>
      </p:sp>
      <p:sp>
        <p:nvSpPr>
          <p:cNvPr id="89" name="Text Box 1"/>
          <p:cNvSpPr/>
          <p:nvPr/>
        </p:nvSpPr>
        <p:spPr>
          <a:xfrm>
            <a:off x="843120" y="2273040"/>
            <a:ext cx="7543440" cy="350316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spcBef>
                <a:spcPts val="57"/>
              </a:spcBef>
              <a:buClr>
                <a:srgbClr val="000000"/>
              </a:buClr>
              <a:buFont typeface="Arial"/>
              <a:buChar char="•"/>
            </a:pPr>
            <a:r>
              <a:rPr b="0" lang="en-US" sz="1700" strike="noStrike" u="none">
                <a:solidFill>
                  <a:schemeClr val="dk1"/>
                </a:solidFill>
                <a:uFillTx/>
                <a:latin typeface="Times New Roman"/>
              </a:rPr>
              <a:t>Highlights the need for a more efficient billing system in shopping malls to reduce customer wait times.</a:t>
            </a:r>
            <a:endParaRPr b="0" lang="en-IN" sz="1700" strike="noStrike" u="none">
              <a:solidFill>
                <a:srgbClr val="000000"/>
              </a:solidFill>
              <a:uFillTx/>
              <a:latin typeface="Arial"/>
              <a:ea typeface="Microsoft YaHei"/>
            </a:endParaRPr>
          </a:p>
          <a:p>
            <a:pPr marL="285840" indent="-285840">
              <a:lnSpc>
                <a:spcPct val="100000"/>
              </a:lnSpc>
              <a:spcBef>
                <a:spcPts val="57"/>
              </a:spcBef>
              <a:buClr>
                <a:srgbClr val="000000"/>
              </a:buClr>
              <a:buFont typeface="Arial"/>
              <a:buChar char="•"/>
            </a:pPr>
            <a:r>
              <a:rPr b="0" lang="en-US" sz="1700" strike="noStrike" u="none">
                <a:solidFill>
                  <a:schemeClr val="dk1"/>
                </a:solidFill>
                <a:uFillTx/>
                <a:latin typeface="Times New Roman"/>
              </a:rPr>
              <a:t>Utilizes RFID tags instead of barcodes to streamline the shopping process.</a:t>
            </a:r>
            <a:endParaRPr b="0" lang="en-IN" sz="1700" strike="noStrike" u="none">
              <a:solidFill>
                <a:srgbClr val="000000"/>
              </a:solidFill>
              <a:uFillTx/>
              <a:latin typeface="Arial"/>
              <a:ea typeface="Microsoft YaHei"/>
            </a:endParaRPr>
          </a:p>
          <a:p>
            <a:pPr marL="285840" indent="-285840">
              <a:lnSpc>
                <a:spcPct val="100000"/>
              </a:lnSpc>
              <a:spcBef>
                <a:spcPts val="57"/>
              </a:spcBef>
              <a:buClr>
                <a:srgbClr val="000000"/>
              </a:buClr>
              <a:buFont typeface="Arial"/>
              <a:buChar char="•"/>
            </a:pPr>
            <a:r>
              <a:rPr b="0" lang="en-US" sz="1700" strike="noStrike" u="none">
                <a:solidFill>
                  <a:schemeClr val="dk1"/>
                </a:solidFill>
                <a:uFillTx/>
                <a:latin typeface="Times New Roman"/>
              </a:rPr>
              <a:t>Employs an RFID reader with an LCD display mounted on the shopping cart to show the price of each scanned item.</a:t>
            </a:r>
            <a:endParaRPr b="0" lang="en-IN" sz="1700" strike="noStrike" u="none">
              <a:solidFill>
                <a:srgbClr val="000000"/>
              </a:solidFill>
              <a:uFillTx/>
              <a:latin typeface="Arial"/>
              <a:ea typeface="Microsoft YaHei"/>
            </a:endParaRPr>
          </a:p>
          <a:p>
            <a:pPr marL="285840" indent="-285840">
              <a:lnSpc>
                <a:spcPct val="100000"/>
              </a:lnSpc>
              <a:spcBef>
                <a:spcPts val="57"/>
              </a:spcBef>
              <a:buClr>
                <a:srgbClr val="000000"/>
              </a:buClr>
              <a:buFont typeface="Arial"/>
              <a:buChar char="•"/>
            </a:pPr>
            <a:r>
              <a:rPr b="0" lang="en-US" sz="1700" strike="noStrike" u="none">
                <a:solidFill>
                  <a:schemeClr val="dk1"/>
                </a:solidFill>
                <a:uFillTx/>
                <a:latin typeface="Times New Roman"/>
              </a:rPr>
              <a:t>The system automatically performs all billing actions and displays the total price on the LCD screen.</a:t>
            </a:r>
            <a:endParaRPr b="0" lang="en-IN" sz="1700" strike="noStrike" u="none">
              <a:solidFill>
                <a:srgbClr val="000000"/>
              </a:solidFill>
              <a:uFillTx/>
              <a:latin typeface="Arial"/>
              <a:ea typeface="Microsoft YaHei"/>
            </a:endParaRPr>
          </a:p>
          <a:p>
            <a:pPr marL="285840" indent="-285840">
              <a:lnSpc>
                <a:spcPct val="100000"/>
              </a:lnSpc>
              <a:spcBef>
                <a:spcPts val="57"/>
              </a:spcBef>
              <a:buClr>
                <a:srgbClr val="000000"/>
              </a:buClr>
              <a:buFont typeface="Arial"/>
              <a:buChar char="•"/>
            </a:pPr>
            <a:r>
              <a:rPr b="0" lang="en-US" sz="1700" strike="noStrike" u="none">
                <a:solidFill>
                  <a:schemeClr val="dk1"/>
                </a:solidFill>
                <a:uFillTx/>
                <a:latin typeface="Times New Roman"/>
              </a:rPr>
              <a:t>Aims to enhance the shopping experience by reducing time spent at billing counters.</a:t>
            </a:r>
            <a:endParaRPr b="0" lang="en-IN" sz="1700" strike="noStrike" u="none">
              <a:solidFill>
                <a:srgbClr val="000000"/>
              </a:solidFill>
              <a:uFillTx/>
              <a:latin typeface="Arial"/>
              <a:ea typeface="Microsoft YaHei"/>
            </a:endParaRPr>
          </a:p>
          <a:p>
            <a:pPr marL="285840" indent="-285840">
              <a:lnSpc>
                <a:spcPct val="100000"/>
              </a:lnSpc>
              <a:spcBef>
                <a:spcPts val="57"/>
              </a:spcBef>
              <a:buClr>
                <a:srgbClr val="000000"/>
              </a:buClr>
              <a:buFont typeface="Arial"/>
              <a:buChar char="•"/>
            </a:pPr>
            <a:r>
              <a:rPr b="0" lang="en-US" sz="1700" strike="noStrike" u="none">
                <a:solidFill>
                  <a:schemeClr val="dk1"/>
                </a:solidFill>
                <a:uFillTx/>
                <a:latin typeface="Times New Roman"/>
              </a:rPr>
              <a:t>Provides a more secure and efficient method for tracking items and preventing theft.</a:t>
            </a:r>
            <a:endParaRPr b="0" lang="en-IN" sz="1700" strike="noStrike" u="none">
              <a:solidFill>
                <a:srgbClr val="000000"/>
              </a:solidFill>
              <a:uFillTx/>
              <a:latin typeface="Arial"/>
              <a:ea typeface="Microsoft YaHei"/>
            </a:endParaRPr>
          </a:p>
          <a:p>
            <a:pPr marL="285840" indent="-285840">
              <a:lnSpc>
                <a:spcPct val="100000"/>
              </a:lnSpc>
              <a:spcBef>
                <a:spcPts val="57"/>
              </a:spcBef>
              <a:buClr>
                <a:srgbClr val="000000"/>
              </a:buClr>
              <a:buFont typeface="Arial"/>
              <a:buChar char="•"/>
            </a:pPr>
            <a:r>
              <a:rPr b="0" lang="en-US" sz="1700" strike="noStrike" u="none">
                <a:solidFill>
                  <a:schemeClr val="dk1"/>
                </a:solidFill>
                <a:uFillTx/>
                <a:latin typeface="Times New Roman"/>
              </a:rPr>
              <a:t>Improves overall customer satisfaction and operational efficiency in shopping malls.</a:t>
            </a:r>
            <a:endParaRPr b="0" lang="en-IN" sz="1700" strike="noStrike" u="none">
              <a:solidFill>
                <a:srgbClr val="000000"/>
              </a:solidFill>
              <a:uFillTx/>
              <a:latin typeface="Arial"/>
              <a:ea typeface="Microsoft YaHe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0" name="PlaceHolder 1"/>
          <p:cNvSpPr>
            <a:spLocks noGrp="1"/>
          </p:cNvSpPr>
          <p:nvPr>
            <p:ph type="title"/>
          </p:nvPr>
        </p:nvSpPr>
        <p:spPr>
          <a:xfrm>
            <a:off x="1619640" y="1295280"/>
            <a:ext cx="6629040" cy="1053720"/>
          </a:xfrm>
          <a:prstGeom prst="rect">
            <a:avLst/>
          </a:prstGeom>
          <a:noFill/>
          <a:ln w="0">
            <a:noFill/>
          </a:ln>
        </p:spPr>
        <p:txBody>
          <a:bodyPr numCol="1" spcCol="0" lIns="91440" rIns="91440" tIns="45720" bIns="45720" anchor="ctr">
            <a:noAutofit/>
          </a:bodyPr>
          <a:p>
            <a:pPr indent="0">
              <a:lnSpc>
                <a:spcPct val="100000"/>
              </a:lnSpc>
              <a:buNone/>
            </a:pPr>
            <a:br>
              <a:rPr sz="2400"/>
            </a:br>
            <a:r>
              <a:rPr b="1" lang="en-US" sz="2400" strike="noStrike" u="none">
                <a:solidFill>
                  <a:schemeClr val="dk2"/>
                </a:solidFill>
                <a:uFillTx/>
                <a:latin typeface="Cambria"/>
              </a:rPr>
              <a:t>	</a:t>
            </a:r>
            <a:r>
              <a:rPr b="1" lang="en-US" sz="2400" strike="noStrike" u="none">
                <a:solidFill>
                  <a:schemeClr val="dk2"/>
                </a:solidFill>
                <a:uFillTx/>
                <a:latin typeface="Cambria"/>
              </a:rPr>
              <a:t>     </a:t>
            </a:r>
            <a:r>
              <a:rPr b="1" lang="en-US" sz="2400" strike="noStrike" u="none">
                <a:solidFill>
                  <a:schemeClr val="dk2"/>
                </a:solidFill>
                <a:uFillTx/>
                <a:latin typeface="Cambria"/>
              </a:rPr>
              <a:t>PROBLEM DEFINITION</a:t>
            </a:r>
            <a:br>
              <a:rPr sz="2400"/>
            </a:br>
            <a:br>
              <a:rPr sz="2400"/>
            </a:br>
            <a:endParaRPr b="0" lang="en-US" sz="2400" strike="noStrike" u="none">
              <a:solidFill>
                <a:schemeClr val="dk1"/>
              </a:solidFill>
              <a:uFillTx/>
              <a:latin typeface="Arial"/>
            </a:endParaRPr>
          </a:p>
        </p:txBody>
      </p:sp>
      <p:sp>
        <p:nvSpPr>
          <p:cNvPr id="91" name="TextBox 3"/>
          <p:cNvSpPr/>
          <p:nvPr/>
        </p:nvSpPr>
        <p:spPr>
          <a:xfrm flipV="1">
            <a:off x="3276720" y="5981760"/>
            <a:ext cx="75960" cy="87840"/>
          </a:xfrm>
          <a:prstGeom prst="rect">
            <a:avLst/>
          </a:prstGeom>
          <a:noFill/>
          <a:ln w="0">
            <a:noFill/>
          </a:ln>
          <a:effectLst>
            <a:outerShdw algn="tl" dir="2700000" dist="37674" rotWithShape="0">
              <a:srgbClr val="000000">
                <a:alpha val="0"/>
              </a:srgbClr>
            </a:outerShdw>
            <a:reflection algn="bl" blurRad="6350" dir="5400000" dist="101600" endA="275" endPos="40000" rotWithShape="0" stA="50000" sy="-100000"/>
          </a:effectLst>
          <a:scene3d>
            <a:camera prst="orthographicFront"/>
            <a:lightRig dir="t" rig="threePt">
              <a:rot lat="0" lon="0" rev="5400000"/>
            </a:lightRig>
          </a:scene3d>
        </p:spPr>
        <p:style>
          <a:lnRef idx="0"/>
          <a:fillRef idx="0"/>
          <a:effectRef idx="0"/>
          <a:fontRef idx="minor"/>
        </p:style>
        <p:txBody>
          <a:bodyPr lIns="90000" rIns="90000" tIns="43200" bIns="43200" anchor="t">
            <a:noAutofit/>
          </a:bodyPr>
          <a:p>
            <a:pPr>
              <a:lnSpc>
                <a:spcPct val="100000"/>
              </a:lnSpc>
            </a:pPr>
            <a:endParaRPr b="1" lang="en-GB" sz="29600" strike="noStrike" u="none">
              <a:solidFill>
                <a:srgbClr val="000000"/>
              </a:solidFill>
              <a:uFillTx/>
              <a:latin typeface="Arial"/>
            </a:endParaRPr>
          </a:p>
        </p:txBody>
      </p:sp>
      <p:pic>
        <p:nvPicPr>
          <p:cNvPr id="92" name="image2.png" descr=""/>
          <p:cNvPicPr/>
          <p:nvPr/>
        </p:nvPicPr>
        <p:blipFill>
          <a:blip r:embed="rId1"/>
          <a:stretch/>
        </p:blipFill>
        <p:spPr>
          <a:xfrm>
            <a:off x="757080" y="304920"/>
            <a:ext cx="7629120" cy="990360"/>
          </a:xfrm>
          <a:prstGeom prst="rect">
            <a:avLst/>
          </a:prstGeom>
          <a:noFill/>
          <a:ln w="0">
            <a:noFill/>
          </a:ln>
        </p:spPr>
      </p:pic>
      <p:sp>
        <p:nvSpPr>
          <p:cNvPr id="93" name="TextBox 2"/>
          <p:cNvSpPr/>
          <p:nvPr/>
        </p:nvSpPr>
        <p:spPr>
          <a:xfrm>
            <a:off x="843120" y="2046960"/>
            <a:ext cx="7622640" cy="190404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1191"/>
              </a:spcBef>
              <a:spcAft>
                <a:spcPts val="992"/>
              </a:spcAft>
            </a:pPr>
            <a:r>
              <a:rPr b="0" lang="en-US" sz="1700" strike="noStrike" u="none">
                <a:solidFill>
                  <a:schemeClr val="dk1"/>
                </a:solidFill>
                <a:uFillTx/>
                <a:latin typeface="Times New Roman"/>
              </a:rPr>
              <a:t>The increasing congestion in shopping malls necessitates a more efficient billing system. Current methods often rely on barcode scanning, leading to significant delays at billing counters. As a result, customers waste unnecessary time waiting in long queues, which diminishes their shopping experience. A more streamlined and automated billing system is crucial to enhance customer satisfaction and operational efficiency. It's essential to have a system in place that reduces wait times and improves the overall shopping experience for customers. </a:t>
            </a:r>
            <a:endParaRPr b="0" lang="en-IN" sz="1700" strike="noStrike" u="none">
              <a:solidFill>
                <a:srgbClr val="000000"/>
              </a:solidFill>
              <a:uFillTx/>
              <a:latin typeface="Arial"/>
            </a:endParaRPr>
          </a:p>
        </p:txBody>
      </p:sp>
      <p:sp>
        <p:nvSpPr>
          <p:cNvPr id="94" name="Text Box 4"/>
          <p:cNvSpPr/>
          <p:nvPr/>
        </p:nvSpPr>
        <p:spPr>
          <a:xfrm>
            <a:off x="843120" y="6172200"/>
            <a:ext cx="7543440" cy="28800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649"/>
              </a:spcBef>
            </a:pPr>
            <a:r>
              <a:rPr b="1" lang="en-US" sz="1300" strike="noStrike" u="none">
                <a:solidFill>
                  <a:schemeClr val="dk1"/>
                </a:solidFill>
                <a:uFillTx/>
                <a:latin typeface="Cambria"/>
              </a:rPr>
              <a:t>                                   </a:t>
            </a:r>
            <a:r>
              <a:rPr b="1" lang="en-US" sz="1300" strike="noStrike" u="none">
                <a:solidFill>
                  <a:schemeClr val="dk1"/>
                </a:solidFill>
                <a:uFillTx/>
                <a:latin typeface="Cambria"/>
              </a:rPr>
              <a:t>	</a:t>
            </a:r>
            <a:r>
              <a:rPr b="1" lang="en-US" sz="1300" strike="noStrike" u="none">
                <a:solidFill>
                  <a:schemeClr val="dk1"/>
                </a:solidFill>
                <a:uFillTx/>
                <a:latin typeface="Cambria"/>
              </a:rPr>
              <a:t>	</a:t>
            </a:r>
            <a:r>
              <a:rPr b="1" i="1" lang="en-US" sz="1300" strike="noStrike" u="none">
                <a:solidFill>
                  <a:schemeClr val="dk1"/>
                </a:solidFill>
                <a:uFillTx/>
                <a:latin typeface="Cambria"/>
              </a:rPr>
              <a:t>                 </a:t>
            </a:r>
            <a:r>
              <a:rPr b="1" i="1" lang="en-US" sz="1300" strike="noStrike" u="none">
                <a:solidFill>
                  <a:schemeClr val="dk1"/>
                </a:solidFill>
                <a:uFillTx/>
                <a:latin typeface="Cambria"/>
              </a:rPr>
              <a:t>IESCSE                                                                          </a:t>
            </a:r>
            <a:r>
              <a:rPr b="1" lang="en-US" sz="1300" strike="noStrike" u="none">
                <a:solidFill>
                  <a:schemeClr val="dk1"/>
                </a:solidFill>
                <a:uFillTx/>
                <a:latin typeface="Cambria"/>
              </a:rPr>
              <a:t>Slide No. 3</a:t>
            </a:r>
            <a:endParaRPr b="0" lang="en-IN" sz="13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 Box 4"/>
          <p:cNvSpPr/>
          <p:nvPr/>
        </p:nvSpPr>
        <p:spPr>
          <a:xfrm>
            <a:off x="757080" y="6489000"/>
            <a:ext cx="7629120" cy="28800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649"/>
              </a:spcBef>
            </a:pPr>
            <a:r>
              <a:rPr b="1" lang="en-US" sz="1300" strike="noStrike" u="none">
                <a:solidFill>
                  <a:schemeClr val="dk1"/>
                </a:solidFill>
                <a:uFillTx/>
                <a:latin typeface="Cambria"/>
              </a:rPr>
              <a:t>                                 </a:t>
            </a:r>
            <a:r>
              <a:rPr b="1" lang="en-US" sz="1300" strike="noStrike" u="none">
                <a:solidFill>
                  <a:schemeClr val="dk1"/>
                </a:solidFill>
                <a:uFillTx/>
                <a:latin typeface="Cambria"/>
              </a:rPr>
              <a:t>	</a:t>
            </a:r>
            <a:r>
              <a:rPr b="1" lang="en-US" sz="1300" strike="noStrike" u="none">
                <a:solidFill>
                  <a:schemeClr val="dk1"/>
                </a:solidFill>
                <a:uFillTx/>
                <a:latin typeface="Cambria"/>
              </a:rPr>
              <a:t>	</a:t>
            </a:r>
            <a:r>
              <a:rPr b="1" i="1" lang="en-US" sz="1300" strike="noStrike" u="none">
                <a:solidFill>
                  <a:schemeClr val="dk1"/>
                </a:solidFill>
                <a:uFillTx/>
                <a:latin typeface="Cambria"/>
              </a:rPr>
              <a:t>                  </a:t>
            </a:r>
            <a:r>
              <a:rPr b="1" i="1" lang="en-US" sz="1300" strike="noStrike" u="none">
                <a:solidFill>
                  <a:schemeClr val="dk1"/>
                </a:solidFill>
                <a:uFillTx/>
                <a:latin typeface="Cambria"/>
              </a:rPr>
              <a:t>IESCSE                                                                         </a:t>
            </a:r>
            <a:r>
              <a:rPr b="1" lang="en-US" sz="1300" strike="noStrike" u="none">
                <a:solidFill>
                  <a:schemeClr val="dk1"/>
                </a:solidFill>
                <a:uFillTx/>
                <a:latin typeface="Cambria"/>
              </a:rPr>
              <a:t>Slide No. 4</a:t>
            </a:r>
            <a:endParaRPr b="0" lang="en-IN" sz="1300" strike="noStrike" u="none">
              <a:solidFill>
                <a:srgbClr val="000000"/>
              </a:solidFill>
              <a:uFillTx/>
              <a:latin typeface="Arial"/>
            </a:endParaRPr>
          </a:p>
        </p:txBody>
      </p:sp>
      <p:sp>
        <p:nvSpPr>
          <p:cNvPr id="96" name="PlaceHolder 1"/>
          <p:cNvSpPr>
            <a:spLocks noGrp="1"/>
          </p:cNvSpPr>
          <p:nvPr>
            <p:ph type="title"/>
          </p:nvPr>
        </p:nvSpPr>
        <p:spPr>
          <a:xfrm>
            <a:off x="2743200" y="533520"/>
            <a:ext cx="6629040" cy="1053720"/>
          </a:xfrm>
          <a:prstGeom prst="rect">
            <a:avLst/>
          </a:prstGeom>
          <a:noFill/>
          <a:ln w="0">
            <a:noFill/>
          </a:ln>
        </p:spPr>
        <p:txBody>
          <a:bodyPr numCol="1" spcCol="0" lIns="91440" rIns="91440" tIns="45720" bIns="45720" anchor="ctr">
            <a:noAutofit/>
          </a:bodyPr>
          <a:p>
            <a:pPr indent="0">
              <a:lnSpc>
                <a:spcPct val="100000"/>
              </a:lnSpc>
              <a:buNone/>
            </a:pPr>
            <a:br>
              <a:rPr sz="2400"/>
            </a:br>
            <a:br>
              <a:rPr sz="2400"/>
            </a:br>
            <a:br>
              <a:rPr sz="2400"/>
            </a:br>
            <a:br>
              <a:rPr sz="2400"/>
            </a:br>
            <a:br>
              <a:rPr sz="2400"/>
            </a:br>
            <a:r>
              <a:rPr b="1" lang="en-US" sz="2400" strike="noStrike" u="none">
                <a:solidFill>
                  <a:schemeClr val="dk2"/>
                </a:solidFill>
                <a:uFillTx/>
                <a:latin typeface="Cambria"/>
              </a:rPr>
              <a:t> </a:t>
            </a:r>
            <a:r>
              <a:rPr b="1" lang="en-US" sz="2200" strike="noStrike" u="none">
                <a:solidFill>
                  <a:schemeClr val="dk2"/>
                </a:solidFill>
                <a:uFillTx/>
                <a:latin typeface="Cambria"/>
              </a:rPr>
              <a:t>LITERATURE REVIEW</a:t>
            </a:r>
            <a:br>
              <a:rPr sz="2200"/>
            </a:br>
            <a:br>
              <a:rPr sz="2400"/>
            </a:br>
            <a:endParaRPr b="0" lang="en-US" sz="2200" strike="noStrike" u="none">
              <a:solidFill>
                <a:schemeClr val="dk1"/>
              </a:solidFill>
              <a:uFillTx/>
              <a:latin typeface="Arial"/>
            </a:endParaRPr>
          </a:p>
        </p:txBody>
      </p:sp>
      <p:pic>
        <p:nvPicPr>
          <p:cNvPr id="97" name="image2.png" descr=""/>
          <p:cNvPicPr/>
          <p:nvPr/>
        </p:nvPicPr>
        <p:blipFill>
          <a:blip r:embed="rId1"/>
          <a:stretch/>
        </p:blipFill>
        <p:spPr>
          <a:xfrm>
            <a:off x="757080" y="304920"/>
            <a:ext cx="7629120" cy="990360"/>
          </a:xfrm>
          <a:prstGeom prst="rect">
            <a:avLst/>
          </a:prstGeom>
          <a:noFill/>
          <a:ln w="0">
            <a:noFill/>
          </a:ln>
        </p:spPr>
      </p:pic>
      <p:graphicFrame>
        <p:nvGraphicFramePr>
          <p:cNvPr id="98" name="Table 4"/>
          <p:cNvGraphicFramePr/>
          <p:nvPr/>
        </p:nvGraphicFramePr>
        <p:xfrm>
          <a:off x="612000" y="1827000"/>
          <a:ext cx="8092080" cy="4316760"/>
        </p:xfrm>
        <a:graphic>
          <a:graphicData uri="http://schemas.openxmlformats.org/drawingml/2006/table">
            <a:tbl>
              <a:tblPr/>
              <a:tblGrid>
                <a:gridCol w="765720"/>
                <a:gridCol w="2233800"/>
                <a:gridCol w="2626920"/>
                <a:gridCol w="2465640"/>
              </a:tblGrid>
              <a:tr h="518040">
                <a:tc>
                  <a:txBody>
                    <a:bodyPr anchor="ctr">
                      <a:noAutofit/>
                    </a:bodyPr>
                    <a:p>
                      <a:pPr algn="just" defTabSz="914400">
                        <a:lnSpc>
                          <a:spcPct val="100000"/>
                        </a:lnSpc>
                      </a:pPr>
                      <a:r>
                        <a:rPr b="1" lang="en-US" sz="1400" strike="noStrike" u="none">
                          <a:solidFill>
                            <a:schemeClr val="lt1"/>
                          </a:solidFill>
                          <a:uFillTx/>
                          <a:latin typeface="Arial"/>
                        </a:rPr>
                        <a:t>SL NO</a:t>
                      </a:r>
                      <a:endParaRPr b="0" lang="en-IN" sz="1400" strike="noStrike" u="none">
                        <a:solidFill>
                          <a:srgbClr val="ffffff"/>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6"/>
                    </a:solidFill>
                  </a:tcPr>
                </a:tc>
                <a:tc>
                  <a:txBody>
                    <a:bodyPr anchor="ctr">
                      <a:noAutofit/>
                    </a:bodyPr>
                    <a:p>
                      <a:pPr algn="ctr" defTabSz="914400">
                        <a:lnSpc>
                          <a:spcPct val="100000"/>
                        </a:lnSpc>
                      </a:pPr>
                      <a:r>
                        <a:rPr b="1" lang="en-US" sz="1400" strike="noStrike" u="none">
                          <a:solidFill>
                            <a:schemeClr val="lt1"/>
                          </a:solidFill>
                          <a:uFillTx/>
                          <a:latin typeface="Arial"/>
                        </a:rPr>
                        <a:t>Name of the Paper</a:t>
                      </a:r>
                      <a:endParaRPr b="0" lang="en-IN" sz="1400" strike="noStrike" u="none">
                        <a:solidFill>
                          <a:srgbClr val="ffffff"/>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6"/>
                    </a:solidFill>
                  </a:tcPr>
                </a:tc>
                <a:tc>
                  <a:txBody>
                    <a:bodyPr anchor="ctr">
                      <a:noAutofit/>
                    </a:bodyPr>
                    <a:p>
                      <a:pPr algn="ctr" defTabSz="914400">
                        <a:lnSpc>
                          <a:spcPct val="100000"/>
                        </a:lnSpc>
                      </a:pPr>
                      <a:r>
                        <a:rPr b="1" lang="en-US" sz="1400" strike="noStrike" u="none">
                          <a:solidFill>
                            <a:schemeClr val="lt1"/>
                          </a:solidFill>
                          <a:uFillTx/>
                          <a:latin typeface="Arial"/>
                        </a:rPr>
                        <a:t>Outcome </a:t>
                      </a:r>
                      <a:endParaRPr b="0" lang="en-IN" sz="1400" strike="noStrike" u="none">
                        <a:solidFill>
                          <a:srgbClr val="ffffff"/>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6"/>
                    </a:solidFill>
                  </a:tcPr>
                </a:tc>
                <a:tc>
                  <a:txBody>
                    <a:bodyPr anchor="ctr">
                      <a:noAutofit/>
                    </a:bodyPr>
                    <a:p>
                      <a:pPr algn="ctr" defTabSz="914400">
                        <a:lnSpc>
                          <a:spcPct val="100000"/>
                        </a:lnSpc>
                      </a:pPr>
                      <a:r>
                        <a:rPr b="1" lang="en-US" sz="1400" strike="noStrike" u="none">
                          <a:solidFill>
                            <a:schemeClr val="lt1"/>
                          </a:solidFill>
                          <a:uFillTx/>
                          <a:latin typeface="Arial"/>
                        </a:rPr>
                        <a:t>Author and Publication details</a:t>
                      </a:r>
                      <a:endParaRPr b="0" lang="en-IN" sz="1400" strike="noStrike" u="none">
                        <a:solidFill>
                          <a:srgbClr val="ffffff"/>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6"/>
                    </a:solidFill>
                  </a:tcPr>
                </a:tc>
              </a:tr>
              <a:tr h="1584720">
                <a:tc>
                  <a:txBody>
                    <a:bodyPr anchor="t">
                      <a:noAutofit/>
                    </a:bodyPr>
                    <a:p>
                      <a:pPr algn="ctr" defTabSz="914400">
                        <a:lnSpc>
                          <a:spcPct val="100000"/>
                        </a:lnSpc>
                      </a:pPr>
                      <a:r>
                        <a:rPr b="0" lang="en-US" sz="1400" strike="noStrike" u="none">
                          <a:solidFill>
                            <a:schemeClr val="dk1"/>
                          </a:solidFill>
                          <a:uFillTx/>
                          <a:latin typeface="Arial"/>
                        </a:rPr>
                        <a:t>1</a:t>
                      </a:r>
                      <a:endParaRPr b="0" lang="en-IN"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c>
                  <a:txBody>
                    <a:bodyPr anchor="t">
                      <a:noAutofit/>
                    </a:bodyPr>
                    <a:p>
                      <a:pPr algn="ctr" defTabSz="914400">
                        <a:lnSpc>
                          <a:spcPct val="100000"/>
                        </a:lnSpc>
                        <a:spcBef>
                          <a:spcPts val="1191"/>
                        </a:spcBef>
                        <a:spcAft>
                          <a:spcPts val="992"/>
                        </a:spcAft>
                      </a:pPr>
                      <a:r>
                        <a:rPr b="0" lang="en-US" sz="1400" strike="noStrike" u="none">
                          <a:solidFill>
                            <a:schemeClr val="dk1"/>
                          </a:solidFill>
                          <a:uFillTx/>
                          <a:latin typeface="Arial"/>
                        </a:rPr>
                        <a:t>Data transmission using RFID system on smart shopping carts for checkout process efficiency in supermarket at indonesia </a:t>
                      </a:r>
                      <a:endParaRPr b="0" lang="en-IN"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c>
                  <a:txBody>
                    <a:bodyPr anchor="t">
                      <a:noAutofit/>
                    </a:bodyPr>
                    <a:p>
                      <a:pPr defTabSz="914400">
                        <a:lnSpc>
                          <a:spcPct val="100000"/>
                        </a:lnSpc>
                        <a:spcBef>
                          <a:spcPts val="1191"/>
                        </a:spcBef>
                        <a:spcAft>
                          <a:spcPts val="992"/>
                        </a:spcAft>
                      </a:pPr>
                      <a:r>
                        <a:rPr b="0" lang="en-IN" sz="1400" strike="noStrike" u="none">
                          <a:solidFill>
                            <a:schemeClr val="dk1"/>
                          </a:solidFill>
                          <a:uFillTx/>
                          <a:latin typeface="Arial"/>
                        </a:rPr>
                        <a:t>A Smart Shopping System using RFID technology, achieving 99.2% item detection accuracy, 83.3% checkout efficiency improvement, and 98.95% customer satisfaction.</a:t>
                      </a:r>
                      <a:r>
                        <a:rPr b="0" lang="en-IN" sz="1000" strike="noStrike" u="none">
                          <a:solidFill>
                            <a:schemeClr val="dk1"/>
                          </a:solidFill>
                          <a:uFillTx/>
                          <a:latin typeface="Arial"/>
                        </a:rPr>
                        <a:t> </a:t>
                      </a:r>
                      <a:endParaRPr b="0" lang="en-IN" sz="10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c>
                  <a:txBody>
                    <a:bodyPr anchor="t">
                      <a:noAutofit/>
                    </a:bodyPr>
                    <a:p>
                      <a:pPr defTabSz="914400">
                        <a:lnSpc>
                          <a:spcPct val="100000"/>
                        </a:lnSpc>
                        <a:spcBef>
                          <a:spcPts val="1191"/>
                        </a:spcBef>
                        <a:spcAft>
                          <a:spcPts val="992"/>
                        </a:spcAft>
                      </a:pPr>
                      <a:r>
                        <a:rPr b="0" lang="en-IN" sz="1400" strike="noStrike" u="none">
                          <a:solidFill>
                            <a:schemeClr val="dk1"/>
                          </a:solidFill>
                          <a:uFillTx/>
                          <a:latin typeface="Arial"/>
                        </a:rPr>
                        <a:t>Martinusa , Metta Saridewi Wahaba , Yudia , Hanry Ham</a:t>
                      </a:r>
                      <a:endParaRPr b="0" lang="en-IN" sz="1400" strike="noStrike" u="none">
                        <a:solidFill>
                          <a:srgbClr val="000000"/>
                        </a:solidFill>
                        <a:uFillTx/>
                        <a:latin typeface="Arial"/>
                      </a:endParaRPr>
                    </a:p>
                    <a:p>
                      <a:pPr defTabSz="914400">
                        <a:lnSpc>
                          <a:spcPct val="100000"/>
                        </a:lnSpc>
                        <a:spcBef>
                          <a:spcPts val="1191"/>
                        </a:spcBef>
                        <a:spcAft>
                          <a:spcPts val="992"/>
                        </a:spcAft>
                      </a:pPr>
                      <a:endParaRPr b="0" lang="en-IN" sz="1400" strike="noStrike" u="none">
                        <a:solidFill>
                          <a:srgbClr val="000000"/>
                        </a:solidFill>
                        <a:uFillTx/>
                        <a:latin typeface="Arial"/>
                      </a:endParaRPr>
                    </a:p>
                    <a:p>
                      <a:pPr defTabSz="914400">
                        <a:lnSpc>
                          <a:spcPct val="100000"/>
                        </a:lnSpc>
                      </a:pPr>
                      <a:r>
                        <a:rPr b="0" lang="en-US" sz="1400" strike="noStrike" u="none">
                          <a:solidFill>
                            <a:schemeClr val="dk1"/>
                          </a:solidFill>
                          <a:uFillTx/>
                          <a:latin typeface="Arial"/>
                        </a:rPr>
                        <a:t>Published on January 2021</a:t>
                      </a:r>
                      <a:endParaRPr b="0" lang="en-IN"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r>
              <a:tr h="1708920">
                <a:tc>
                  <a:txBody>
                    <a:bodyPr anchor="t">
                      <a:noAutofit/>
                    </a:bodyPr>
                    <a:p>
                      <a:pPr algn="ctr" defTabSz="914400">
                        <a:lnSpc>
                          <a:spcPct val="100000"/>
                        </a:lnSpc>
                      </a:pPr>
                      <a:r>
                        <a:rPr b="0" lang="en-US" sz="1400" strike="noStrike" u="none">
                          <a:solidFill>
                            <a:schemeClr val="dk1"/>
                          </a:solidFill>
                          <a:uFillTx/>
                          <a:latin typeface="Arial"/>
                        </a:rPr>
                        <a:t>2</a:t>
                      </a:r>
                      <a:endParaRPr b="0" lang="en-IN"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20000"/>
                      </a:schemeClr>
                    </a:solidFill>
                  </a:tcPr>
                </a:tc>
                <a:tc>
                  <a:txBody>
                    <a:bodyPr anchor="t">
                      <a:noAutofit/>
                    </a:bodyPr>
                    <a:p>
                      <a:pPr defTabSz="914400">
                        <a:lnSpc>
                          <a:spcPct val="100000"/>
                        </a:lnSpc>
                        <a:spcBef>
                          <a:spcPts val="1191"/>
                        </a:spcBef>
                        <a:spcAft>
                          <a:spcPts val="992"/>
                        </a:spcAft>
                      </a:pPr>
                      <a:r>
                        <a:rPr b="0" lang="en-US" sz="1400" strike="noStrike" u="none">
                          <a:solidFill>
                            <a:schemeClr val="dk1"/>
                          </a:solidFill>
                          <a:uFillTx/>
                          <a:latin typeface="Arial"/>
                        </a:rPr>
                        <a:t>.Smart shopping cart using rfid technology </a:t>
                      </a:r>
                      <a:endParaRPr b="0" lang="en-IN"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20000"/>
                      </a:schemeClr>
                    </a:solidFill>
                  </a:tcPr>
                </a:tc>
                <a:tc>
                  <a:txBody>
                    <a:bodyPr anchor="t">
                      <a:noAutofit/>
                    </a:bodyPr>
                    <a:p>
                      <a:pPr defTabSz="914400">
                        <a:lnSpc>
                          <a:spcPct val="100000"/>
                        </a:lnSpc>
                        <a:spcBef>
                          <a:spcPts val="1191"/>
                        </a:spcBef>
                        <a:spcAft>
                          <a:spcPts val="992"/>
                        </a:spcAft>
                      </a:pPr>
                      <a:r>
                        <a:rPr b="0" lang="en-US" sz="1400" strike="noStrike" u="none">
                          <a:solidFill>
                            <a:schemeClr val="dk1"/>
                          </a:solidFill>
                          <a:uFillTx/>
                          <a:latin typeface="Arial"/>
                        </a:rPr>
                        <a:t>RFID-enabled smart shopping carts automate item reading and billing, reducing manual scanning and staff needs. This system enhances inventory management and speeds up the shopping process, improving customer satisfaction. </a:t>
                      </a:r>
                      <a:endParaRPr b="0" lang="en-IN"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20000"/>
                      </a:schemeClr>
                    </a:solidFill>
                  </a:tcPr>
                </a:tc>
                <a:tc>
                  <a:txBody>
                    <a:bodyPr anchor="t">
                      <a:noAutofit/>
                    </a:bodyPr>
                    <a:p>
                      <a:pPr defTabSz="914400">
                        <a:lnSpc>
                          <a:spcPct val="100000"/>
                        </a:lnSpc>
                        <a:spcBef>
                          <a:spcPts val="1191"/>
                        </a:spcBef>
                        <a:spcAft>
                          <a:spcPts val="992"/>
                        </a:spcAft>
                      </a:pPr>
                      <a:r>
                        <a:rPr b="0" lang="en-IN" sz="1500" strike="noStrike" u="none">
                          <a:solidFill>
                            <a:schemeClr val="dk1"/>
                          </a:solidFill>
                          <a:uFillTx/>
                          <a:latin typeface="Arial"/>
                        </a:rPr>
                        <a:t>Susanna M Santhosh, Cemone P Babu, Jills Joseph , Preethu Benny</a:t>
                      </a:r>
                      <a:r>
                        <a:rPr b="0" lang="en-IN" sz="1000" strike="noStrike" u="none">
                          <a:solidFill>
                            <a:schemeClr val="dk1"/>
                          </a:solidFill>
                          <a:uFillTx/>
                          <a:latin typeface="Arial"/>
                        </a:rPr>
                        <a:t> </a:t>
                      </a:r>
                      <a:endParaRPr b="0" lang="en-IN" sz="1000" strike="noStrike" u="none">
                        <a:solidFill>
                          <a:srgbClr val="000000"/>
                        </a:solidFill>
                        <a:uFillTx/>
                        <a:latin typeface="Arial"/>
                      </a:endParaRPr>
                    </a:p>
                    <a:p>
                      <a:pPr defTabSz="914400">
                        <a:lnSpc>
                          <a:spcPct val="100000"/>
                        </a:lnSpc>
                        <a:spcBef>
                          <a:spcPts val="1191"/>
                        </a:spcBef>
                        <a:spcAft>
                          <a:spcPts val="992"/>
                        </a:spcAft>
                      </a:pPr>
                      <a:endParaRPr b="0" lang="en-IN" sz="1000" strike="noStrike" u="none">
                        <a:solidFill>
                          <a:srgbClr val="000000"/>
                        </a:solidFill>
                        <a:uFillTx/>
                        <a:latin typeface="Arial"/>
                      </a:endParaRPr>
                    </a:p>
                    <a:p>
                      <a:pPr defTabSz="914400">
                        <a:lnSpc>
                          <a:spcPct val="100000"/>
                        </a:lnSpc>
                        <a:spcBef>
                          <a:spcPts val="1191"/>
                        </a:spcBef>
                        <a:spcAft>
                          <a:spcPts val="992"/>
                        </a:spcAft>
                      </a:pPr>
                      <a:r>
                        <a:rPr b="0" lang="en-US" sz="1400" strike="noStrike" u="none">
                          <a:solidFill>
                            <a:schemeClr val="dk1"/>
                          </a:solidFill>
                          <a:uFillTx/>
                          <a:latin typeface="Arial"/>
                        </a:rPr>
                        <a:t>Published on June 2020 </a:t>
                      </a:r>
                      <a:endParaRPr b="0" lang="en-IN"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20000"/>
                      </a:schemeClr>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 Box 4"/>
          <p:cNvSpPr/>
          <p:nvPr/>
        </p:nvSpPr>
        <p:spPr>
          <a:xfrm>
            <a:off x="743040" y="6459840"/>
            <a:ext cx="7643880" cy="2325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649"/>
              </a:spcBef>
            </a:pPr>
            <a:r>
              <a:rPr b="1" lang="en-US" sz="1300" strike="noStrike" u="none">
                <a:solidFill>
                  <a:schemeClr val="dk1"/>
                </a:solidFill>
                <a:uFillTx/>
                <a:latin typeface="Cambria"/>
              </a:rPr>
              <a:t>                                    </a:t>
            </a:r>
            <a:r>
              <a:rPr b="1" lang="en-US" sz="1300" strike="noStrike" u="none">
                <a:solidFill>
                  <a:schemeClr val="dk1"/>
                </a:solidFill>
                <a:uFillTx/>
                <a:latin typeface="Cambria"/>
              </a:rPr>
              <a:t>	</a:t>
            </a:r>
            <a:r>
              <a:rPr b="1" lang="en-US" sz="1300" strike="noStrike" u="none">
                <a:solidFill>
                  <a:schemeClr val="dk1"/>
                </a:solidFill>
                <a:uFillTx/>
                <a:latin typeface="Cambria"/>
              </a:rPr>
              <a:t>	</a:t>
            </a:r>
            <a:r>
              <a:rPr b="1" i="1" lang="en-US" sz="1300" strike="noStrike" u="none">
                <a:solidFill>
                  <a:schemeClr val="dk1"/>
                </a:solidFill>
                <a:uFillTx/>
                <a:latin typeface="Cambria"/>
              </a:rPr>
              <a:t>                  </a:t>
            </a:r>
            <a:r>
              <a:rPr b="1" i="1" lang="en-US" sz="1300" strike="noStrike" u="none">
                <a:solidFill>
                  <a:schemeClr val="dk1"/>
                </a:solidFill>
                <a:uFillTx/>
                <a:latin typeface="Cambria"/>
              </a:rPr>
              <a:t>IESCSE                                                                         </a:t>
            </a:r>
            <a:r>
              <a:rPr b="1" lang="en-US" sz="1300" strike="noStrike" u="none">
                <a:solidFill>
                  <a:schemeClr val="dk1"/>
                </a:solidFill>
                <a:uFillTx/>
                <a:latin typeface="Cambria"/>
              </a:rPr>
              <a:t>Slide No. 5</a:t>
            </a:r>
            <a:endParaRPr b="0" lang="en-IN" sz="1300" strike="noStrike" u="none">
              <a:solidFill>
                <a:srgbClr val="000000"/>
              </a:solidFill>
              <a:uFillTx/>
              <a:latin typeface="Arial"/>
            </a:endParaRPr>
          </a:p>
        </p:txBody>
      </p:sp>
      <p:sp>
        <p:nvSpPr>
          <p:cNvPr id="100" name="PlaceHolder 1"/>
          <p:cNvSpPr>
            <a:spLocks noGrp="1"/>
          </p:cNvSpPr>
          <p:nvPr>
            <p:ph type="title"/>
          </p:nvPr>
        </p:nvSpPr>
        <p:spPr>
          <a:xfrm>
            <a:off x="2971800" y="457200"/>
            <a:ext cx="6629040" cy="1053720"/>
          </a:xfrm>
          <a:prstGeom prst="rect">
            <a:avLst/>
          </a:prstGeom>
          <a:noFill/>
          <a:ln w="0">
            <a:noFill/>
          </a:ln>
        </p:spPr>
        <p:txBody>
          <a:bodyPr numCol="1" spcCol="0" lIns="91440" rIns="91440" tIns="45720" bIns="45720" anchor="ctr">
            <a:noAutofit/>
          </a:bodyPr>
          <a:p>
            <a:pPr indent="0">
              <a:lnSpc>
                <a:spcPct val="100000"/>
              </a:lnSpc>
              <a:buNone/>
            </a:pPr>
            <a:br>
              <a:rPr sz="2400"/>
            </a:br>
            <a:br>
              <a:rPr sz="2400"/>
            </a:br>
            <a:br>
              <a:rPr sz="2400"/>
            </a:br>
            <a:br>
              <a:rPr sz="2400"/>
            </a:br>
            <a:br>
              <a:rPr sz="2400"/>
            </a:br>
            <a:r>
              <a:rPr b="1" lang="en-US" sz="2400" strike="noStrike" u="none">
                <a:solidFill>
                  <a:schemeClr val="dk2"/>
                </a:solidFill>
                <a:uFillTx/>
                <a:latin typeface="Cambria"/>
              </a:rPr>
              <a:t>LITERATURE </a:t>
            </a:r>
            <a:r>
              <a:rPr b="1" lang="en-US" sz="2200" strike="noStrike" u="none">
                <a:solidFill>
                  <a:schemeClr val="dk2"/>
                </a:solidFill>
                <a:uFillTx/>
                <a:latin typeface="Cambria"/>
              </a:rPr>
              <a:t>REVIEW</a:t>
            </a:r>
            <a:br>
              <a:rPr sz="2400"/>
            </a:br>
            <a:r>
              <a:rPr b="1" lang="en-US" sz="2400" strike="noStrike" u="none">
                <a:solidFill>
                  <a:schemeClr val="dk2"/>
                </a:solidFill>
                <a:uFillTx/>
                <a:latin typeface="Cambria"/>
              </a:rPr>
              <a:t>                    </a:t>
            </a:r>
            <a:br>
              <a:rPr sz="2400"/>
            </a:br>
            <a:endParaRPr b="0" lang="en-US" sz="2400" strike="noStrike" u="none">
              <a:solidFill>
                <a:schemeClr val="dk1"/>
              </a:solidFill>
              <a:uFillTx/>
              <a:latin typeface="Arial"/>
            </a:endParaRPr>
          </a:p>
        </p:txBody>
      </p:sp>
      <p:pic>
        <p:nvPicPr>
          <p:cNvPr id="101" name="image2.png" descr=""/>
          <p:cNvPicPr/>
          <p:nvPr/>
        </p:nvPicPr>
        <p:blipFill>
          <a:blip r:embed="rId1"/>
          <a:stretch/>
        </p:blipFill>
        <p:spPr>
          <a:xfrm>
            <a:off x="757080" y="304920"/>
            <a:ext cx="7629120" cy="990360"/>
          </a:xfrm>
          <a:prstGeom prst="rect">
            <a:avLst/>
          </a:prstGeom>
          <a:noFill/>
          <a:ln w="0">
            <a:noFill/>
          </a:ln>
        </p:spPr>
      </p:pic>
      <p:graphicFrame>
        <p:nvGraphicFramePr>
          <p:cNvPr id="102" name="Table 4"/>
          <p:cNvGraphicFramePr/>
          <p:nvPr/>
        </p:nvGraphicFramePr>
        <p:xfrm>
          <a:off x="560160" y="1773000"/>
          <a:ext cx="7826400" cy="3843360"/>
        </p:xfrm>
        <a:graphic>
          <a:graphicData uri="http://schemas.openxmlformats.org/drawingml/2006/table">
            <a:tbl>
              <a:tblPr/>
              <a:tblGrid>
                <a:gridCol w="502200"/>
                <a:gridCol w="2188800"/>
                <a:gridCol w="2646000"/>
                <a:gridCol w="2489040"/>
              </a:tblGrid>
              <a:tr h="1191600">
                <a:tc>
                  <a:txBody>
                    <a:bodyPr anchor="ctr">
                      <a:noAutofit/>
                    </a:bodyPr>
                    <a:p>
                      <a:pPr algn="ctr" defTabSz="914400">
                        <a:lnSpc>
                          <a:spcPct val="100000"/>
                        </a:lnSpc>
                      </a:pPr>
                      <a:r>
                        <a:rPr b="1" lang="en-US" sz="1400" strike="noStrike" u="none">
                          <a:solidFill>
                            <a:schemeClr val="lt1"/>
                          </a:solidFill>
                          <a:uFillTx/>
                          <a:latin typeface="Arial"/>
                        </a:rPr>
                        <a:t>SL NO</a:t>
                      </a:r>
                      <a:endParaRPr b="0" lang="en-IN" sz="1400" strike="noStrike" u="none">
                        <a:solidFill>
                          <a:srgbClr val="ffffff"/>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6"/>
                    </a:solidFill>
                  </a:tcPr>
                </a:tc>
                <a:tc>
                  <a:txBody>
                    <a:bodyPr anchor="ctr">
                      <a:noAutofit/>
                    </a:bodyPr>
                    <a:p>
                      <a:pPr algn="ctr" defTabSz="914400">
                        <a:lnSpc>
                          <a:spcPct val="100000"/>
                        </a:lnSpc>
                      </a:pPr>
                      <a:r>
                        <a:rPr b="1" lang="en-US" sz="1400" strike="noStrike" u="none">
                          <a:solidFill>
                            <a:schemeClr val="lt1"/>
                          </a:solidFill>
                          <a:uFillTx/>
                          <a:latin typeface="Arial"/>
                        </a:rPr>
                        <a:t>Name of the Paper</a:t>
                      </a:r>
                      <a:endParaRPr b="0" lang="en-IN" sz="1400" strike="noStrike" u="none">
                        <a:solidFill>
                          <a:srgbClr val="ffffff"/>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6"/>
                    </a:solidFill>
                  </a:tcPr>
                </a:tc>
                <a:tc>
                  <a:txBody>
                    <a:bodyPr anchor="ctr">
                      <a:noAutofit/>
                    </a:bodyPr>
                    <a:p>
                      <a:pPr algn="ctr" defTabSz="914400">
                        <a:lnSpc>
                          <a:spcPct val="100000"/>
                        </a:lnSpc>
                      </a:pPr>
                      <a:r>
                        <a:rPr b="1" lang="en-US" sz="1400" strike="noStrike" u="none">
                          <a:solidFill>
                            <a:schemeClr val="lt1"/>
                          </a:solidFill>
                          <a:uFillTx/>
                          <a:latin typeface="Arial"/>
                        </a:rPr>
                        <a:t>Outcome </a:t>
                      </a:r>
                      <a:endParaRPr b="0" lang="en-IN" sz="1400" strike="noStrike" u="none">
                        <a:solidFill>
                          <a:srgbClr val="ffffff"/>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6"/>
                    </a:solidFill>
                  </a:tcPr>
                </a:tc>
                <a:tc>
                  <a:txBody>
                    <a:bodyPr anchor="ctr">
                      <a:noAutofit/>
                    </a:bodyPr>
                    <a:p>
                      <a:pPr algn="ctr" defTabSz="914400">
                        <a:lnSpc>
                          <a:spcPct val="100000"/>
                        </a:lnSpc>
                      </a:pPr>
                      <a:r>
                        <a:rPr b="1" lang="en-US" sz="1400" strike="noStrike" u="none">
                          <a:solidFill>
                            <a:schemeClr val="lt1"/>
                          </a:solidFill>
                          <a:uFillTx/>
                          <a:latin typeface="Arial"/>
                        </a:rPr>
                        <a:t>Author and Publication details</a:t>
                      </a:r>
                      <a:endParaRPr b="0" lang="en-IN" sz="1400" strike="noStrike" u="none">
                        <a:solidFill>
                          <a:srgbClr val="ffffff"/>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6"/>
                    </a:solidFill>
                  </a:tcPr>
                </a:tc>
              </a:tr>
              <a:tr h="2651760">
                <a:tc>
                  <a:txBody>
                    <a:bodyPr anchor="t">
                      <a:noAutofit/>
                    </a:bodyPr>
                    <a:p>
                      <a:pPr defTabSz="914400">
                        <a:lnSpc>
                          <a:spcPct val="100000"/>
                        </a:lnSpc>
                      </a:pPr>
                      <a:r>
                        <a:rPr b="0" lang="en-US" sz="1400" strike="noStrike" u="none">
                          <a:solidFill>
                            <a:schemeClr val="dk1"/>
                          </a:solidFill>
                          <a:uFillTx/>
                          <a:latin typeface="Arial"/>
                        </a:rPr>
                        <a:t>3</a:t>
                      </a:r>
                      <a:endParaRPr b="0" lang="en-IN"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c>
                  <a:txBody>
                    <a:bodyPr anchor="t">
                      <a:noAutofit/>
                    </a:bodyPr>
                    <a:p>
                      <a:pPr defTabSz="914400">
                        <a:lnSpc>
                          <a:spcPct val="100000"/>
                        </a:lnSpc>
                        <a:spcBef>
                          <a:spcPts val="1191"/>
                        </a:spcBef>
                        <a:spcAft>
                          <a:spcPts val="992"/>
                        </a:spcAft>
                      </a:pPr>
                      <a:r>
                        <a:rPr b="0" lang="en-US" sz="1400" strike="noStrike" u="none">
                          <a:solidFill>
                            <a:schemeClr val="dk1"/>
                          </a:solidFill>
                          <a:uFillTx/>
                          <a:latin typeface="Arial"/>
                        </a:rPr>
                        <a:t>IoT-based Smart Shopping Cart using RFID </a:t>
                      </a:r>
                      <a:endParaRPr b="0" lang="en-IN" sz="1400" strike="noStrike" u="none">
                        <a:solidFill>
                          <a:srgbClr val="000000"/>
                        </a:solidFill>
                        <a:uFillTx/>
                        <a:latin typeface="Arial"/>
                      </a:endParaRPr>
                    </a:p>
                    <a:p>
                      <a:pPr defTabSz="914400">
                        <a:lnSpc>
                          <a:spcPct val="100000"/>
                        </a:lnSpc>
                      </a:pPr>
                      <a:endParaRPr b="0" lang="en-IN"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c>
                  <a:txBody>
                    <a:bodyPr anchor="t">
                      <a:noAutofit/>
                    </a:bodyPr>
                    <a:p>
                      <a:pPr defTabSz="914400">
                        <a:lnSpc>
                          <a:spcPct val="100000"/>
                        </a:lnSpc>
                        <a:spcBef>
                          <a:spcPts val="1191"/>
                        </a:spcBef>
                        <a:spcAft>
                          <a:spcPts val="992"/>
                        </a:spcAft>
                      </a:pPr>
                      <a:r>
                        <a:rPr b="0" lang="en-US" sz="1400" strike="noStrike" u="none">
                          <a:solidFill>
                            <a:schemeClr val="dk1"/>
                          </a:solidFill>
                          <a:uFillTx/>
                          <a:latin typeface="Arial"/>
                        </a:rPr>
                        <a:t>This system uses RFID technology, Arduino microcontroller, and Bluetooth module to track items in real-time and streamline billing. It reduces checkout times, provides product information, and maintains inventory control by updating purchase details and generating bills automatically. </a:t>
                      </a:r>
                      <a:endParaRPr b="0" lang="en-IN" sz="1400" strike="noStrike" u="none">
                        <a:solidFill>
                          <a:srgbClr val="000000"/>
                        </a:solidFill>
                        <a:uFillTx/>
                        <a:latin typeface="Arial"/>
                      </a:endParaRPr>
                    </a:p>
                    <a:p>
                      <a:pPr defTabSz="914400">
                        <a:lnSpc>
                          <a:spcPct val="100000"/>
                        </a:lnSpc>
                      </a:pPr>
                      <a:endParaRPr b="0" lang="en-IN"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c>
                  <a:txBody>
                    <a:bodyPr anchor="t">
                      <a:noAutofit/>
                    </a:bodyPr>
                    <a:p>
                      <a:pPr defTabSz="914400">
                        <a:lnSpc>
                          <a:spcPct val="100000"/>
                        </a:lnSpc>
                        <a:spcBef>
                          <a:spcPts val="1191"/>
                        </a:spcBef>
                        <a:spcAft>
                          <a:spcPts val="992"/>
                        </a:spcAft>
                      </a:pPr>
                      <a:r>
                        <a:rPr b="0" lang="en-IN" sz="1400" strike="noStrike" u="none">
                          <a:solidFill>
                            <a:schemeClr val="dk1"/>
                          </a:solidFill>
                          <a:uFillTx/>
                          <a:latin typeface="Arial"/>
                        </a:rPr>
                        <a:t>Seshagopal , Harish D , Ashwinth Fatin , Dr. Antonidoss </a:t>
                      </a:r>
                      <a:endParaRPr b="0" lang="en-IN" sz="1400" strike="noStrike" u="none">
                        <a:solidFill>
                          <a:srgbClr val="000000"/>
                        </a:solidFill>
                        <a:uFillTx/>
                        <a:latin typeface="Arial"/>
                      </a:endParaRPr>
                    </a:p>
                    <a:p>
                      <a:pPr defTabSz="914400">
                        <a:lnSpc>
                          <a:spcPct val="100000"/>
                        </a:lnSpc>
                      </a:pPr>
                      <a:endParaRPr b="0" lang="en-IN" sz="1400" strike="noStrike" u="none">
                        <a:solidFill>
                          <a:srgbClr val="000000"/>
                        </a:solidFill>
                        <a:uFillTx/>
                        <a:latin typeface="Arial"/>
                      </a:endParaRPr>
                    </a:p>
                    <a:p>
                      <a:pPr defTabSz="914400">
                        <a:lnSpc>
                          <a:spcPct val="100000"/>
                        </a:lnSpc>
                      </a:pPr>
                      <a:endParaRPr b="0" lang="en-IN" sz="1400" strike="noStrike" u="none">
                        <a:solidFill>
                          <a:srgbClr val="000000"/>
                        </a:solidFill>
                        <a:uFillTx/>
                        <a:latin typeface="Arial"/>
                      </a:endParaRPr>
                    </a:p>
                    <a:p>
                      <a:pPr defTabSz="914400">
                        <a:lnSpc>
                          <a:spcPct val="100000"/>
                        </a:lnSpc>
                      </a:pPr>
                      <a:endParaRPr b="0" lang="en-IN" sz="1400" strike="noStrike" u="none">
                        <a:solidFill>
                          <a:srgbClr val="000000"/>
                        </a:solidFill>
                        <a:uFillTx/>
                        <a:latin typeface="Arial"/>
                      </a:endParaRPr>
                    </a:p>
                    <a:p>
                      <a:pPr defTabSz="914400">
                        <a:lnSpc>
                          <a:spcPct val="100000"/>
                        </a:lnSpc>
                      </a:pPr>
                      <a:endParaRPr b="0" lang="en-IN" sz="1400" strike="noStrike" u="none">
                        <a:solidFill>
                          <a:srgbClr val="000000"/>
                        </a:solidFill>
                        <a:uFillTx/>
                        <a:latin typeface="Arial"/>
                      </a:endParaRPr>
                    </a:p>
                    <a:p>
                      <a:pPr defTabSz="914400">
                        <a:lnSpc>
                          <a:spcPct val="100000"/>
                        </a:lnSpc>
                      </a:pPr>
                      <a:endParaRPr b="0" lang="en-IN" sz="1400" strike="noStrike" u="none">
                        <a:solidFill>
                          <a:srgbClr val="000000"/>
                        </a:solidFill>
                        <a:uFillTx/>
                        <a:latin typeface="Arial"/>
                      </a:endParaRPr>
                    </a:p>
                    <a:p>
                      <a:pPr defTabSz="914400">
                        <a:lnSpc>
                          <a:spcPct val="100000"/>
                        </a:lnSpc>
                      </a:pPr>
                      <a:endParaRPr b="0" lang="en-IN" sz="1400" strike="noStrike" u="none">
                        <a:solidFill>
                          <a:srgbClr val="000000"/>
                        </a:solidFill>
                        <a:uFillTx/>
                        <a:latin typeface="Arial"/>
                      </a:endParaRPr>
                    </a:p>
                    <a:p>
                      <a:pPr defTabSz="914400">
                        <a:lnSpc>
                          <a:spcPct val="100000"/>
                        </a:lnSpc>
                        <a:spcBef>
                          <a:spcPts val="1191"/>
                        </a:spcBef>
                        <a:spcAft>
                          <a:spcPts val="992"/>
                        </a:spcAft>
                      </a:pPr>
                      <a:r>
                        <a:rPr b="0" lang="en-US" sz="1400" strike="noStrike" u="none">
                          <a:solidFill>
                            <a:schemeClr val="dk1"/>
                          </a:solidFill>
                          <a:uFillTx/>
                          <a:latin typeface="Arial"/>
                        </a:rPr>
                        <a:t>Published on April-2021 </a:t>
                      </a:r>
                      <a:endParaRPr b="0" lang="en-IN"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 Box 4"/>
          <p:cNvSpPr/>
          <p:nvPr/>
        </p:nvSpPr>
        <p:spPr>
          <a:xfrm>
            <a:off x="647640" y="6324480"/>
            <a:ext cx="7848360" cy="2880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spcBef>
                <a:spcPts val="649"/>
              </a:spcBef>
            </a:pPr>
            <a:r>
              <a:rPr b="1" lang="en-US" sz="1300" strike="noStrike" u="none">
                <a:solidFill>
                  <a:schemeClr val="dk1"/>
                </a:solidFill>
                <a:uFillTx/>
                <a:latin typeface="Cambria"/>
              </a:rPr>
              <a:t>                                  </a:t>
            </a:r>
            <a:r>
              <a:rPr b="1" lang="en-US" sz="1300" strike="noStrike" u="none">
                <a:solidFill>
                  <a:schemeClr val="dk1"/>
                </a:solidFill>
                <a:uFillTx/>
                <a:latin typeface="Cambria"/>
              </a:rPr>
              <a:t>	</a:t>
            </a:r>
            <a:r>
              <a:rPr b="1" lang="en-US" sz="1300" strike="noStrike" u="none">
                <a:solidFill>
                  <a:schemeClr val="dk1"/>
                </a:solidFill>
                <a:uFillTx/>
                <a:latin typeface="Cambria"/>
              </a:rPr>
              <a:t>	</a:t>
            </a:r>
            <a:r>
              <a:rPr b="1" i="1" lang="en-US" sz="1300" strike="noStrike" u="none">
                <a:solidFill>
                  <a:schemeClr val="dk1"/>
                </a:solidFill>
                <a:uFillTx/>
                <a:latin typeface="Cambria"/>
              </a:rPr>
              <a:t>                   </a:t>
            </a:r>
            <a:r>
              <a:rPr b="1" i="1" lang="en-US" sz="1300" strike="noStrike" u="none">
                <a:solidFill>
                  <a:schemeClr val="dk1"/>
                </a:solidFill>
                <a:uFillTx/>
                <a:latin typeface="Cambria"/>
              </a:rPr>
              <a:t>IESCSE                                                                                </a:t>
            </a:r>
            <a:r>
              <a:rPr b="1" lang="en-US" sz="1300" strike="noStrike" u="none">
                <a:solidFill>
                  <a:schemeClr val="dk1"/>
                </a:solidFill>
                <a:uFillTx/>
                <a:latin typeface="Cambria"/>
              </a:rPr>
              <a:t>Slide No. 6</a:t>
            </a:r>
            <a:endParaRPr b="0" lang="en-IN" sz="1300" strike="noStrike" u="none">
              <a:solidFill>
                <a:srgbClr val="000000"/>
              </a:solidFill>
              <a:uFillTx/>
              <a:latin typeface="Arial"/>
            </a:endParaRPr>
          </a:p>
        </p:txBody>
      </p:sp>
      <p:sp>
        <p:nvSpPr>
          <p:cNvPr id="104" name="PlaceHolder 1"/>
          <p:cNvSpPr>
            <a:spLocks noGrp="1"/>
          </p:cNvSpPr>
          <p:nvPr>
            <p:ph type="title"/>
          </p:nvPr>
        </p:nvSpPr>
        <p:spPr>
          <a:xfrm>
            <a:off x="2971800" y="685800"/>
            <a:ext cx="6629040" cy="1053720"/>
          </a:xfrm>
          <a:prstGeom prst="rect">
            <a:avLst/>
          </a:prstGeom>
          <a:noFill/>
          <a:ln w="0">
            <a:noFill/>
          </a:ln>
        </p:spPr>
        <p:txBody>
          <a:bodyPr numCol="1" spcCol="0" lIns="91440" rIns="91440" tIns="45720" bIns="45720" anchor="ctr">
            <a:noAutofit/>
          </a:bodyPr>
          <a:p>
            <a:pPr indent="0">
              <a:lnSpc>
                <a:spcPct val="100000"/>
              </a:lnSpc>
              <a:buNone/>
            </a:pPr>
            <a:br>
              <a:rPr sz="2400"/>
            </a:br>
            <a:br>
              <a:rPr sz="2400"/>
            </a:br>
            <a:br>
              <a:rPr sz="2400"/>
            </a:br>
            <a:br>
              <a:rPr sz="2400"/>
            </a:br>
            <a:br>
              <a:rPr sz="2400"/>
            </a:br>
            <a:r>
              <a:rPr b="1" lang="en-US" sz="2400" strike="noStrike" u="none">
                <a:solidFill>
                  <a:schemeClr val="dk2"/>
                </a:solidFill>
                <a:uFillTx/>
                <a:latin typeface="Cambria"/>
              </a:rPr>
              <a:t>LITERATURE REVIEW</a:t>
            </a:r>
            <a:br>
              <a:rPr sz="2400"/>
            </a:br>
            <a:br>
              <a:rPr sz="2400"/>
            </a:br>
            <a:br>
              <a:rPr sz="2400"/>
            </a:br>
            <a:r>
              <a:rPr b="1" lang="en-US" sz="2400" strike="noStrike" u="none">
                <a:solidFill>
                  <a:schemeClr val="dk2"/>
                </a:solidFill>
                <a:uFillTx/>
                <a:latin typeface="Cambria"/>
              </a:rPr>
              <a:t>                    </a:t>
            </a:r>
            <a:endParaRPr b="0" lang="en-US" sz="2400" strike="noStrike" u="none">
              <a:solidFill>
                <a:schemeClr val="dk1"/>
              </a:solidFill>
              <a:uFillTx/>
              <a:latin typeface="Arial"/>
            </a:endParaRPr>
          </a:p>
        </p:txBody>
      </p:sp>
      <p:pic>
        <p:nvPicPr>
          <p:cNvPr id="105" name="image2.png" descr=""/>
          <p:cNvPicPr/>
          <p:nvPr/>
        </p:nvPicPr>
        <p:blipFill>
          <a:blip r:embed="rId1"/>
          <a:stretch/>
        </p:blipFill>
        <p:spPr>
          <a:xfrm>
            <a:off x="757080" y="304920"/>
            <a:ext cx="7629120" cy="990360"/>
          </a:xfrm>
          <a:prstGeom prst="rect">
            <a:avLst/>
          </a:prstGeom>
          <a:noFill/>
          <a:ln w="0">
            <a:noFill/>
          </a:ln>
        </p:spPr>
      </p:pic>
      <p:graphicFrame>
        <p:nvGraphicFramePr>
          <p:cNvPr id="106" name="Table 4"/>
          <p:cNvGraphicFramePr/>
          <p:nvPr/>
        </p:nvGraphicFramePr>
        <p:xfrm>
          <a:off x="685800" y="1905120"/>
          <a:ext cx="7848360" cy="3783960"/>
        </p:xfrm>
        <a:graphic>
          <a:graphicData uri="http://schemas.openxmlformats.org/drawingml/2006/table">
            <a:tbl>
              <a:tblPr/>
              <a:tblGrid>
                <a:gridCol w="814320"/>
                <a:gridCol w="2147760"/>
                <a:gridCol w="2516040"/>
                <a:gridCol w="2369880"/>
              </a:tblGrid>
              <a:tr h="695160">
                <a:tc>
                  <a:txBody>
                    <a:bodyPr anchor="ctr">
                      <a:noAutofit/>
                    </a:bodyPr>
                    <a:p>
                      <a:pPr algn="ctr" defTabSz="914400">
                        <a:lnSpc>
                          <a:spcPct val="100000"/>
                        </a:lnSpc>
                        <a:tabLst>
                          <a:tab algn="l" pos="0"/>
                        </a:tabLst>
                      </a:pPr>
                      <a:r>
                        <a:rPr b="1" lang="en-US" sz="1400" strike="noStrike" u="none">
                          <a:solidFill>
                            <a:srgbClr val="ffffff"/>
                          </a:solidFill>
                          <a:uFillTx/>
                          <a:latin typeface="Arial"/>
                        </a:rPr>
                        <a:t>SL NO</a:t>
                      </a:r>
                      <a:endParaRPr b="0" lang="en-IN" sz="1400" strike="noStrike" u="none">
                        <a:solidFill>
                          <a:srgbClr val="ffffff"/>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2d2d8a"/>
                    </a:solidFill>
                  </a:tcPr>
                </a:tc>
                <a:tc>
                  <a:txBody>
                    <a:bodyPr anchor="ctr">
                      <a:noAutofit/>
                    </a:bodyPr>
                    <a:p>
                      <a:pPr algn="ctr" defTabSz="914400">
                        <a:lnSpc>
                          <a:spcPct val="100000"/>
                        </a:lnSpc>
                        <a:tabLst>
                          <a:tab algn="l" pos="0"/>
                        </a:tabLst>
                      </a:pPr>
                      <a:r>
                        <a:rPr b="1" lang="en-US" sz="1400" strike="noStrike" u="none">
                          <a:solidFill>
                            <a:srgbClr val="ffffff"/>
                          </a:solidFill>
                          <a:uFillTx/>
                          <a:latin typeface="Arial"/>
                        </a:rPr>
                        <a:t>Name of the Paper</a:t>
                      </a:r>
                      <a:endParaRPr b="0" lang="en-IN" sz="1400" strike="noStrike" u="none">
                        <a:solidFill>
                          <a:srgbClr val="ffffff"/>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2d2d8a"/>
                    </a:solidFill>
                  </a:tcPr>
                </a:tc>
                <a:tc>
                  <a:txBody>
                    <a:bodyPr anchor="ctr">
                      <a:noAutofit/>
                    </a:bodyPr>
                    <a:p>
                      <a:pPr algn="ctr" defTabSz="914400">
                        <a:lnSpc>
                          <a:spcPct val="100000"/>
                        </a:lnSpc>
                        <a:tabLst>
                          <a:tab algn="l" pos="0"/>
                        </a:tabLst>
                      </a:pPr>
                      <a:r>
                        <a:rPr b="1" lang="en-US" sz="1400" strike="noStrike" u="none">
                          <a:solidFill>
                            <a:srgbClr val="ffffff"/>
                          </a:solidFill>
                          <a:uFillTx/>
                          <a:latin typeface="Arial"/>
                        </a:rPr>
                        <a:t>Outcome </a:t>
                      </a:r>
                      <a:endParaRPr b="0" lang="en-IN" sz="1400" strike="noStrike" u="none">
                        <a:solidFill>
                          <a:srgbClr val="ffffff"/>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2d2d8a"/>
                    </a:solidFill>
                  </a:tcPr>
                </a:tc>
                <a:tc>
                  <a:txBody>
                    <a:bodyPr anchor="ctr">
                      <a:noAutofit/>
                    </a:bodyPr>
                    <a:p>
                      <a:pPr algn="ctr" defTabSz="914400">
                        <a:lnSpc>
                          <a:spcPct val="100000"/>
                        </a:lnSpc>
                        <a:tabLst>
                          <a:tab algn="l" pos="0"/>
                        </a:tabLst>
                      </a:pPr>
                      <a:r>
                        <a:rPr b="1" lang="en-US" sz="1400" strike="noStrike" u="none">
                          <a:solidFill>
                            <a:srgbClr val="ffffff"/>
                          </a:solidFill>
                          <a:uFillTx/>
                          <a:latin typeface="Arial"/>
                        </a:rPr>
                        <a:t>Author and Publication details</a:t>
                      </a:r>
                      <a:endParaRPr b="0" lang="en-IN" sz="1400" strike="noStrike" u="none">
                        <a:solidFill>
                          <a:srgbClr val="ffffff"/>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2d2d8a"/>
                    </a:solidFill>
                  </a:tcPr>
                </a:tc>
              </a:tr>
              <a:tr h="715680">
                <a:tc>
                  <a:txBody>
                    <a:bodyPr anchor="t">
                      <a:noAutofit/>
                    </a:bodyPr>
                    <a:p>
                      <a:pPr defTabSz="914400">
                        <a:lnSpc>
                          <a:spcPct val="100000"/>
                        </a:lnSpc>
                        <a:tabLst>
                          <a:tab algn="l" pos="0"/>
                        </a:tabLst>
                      </a:pPr>
                      <a:r>
                        <a:rPr b="0" lang="en-US" sz="1400" strike="noStrike" u="none">
                          <a:solidFill>
                            <a:srgbClr val="000000"/>
                          </a:solidFill>
                          <a:uFillTx/>
                          <a:latin typeface="Arial"/>
                        </a:rPr>
                        <a:t>4</a:t>
                      </a:r>
                      <a:endParaRPr b="0" lang="en-IN"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cdcdda"/>
                    </a:solidFill>
                  </a:tcPr>
                </a:tc>
                <a:tc>
                  <a:txBody>
                    <a:bodyPr anchor="t">
                      <a:noAutofit/>
                    </a:bodyPr>
                    <a:p>
                      <a:pPr algn="ctr" defTabSz="914400">
                        <a:lnSpc>
                          <a:spcPct val="100000"/>
                        </a:lnSpc>
                        <a:spcBef>
                          <a:spcPts val="1191"/>
                        </a:spcBef>
                        <a:spcAft>
                          <a:spcPts val="992"/>
                        </a:spcAft>
                      </a:pPr>
                      <a:r>
                        <a:rPr b="0" lang="en-US" sz="1400" strike="noStrike" u="none">
                          <a:solidFill>
                            <a:schemeClr val="dk1"/>
                          </a:solidFill>
                          <a:uFillTx/>
                          <a:latin typeface="Arial"/>
                        </a:rPr>
                        <a:t>RFID Based Smart Shopping Cart for Smart Shopping Enhanced with IoT </a:t>
                      </a:r>
                      <a:endParaRPr b="0" lang="en-IN" sz="1400" strike="noStrike" u="none">
                        <a:solidFill>
                          <a:srgbClr val="000000"/>
                        </a:solidFill>
                        <a:uFillTx/>
                        <a:latin typeface="Arial"/>
                      </a:endParaRPr>
                    </a:p>
                    <a:p>
                      <a:pPr defTabSz="914400">
                        <a:lnSpc>
                          <a:spcPct val="100000"/>
                        </a:lnSpc>
                        <a:tabLst>
                          <a:tab algn="l" pos="0"/>
                        </a:tabLst>
                      </a:pPr>
                      <a:endParaRPr b="0" lang="en-IN"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cdcdda"/>
                    </a:solidFill>
                  </a:tcPr>
                </a:tc>
                <a:tc>
                  <a:txBody>
                    <a:bodyPr anchor="t">
                      <a:noAutofit/>
                    </a:bodyPr>
                    <a:p>
                      <a:pPr defTabSz="914400">
                        <a:lnSpc>
                          <a:spcPct val="100000"/>
                        </a:lnSpc>
                        <a:spcBef>
                          <a:spcPts val="1191"/>
                        </a:spcBef>
                        <a:spcAft>
                          <a:spcPts val="992"/>
                        </a:spcAft>
                        <a:tabLst>
                          <a:tab algn="l" pos="0"/>
                        </a:tabLst>
                      </a:pPr>
                      <a:r>
                        <a:rPr b="0" lang="en-US" sz="1400" strike="noStrike" u="none">
                          <a:solidFill>
                            <a:srgbClr val="000000"/>
                          </a:solidFill>
                          <a:uFillTx/>
                          <a:latin typeface="Arial"/>
                        </a:rPr>
                        <a:t>Utilizing RFID technology, this system automates the billing process in supermarkets. Each product is tagged with an RFID, which is scanned when added to the cart. The system displays the product details and total amount on an LCD screen, reducing wait times and enhancing the shopping experience. The integration of GSM modules allows for real-time updates and notifications, ensuring a seamless and efficient checkout process.</a:t>
                      </a:r>
                      <a:endParaRPr b="0" lang="en-IN"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cdcdda"/>
                    </a:solidFill>
                  </a:tcPr>
                </a:tc>
                <a:tc>
                  <a:txBody>
                    <a:bodyPr anchor="t">
                      <a:noAutofit/>
                    </a:bodyPr>
                    <a:p>
                      <a:pPr defTabSz="914400">
                        <a:lnSpc>
                          <a:spcPct val="100000"/>
                        </a:lnSpc>
                        <a:spcBef>
                          <a:spcPts val="1191"/>
                        </a:spcBef>
                        <a:spcAft>
                          <a:spcPts val="992"/>
                        </a:spcAft>
                        <a:tabLst>
                          <a:tab algn="l" pos="0"/>
                        </a:tabLst>
                      </a:pPr>
                      <a:r>
                        <a:rPr b="0" lang="en-IN" sz="1400" strike="noStrike" u="none">
                          <a:solidFill>
                            <a:schemeClr val="dk1"/>
                          </a:solidFill>
                          <a:uFillTx/>
                          <a:latin typeface="Arial"/>
                        </a:rPr>
                        <a:t>K Sreenivasa Rao,Ayesha Shaik, N Dineshsairamreddy,  H Anusha, A Guru Rajesh </a:t>
                      </a:r>
                      <a:endParaRPr b="0" lang="en-IN" sz="1400" strike="noStrike" u="none">
                        <a:solidFill>
                          <a:srgbClr val="000000"/>
                        </a:solidFill>
                        <a:uFillTx/>
                        <a:latin typeface="Arial"/>
                      </a:endParaRPr>
                    </a:p>
                    <a:p>
                      <a:pPr defTabSz="914400">
                        <a:lnSpc>
                          <a:spcPct val="100000"/>
                        </a:lnSpc>
                        <a:tabLst>
                          <a:tab algn="l" pos="0"/>
                        </a:tabLst>
                      </a:pPr>
                      <a:endParaRPr b="0" lang="en-IN" sz="1400" strike="noStrike" u="none">
                        <a:solidFill>
                          <a:srgbClr val="000000"/>
                        </a:solidFill>
                        <a:uFillTx/>
                        <a:latin typeface="Arial"/>
                      </a:endParaRPr>
                    </a:p>
                    <a:p>
                      <a:pPr defTabSz="914400">
                        <a:lnSpc>
                          <a:spcPct val="100000"/>
                        </a:lnSpc>
                        <a:tabLst>
                          <a:tab algn="l" pos="0"/>
                        </a:tabLst>
                      </a:pPr>
                      <a:endParaRPr b="0" lang="en-IN" sz="1400" strike="noStrike" u="none">
                        <a:solidFill>
                          <a:srgbClr val="000000"/>
                        </a:solidFill>
                        <a:uFillTx/>
                        <a:latin typeface="Arial"/>
                      </a:endParaRPr>
                    </a:p>
                    <a:p>
                      <a:pPr defTabSz="914400">
                        <a:lnSpc>
                          <a:spcPct val="100000"/>
                        </a:lnSpc>
                        <a:tabLst>
                          <a:tab algn="l" pos="0"/>
                        </a:tabLst>
                      </a:pPr>
                      <a:endParaRPr b="0" lang="en-IN" sz="1400" strike="noStrike" u="none">
                        <a:solidFill>
                          <a:srgbClr val="000000"/>
                        </a:solidFill>
                        <a:uFillTx/>
                        <a:latin typeface="Arial"/>
                      </a:endParaRPr>
                    </a:p>
                    <a:p>
                      <a:pPr defTabSz="914400">
                        <a:lnSpc>
                          <a:spcPct val="100000"/>
                        </a:lnSpc>
                        <a:tabLst>
                          <a:tab algn="l" pos="0"/>
                        </a:tabLst>
                      </a:pPr>
                      <a:endParaRPr b="0" lang="en-IN" sz="1400" strike="noStrike" u="none">
                        <a:solidFill>
                          <a:srgbClr val="000000"/>
                        </a:solidFill>
                        <a:uFillTx/>
                        <a:latin typeface="Arial"/>
                      </a:endParaRPr>
                    </a:p>
                    <a:p>
                      <a:pPr defTabSz="914400">
                        <a:lnSpc>
                          <a:spcPct val="100000"/>
                        </a:lnSpc>
                        <a:tabLst>
                          <a:tab algn="l" pos="0"/>
                        </a:tabLst>
                      </a:pPr>
                      <a:endParaRPr b="0" lang="en-IN" sz="1400" strike="noStrike" u="none">
                        <a:solidFill>
                          <a:srgbClr val="000000"/>
                        </a:solidFill>
                        <a:uFillTx/>
                        <a:latin typeface="Arial"/>
                      </a:endParaRPr>
                    </a:p>
                    <a:p>
                      <a:pPr defTabSz="914400">
                        <a:lnSpc>
                          <a:spcPct val="100000"/>
                        </a:lnSpc>
                        <a:tabLst>
                          <a:tab algn="l" pos="0"/>
                        </a:tabLst>
                      </a:pPr>
                      <a:endParaRPr b="0" lang="en-IN" sz="1400" strike="noStrike" u="none">
                        <a:solidFill>
                          <a:srgbClr val="000000"/>
                        </a:solidFill>
                        <a:uFillTx/>
                        <a:latin typeface="Arial"/>
                      </a:endParaRPr>
                    </a:p>
                    <a:p>
                      <a:pPr defTabSz="914400">
                        <a:lnSpc>
                          <a:spcPct val="100000"/>
                        </a:lnSpc>
                        <a:tabLst>
                          <a:tab algn="l" pos="0"/>
                        </a:tabLst>
                      </a:pPr>
                      <a:endParaRPr b="0" lang="en-IN" sz="1400" strike="noStrike" u="none">
                        <a:solidFill>
                          <a:srgbClr val="000000"/>
                        </a:solidFill>
                        <a:uFillTx/>
                        <a:latin typeface="Arial"/>
                      </a:endParaRPr>
                    </a:p>
                    <a:p>
                      <a:pPr defTabSz="914400">
                        <a:lnSpc>
                          <a:spcPct val="100000"/>
                        </a:lnSpc>
                        <a:spcBef>
                          <a:spcPts val="1191"/>
                        </a:spcBef>
                        <a:spcAft>
                          <a:spcPts val="992"/>
                        </a:spcAft>
                        <a:tabLst>
                          <a:tab algn="l" pos="0"/>
                        </a:tabLst>
                      </a:pPr>
                      <a:endParaRPr b="0" lang="en-IN" sz="1400" strike="noStrike" u="none">
                        <a:solidFill>
                          <a:srgbClr val="000000"/>
                        </a:solidFill>
                        <a:uFillTx/>
                        <a:latin typeface="Arial"/>
                      </a:endParaRPr>
                    </a:p>
                    <a:p>
                      <a:pPr defTabSz="914400">
                        <a:lnSpc>
                          <a:spcPct val="100000"/>
                        </a:lnSpc>
                        <a:spcBef>
                          <a:spcPts val="1191"/>
                        </a:spcBef>
                        <a:spcAft>
                          <a:spcPts val="992"/>
                        </a:spcAft>
                        <a:tabLst>
                          <a:tab algn="l" pos="0"/>
                        </a:tabLst>
                      </a:pPr>
                      <a:r>
                        <a:rPr b="0" lang="en-US" sz="1400" strike="noStrike" u="none">
                          <a:solidFill>
                            <a:schemeClr val="dk1"/>
                          </a:solidFill>
                          <a:uFillTx/>
                          <a:latin typeface="Arial"/>
                        </a:rPr>
                        <a:t>Published on March 2024</a:t>
                      </a:r>
                      <a:endParaRPr b="0" lang="en-IN" sz="1400" strike="noStrike" u="none">
                        <a:solidFill>
                          <a:srgbClr val="000000"/>
                        </a:solidFill>
                        <a:uFillTx/>
                        <a:latin typeface="Arial"/>
                      </a:endParaRPr>
                    </a:p>
                    <a:p>
                      <a:pPr defTabSz="914400">
                        <a:lnSpc>
                          <a:spcPct val="100000"/>
                        </a:lnSpc>
                        <a:tabLst>
                          <a:tab algn="l" pos="0"/>
                        </a:tabLst>
                      </a:pPr>
                      <a:endParaRPr b="0" lang="en-IN"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cdcdda"/>
                    </a:solid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 Box 4"/>
          <p:cNvSpPr/>
          <p:nvPr/>
        </p:nvSpPr>
        <p:spPr>
          <a:xfrm>
            <a:off x="757080" y="6324480"/>
            <a:ext cx="7776720" cy="28800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649"/>
              </a:spcBef>
            </a:pPr>
            <a:r>
              <a:rPr b="1" lang="en-US" sz="1300" strike="noStrike" u="none">
                <a:solidFill>
                  <a:schemeClr val="dk1"/>
                </a:solidFill>
                <a:uFillTx/>
                <a:latin typeface="Cambria"/>
              </a:rPr>
              <a:t>                                    </a:t>
            </a:r>
            <a:r>
              <a:rPr b="1" lang="en-US" sz="1300" strike="noStrike" u="none">
                <a:solidFill>
                  <a:schemeClr val="dk1"/>
                </a:solidFill>
                <a:uFillTx/>
                <a:latin typeface="Cambria"/>
              </a:rPr>
              <a:t>	</a:t>
            </a:r>
            <a:r>
              <a:rPr b="1" lang="en-US" sz="1300" strike="noStrike" u="none">
                <a:solidFill>
                  <a:schemeClr val="dk1"/>
                </a:solidFill>
                <a:uFillTx/>
                <a:latin typeface="Cambria"/>
              </a:rPr>
              <a:t>	</a:t>
            </a:r>
            <a:r>
              <a:rPr b="1" i="1" lang="en-US" sz="1300" strike="noStrike" u="none">
                <a:solidFill>
                  <a:schemeClr val="dk1"/>
                </a:solidFill>
                <a:uFillTx/>
                <a:latin typeface="Cambria"/>
              </a:rPr>
              <a:t>                        </a:t>
            </a:r>
            <a:r>
              <a:rPr b="1" i="1" lang="en-US" sz="1300" strike="noStrike" u="none">
                <a:solidFill>
                  <a:schemeClr val="dk1"/>
                </a:solidFill>
                <a:uFillTx/>
                <a:latin typeface="Cambria"/>
              </a:rPr>
              <a:t>IESCSE                                                                         </a:t>
            </a:r>
            <a:r>
              <a:rPr b="1" lang="en-US" sz="1300" strike="noStrike" u="none">
                <a:solidFill>
                  <a:schemeClr val="dk1"/>
                </a:solidFill>
                <a:uFillTx/>
                <a:latin typeface="Cambria"/>
              </a:rPr>
              <a:t>Slide No. 7</a:t>
            </a:r>
            <a:endParaRPr b="0" lang="en-IN" sz="1300" strike="noStrike" u="none">
              <a:solidFill>
                <a:srgbClr val="000000"/>
              </a:solidFill>
              <a:uFillTx/>
              <a:latin typeface="Arial"/>
            </a:endParaRPr>
          </a:p>
        </p:txBody>
      </p:sp>
      <p:sp>
        <p:nvSpPr>
          <p:cNvPr id="108" name="PlaceHolder 1"/>
          <p:cNvSpPr>
            <a:spLocks noGrp="1"/>
          </p:cNvSpPr>
          <p:nvPr>
            <p:ph type="title"/>
          </p:nvPr>
        </p:nvSpPr>
        <p:spPr>
          <a:xfrm>
            <a:off x="1600200" y="393840"/>
            <a:ext cx="6629040" cy="1053720"/>
          </a:xfrm>
          <a:prstGeom prst="rect">
            <a:avLst/>
          </a:prstGeom>
          <a:noFill/>
          <a:ln w="0">
            <a:noFill/>
          </a:ln>
        </p:spPr>
        <p:txBody>
          <a:bodyPr numCol="1" spcCol="0" lIns="91440" rIns="91440" tIns="45720" bIns="45720" anchor="ctr">
            <a:noAutofit/>
          </a:bodyPr>
          <a:p>
            <a:pPr indent="0" algn="ctr">
              <a:lnSpc>
                <a:spcPct val="100000"/>
              </a:lnSpc>
              <a:buNone/>
            </a:pPr>
            <a:br>
              <a:rPr sz="2400"/>
            </a:br>
            <a:br>
              <a:rPr sz="2400"/>
            </a:br>
            <a:br>
              <a:rPr sz="2400"/>
            </a:br>
            <a:br>
              <a:rPr sz="2400"/>
            </a:br>
            <a:br>
              <a:rPr sz="2400"/>
            </a:br>
            <a:br>
              <a:rPr sz="2400"/>
            </a:br>
            <a:br>
              <a:rPr sz="2400"/>
            </a:br>
            <a:endParaRPr b="0" lang="en-US" sz="2400" strike="noStrike" u="none">
              <a:solidFill>
                <a:schemeClr val="dk1"/>
              </a:solidFill>
              <a:uFillTx/>
              <a:latin typeface="Arial"/>
            </a:endParaRPr>
          </a:p>
        </p:txBody>
      </p:sp>
      <p:pic>
        <p:nvPicPr>
          <p:cNvPr id="109" name="image2.png" descr=""/>
          <p:cNvPicPr/>
          <p:nvPr/>
        </p:nvPicPr>
        <p:blipFill>
          <a:blip r:embed="rId1"/>
          <a:stretch/>
        </p:blipFill>
        <p:spPr>
          <a:xfrm>
            <a:off x="757080" y="304920"/>
            <a:ext cx="7629120" cy="990360"/>
          </a:xfrm>
          <a:prstGeom prst="rect">
            <a:avLst/>
          </a:prstGeom>
          <a:noFill/>
          <a:ln w="0">
            <a:noFill/>
          </a:ln>
        </p:spPr>
      </p:pic>
      <p:graphicFrame>
        <p:nvGraphicFramePr>
          <p:cNvPr id="110" name="Table 4"/>
          <p:cNvGraphicFramePr/>
          <p:nvPr/>
        </p:nvGraphicFramePr>
        <p:xfrm>
          <a:off x="723960" y="1835280"/>
          <a:ext cx="7776720" cy="4220640"/>
        </p:xfrm>
        <a:graphic>
          <a:graphicData uri="http://schemas.openxmlformats.org/drawingml/2006/table">
            <a:tbl>
              <a:tblPr/>
              <a:tblGrid>
                <a:gridCol w="806760"/>
                <a:gridCol w="1980720"/>
                <a:gridCol w="2861280"/>
                <a:gridCol w="2127600"/>
              </a:tblGrid>
              <a:tr h="716040">
                <a:tc>
                  <a:txBody>
                    <a:bodyPr tIns="45360" bIns="45360" anchor="ctr">
                      <a:noAutofit/>
                    </a:bodyPr>
                    <a:p>
                      <a:pPr algn="ctr" defTabSz="914400">
                        <a:lnSpc>
                          <a:spcPct val="100000"/>
                        </a:lnSpc>
                      </a:pPr>
                      <a:r>
                        <a:rPr b="1" lang="en-US" sz="1400" strike="noStrike" u="none">
                          <a:solidFill>
                            <a:schemeClr val="lt1"/>
                          </a:solidFill>
                          <a:uFillTx/>
                          <a:latin typeface="Arial"/>
                        </a:rPr>
                        <a:t>SL NO</a:t>
                      </a:r>
                      <a:endParaRPr b="0" lang="en-IN" sz="1400" strike="noStrike" u="none">
                        <a:solidFill>
                          <a:srgbClr val="ffffff"/>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6"/>
                    </a:solidFill>
                  </a:tcPr>
                </a:tc>
                <a:tc>
                  <a:txBody>
                    <a:bodyPr tIns="45360" bIns="45360" anchor="ctr">
                      <a:noAutofit/>
                    </a:bodyPr>
                    <a:p>
                      <a:pPr algn="ctr" defTabSz="914400">
                        <a:lnSpc>
                          <a:spcPct val="100000"/>
                        </a:lnSpc>
                      </a:pPr>
                      <a:r>
                        <a:rPr b="1" lang="en-US" sz="1400" strike="noStrike" u="none">
                          <a:solidFill>
                            <a:schemeClr val="lt1"/>
                          </a:solidFill>
                          <a:uFillTx/>
                          <a:latin typeface="Arial"/>
                        </a:rPr>
                        <a:t>Name of the Paper</a:t>
                      </a:r>
                      <a:endParaRPr b="0" lang="en-IN" sz="1400" strike="noStrike" u="none">
                        <a:solidFill>
                          <a:srgbClr val="ffffff"/>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6"/>
                    </a:solidFill>
                  </a:tcPr>
                </a:tc>
                <a:tc>
                  <a:txBody>
                    <a:bodyPr tIns="45360" bIns="45360" anchor="ctr">
                      <a:noAutofit/>
                    </a:bodyPr>
                    <a:p>
                      <a:pPr algn="ctr" defTabSz="914400">
                        <a:lnSpc>
                          <a:spcPct val="100000"/>
                        </a:lnSpc>
                      </a:pPr>
                      <a:r>
                        <a:rPr b="1" lang="en-US" sz="1400" strike="noStrike" u="none">
                          <a:solidFill>
                            <a:schemeClr val="lt1"/>
                          </a:solidFill>
                          <a:uFillTx/>
                          <a:latin typeface="Arial"/>
                        </a:rPr>
                        <a:t>Outcome </a:t>
                      </a:r>
                      <a:endParaRPr b="0" lang="en-IN" sz="1400" strike="noStrike" u="none">
                        <a:solidFill>
                          <a:srgbClr val="ffffff"/>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6"/>
                    </a:solidFill>
                  </a:tcPr>
                </a:tc>
                <a:tc>
                  <a:txBody>
                    <a:bodyPr tIns="45360" bIns="45360" anchor="ctr">
                      <a:noAutofit/>
                    </a:bodyPr>
                    <a:p>
                      <a:pPr algn="ctr" defTabSz="914400">
                        <a:lnSpc>
                          <a:spcPct val="100000"/>
                        </a:lnSpc>
                      </a:pPr>
                      <a:r>
                        <a:rPr b="1" lang="en-US" sz="1400" strike="noStrike" u="none">
                          <a:solidFill>
                            <a:schemeClr val="lt1"/>
                          </a:solidFill>
                          <a:uFillTx/>
                          <a:latin typeface="Arial"/>
                        </a:rPr>
                        <a:t>Author and Publication details</a:t>
                      </a:r>
                      <a:endParaRPr b="0" lang="en-IN" sz="1400" strike="noStrike" u="none">
                        <a:solidFill>
                          <a:srgbClr val="ffffff"/>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6"/>
                    </a:solidFill>
                  </a:tcPr>
                </a:tc>
              </a:tr>
              <a:tr h="3504600">
                <a:tc>
                  <a:txBody>
                    <a:bodyPr tIns="45360" bIns="45360" anchor="t">
                      <a:noAutofit/>
                    </a:bodyPr>
                    <a:p>
                      <a:pPr defTabSz="914400">
                        <a:lnSpc>
                          <a:spcPct val="100000"/>
                        </a:lnSpc>
                      </a:pPr>
                      <a:r>
                        <a:rPr b="0" lang="en-IN" sz="1400" strike="noStrike" u="none">
                          <a:solidFill>
                            <a:schemeClr val="dk1"/>
                          </a:solidFill>
                          <a:uFillTx/>
                          <a:latin typeface="Arial"/>
                        </a:rPr>
                        <a:t>5</a:t>
                      </a:r>
                      <a:endParaRPr b="0" lang="en-IN"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c>
                  <a:txBody>
                    <a:bodyPr tIns="45360" bIns="45360" anchor="t">
                      <a:noAutofit/>
                    </a:bodyPr>
                    <a:p>
                      <a:pPr defTabSz="914400">
                        <a:lnSpc>
                          <a:spcPct val="100000"/>
                        </a:lnSpc>
                        <a:spcBef>
                          <a:spcPts val="1191"/>
                        </a:spcBef>
                        <a:spcAft>
                          <a:spcPts val="992"/>
                        </a:spcAft>
                      </a:pPr>
                      <a:r>
                        <a:rPr b="0" lang="en-US" sz="1400" strike="noStrike" u="none">
                          <a:solidFill>
                            <a:schemeClr val="dk1"/>
                          </a:solidFill>
                          <a:uFillTx/>
                          <a:latin typeface="Arial"/>
                        </a:rPr>
                        <a:t>Research on Smart Shopping Cart </a:t>
                      </a:r>
                      <a:endParaRPr b="0" lang="en-IN"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c>
                  <a:txBody>
                    <a:bodyPr tIns="45360" bIns="45360" anchor="t">
                      <a:noAutofit/>
                    </a:bodyPr>
                    <a:p>
                      <a:pPr defTabSz="914400">
                        <a:lnSpc>
                          <a:spcPct val="100000"/>
                        </a:lnSpc>
                        <a:spcBef>
                          <a:spcPts val="1191"/>
                        </a:spcBef>
                        <a:spcAft>
                          <a:spcPts val="992"/>
                        </a:spcAft>
                      </a:pPr>
                      <a:r>
                        <a:rPr b="0" lang="en-US" sz="1400" strike="noStrike" u="none">
                          <a:solidFill>
                            <a:schemeClr val="dk1"/>
                          </a:solidFill>
                          <a:uFillTx/>
                          <a:latin typeface="Arial"/>
                        </a:rPr>
                        <a:t>  </a:t>
                      </a:r>
                      <a:r>
                        <a:rPr b="0" lang="en-US" sz="1400" strike="noStrike" u="none">
                          <a:solidFill>
                            <a:schemeClr val="dk1"/>
                          </a:solidFill>
                          <a:uFillTx/>
                          <a:latin typeface="Arial"/>
                        </a:rPr>
                        <a:t>RFID-based smart shopping carts streamline the shopping experience by automatically detecting and billing items as they are placed in the cart. This system reduces checkout times, minimizes human error, and provides real-time updates to a central billing unit, ensuring a seamless and efficient shopping process.  .</a:t>
                      </a:r>
                      <a:endParaRPr b="0" lang="en-IN"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c>
                  <a:txBody>
                    <a:bodyPr tIns="45360" bIns="45360" anchor="t">
                      <a:noAutofit/>
                    </a:bodyPr>
                    <a:p>
                      <a:pPr defTabSz="914400">
                        <a:lnSpc>
                          <a:spcPct val="100000"/>
                        </a:lnSpc>
                        <a:spcBef>
                          <a:spcPts val="1191"/>
                        </a:spcBef>
                        <a:spcAft>
                          <a:spcPts val="992"/>
                        </a:spcAft>
                      </a:pPr>
                      <a:r>
                        <a:rPr b="0" lang="en-IN" sz="1400" strike="noStrike" u="none">
                          <a:solidFill>
                            <a:schemeClr val="dk1"/>
                          </a:solidFill>
                          <a:uFillTx/>
                          <a:latin typeface="Arial"/>
                        </a:rPr>
                        <a:t>Prof. Roopa C , Nivas Chandra Reddy</a:t>
                      </a:r>
                      <a:endParaRPr b="0" lang="en-IN" sz="1400" strike="noStrike" u="none">
                        <a:solidFill>
                          <a:srgbClr val="000000"/>
                        </a:solidFill>
                        <a:uFillTx/>
                        <a:latin typeface="Arial"/>
                      </a:endParaRPr>
                    </a:p>
                    <a:p>
                      <a:pPr defTabSz="914400">
                        <a:lnSpc>
                          <a:spcPct val="100000"/>
                        </a:lnSpc>
                      </a:pPr>
                      <a:endParaRPr b="0" lang="en-IN" sz="1400" strike="noStrike" u="none">
                        <a:solidFill>
                          <a:srgbClr val="000000"/>
                        </a:solidFill>
                        <a:uFillTx/>
                        <a:latin typeface="Arial"/>
                      </a:endParaRPr>
                    </a:p>
                    <a:p>
                      <a:pPr defTabSz="914400">
                        <a:lnSpc>
                          <a:spcPct val="100000"/>
                        </a:lnSpc>
                      </a:pPr>
                      <a:endParaRPr b="0" lang="en-IN" sz="1400" strike="noStrike" u="none">
                        <a:solidFill>
                          <a:srgbClr val="000000"/>
                        </a:solidFill>
                        <a:uFillTx/>
                        <a:latin typeface="Arial"/>
                      </a:endParaRPr>
                    </a:p>
                    <a:p>
                      <a:pPr defTabSz="914400">
                        <a:lnSpc>
                          <a:spcPct val="100000"/>
                        </a:lnSpc>
                        <a:tabLst>
                          <a:tab algn="l" pos="0"/>
                        </a:tabLst>
                      </a:pPr>
                      <a:endParaRPr b="0" lang="en-IN" sz="1400" strike="noStrike" u="none">
                        <a:solidFill>
                          <a:srgbClr val="000000"/>
                        </a:solidFill>
                        <a:uFillTx/>
                        <a:latin typeface="Arial"/>
                      </a:endParaRPr>
                    </a:p>
                    <a:p>
                      <a:pPr defTabSz="914400">
                        <a:lnSpc>
                          <a:spcPct val="100000"/>
                        </a:lnSpc>
                        <a:tabLst>
                          <a:tab algn="l" pos="0"/>
                        </a:tabLst>
                      </a:pPr>
                      <a:endParaRPr b="0" lang="en-IN" sz="1400" strike="noStrike" u="none">
                        <a:solidFill>
                          <a:srgbClr val="000000"/>
                        </a:solidFill>
                        <a:uFillTx/>
                        <a:latin typeface="Arial"/>
                      </a:endParaRPr>
                    </a:p>
                    <a:p>
                      <a:pPr defTabSz="914400">
                        <a:lnSpc>
                          <a:spcPct val="100000"/>
                        </a:lnSpc>
                        <a:tabLst>
                          <a:tab algn="l" pos="0"/>
                        </a:tabLst>
                      </a:pPr>
                      <a:endParaRPr b="0" lang="en-IN" sz="1400" strike="noStrike" u="none">
                        <a:solidFill>
                          <a:srgbClr val="000000"/>
                        </a:solidFill>
                        <a:uFillTx/>
                        <a:latin typeface="Arial"/>
                      </a:endParaRPr>
                    </a:p>
                    <a:p>
                      <a:pPr defTabSz="914400">
                        <a:lnSpc>
                          <a:spcPct val="100000"/>
                        </a:lnSpc>
                        <a:tabLst>
                          <a:tab algn="l" pos="0"/>
                        </a:tabLst>
                      </a:pPr>
                      <a:endParaRPr b="0" lang="en-IN" sz="1400" strike="noStrike" u="none">
                        <a:solidFill>
                          <a:srgbClr val="000000"/>
                        </a:solidFill>
                        <a:uFillTx/>
                        <a:latin typeface="Arial"/>
                      </a:endParaRPr>
                    </a:p>
                    <a:p>
                      <a:pPr defTabSz="914400">
                        <a:lnSpc>
                          <a:spcPct val="100000"/>
                        </a:lnSpc>
                        <a:tabLst>
                          <a:tab algn="l" pos="0"/>
                        </a:tabLst>
                      </a:pPr>
                      <a:endParaRPr b="0" lang="en-IN" sz="1400" strike="noStrike" u="none">
                        <a:solidFill>
                          <a:srgbClr val="000000"/>
                        </a:solidFill>
                        <a:uFillTx/>
                        <a:latin typeface="Arial"/>
                      </a:endParaRPr>
                    </a:p>
                    <a:p>
                      <a:pPr defTabSz="914400">
                        <a:lnSpc>
                          <a:spcPct val="100000"/>
                        </a:lnSpc>
                        <a:tabLst>
                          <a:tab algn="l" pos="0"/>
                        </a:tabLst>
                      </a:pPr>
                      <a:endParaRPr b="0" lang="en-IN" sz="1400" strike="noStrike" u="none">
                        <a:solidFill>
                          <a:srgbClr val="000000"/>
                        </a:solidFill>
                        <a:uFillTx/>
                        <a:latin typeface="Arial"/>
                      </a:endParaRPr>
                    </a:p>
                    <a:p>
                      <a:pPr defTabSz="914400">
                        <a:lnSpc>
                          <a:spcPct val="100000"/>
                        </a:lnSpc>
                        <a:tabLst>
                          <a:tab algn="l" pos="0"/>
                        </a:tabLst>
                      </a:pPr>
                      <a:endParaRPr b="0" lang="en-IN" sz="1400" strike="noStrike" u="none">
                        <a:solidFill>
                          <a:srgbClr val="000000"/>
                        </a:solidFill>
                        <a:uFillTx/>
                        <a:latin typeface="Arial"/>
                      </a:endParaRPr>
                    </a:p>
                    <a:p>
                      <a:pPr defTabSz="914400">
                        <a:lnSpc>
                          <a:spcPct val="100000"/>
                        </a:lnSpc>
                        <a:tabLst>
                          <a:tab algn="l" pos="0"/>
                        </a:tabLst>
                      </a:pPr>
                      <a:r>
                        <a:rPr b="0" lang="en-US" sz="1400" strike="noStrike" u="none">
                          <a:solidFill>
                            <a:schemeClr val="dk1"/>
                          </a:solidFill>
                          <a:uFillTx/>
                          <a:latin typeface="Arial"/>
                        </a:rPr>
                        <a:t>Published on May 2022</a:t>
                      </a:r>
                      <a:endParaRPr b="0" lang="en-IN" sz="1400" strike="noStrike" u="none">
                        <a:solidFill>
                          <a:srgbClr val="000000"/>
                        </a:solidFill>
                        <a:uFillTx/>
                        <a:latin typeface="Arial"/>
                      </a:endParaRPr>
                    </a:p>
                    <a:p>
                      <a:pPr defTabSz="914400">
                        <a:lnSpc>
                          <a:spcPct val="100000"/>
                        </a:lnSpc>
                        <a:tabLst>
                          <a:tab algn="l" pos="0"/>
                        </a:tabLst>
                      </a:pPr>
                      <a:endParaRPr b="0" lang="en-IN" sz="1400" strike="noStrike" u="none">
                        <a:solidFill>
                          <a:srgbClr val="000000"/>
                        </a:solidFill>
                        <a:uFillTx/>
                        <a:latin typeface="Arial"/>
                      </a:endParaRPr>
                    </a:p>
                    <a:p>
                      <a:pPr defTabSz="914400">
                        <a:lnSpc>
                          <a:spcPct val="100000"/>
                        </a:lnSpc>
                        <a:tabLst>
                          <a:tab algn="l" pos="0"/>
                        </a:tabLst>
                      </a:pPr>
                      <a:endParaRPr b="0" lang="en-IN" sz="1400" strike="noStrike" u="none">
                        <a:solidFill>
                          <a:srgbClr val="000000"/>
                        </a:solidFill>
                        <a:uFillTx/>
                        <a:latin typeface="Arial"/>
                      </a:endParaRPr>
                    </a:p>
                    <a:p>
                      <a:pPr defTabSz="914400">
                        <a:lnSpc>
                          <a:spcPct val="100000"/>
                        </a:lnSpc>
                        <a:tabLst>
                          <a:tab algn="l" pos="0"/>
                        </a:tabLst>
                      </a:pPr>
                      <a:endParaRPr b="0" lang="en-IN" sz="1400" strike="noStrike" u="none">
                        <a:solidFill>
                          <a:srgbClr val="000000"/>
                        </a:solidFill>
                        <a:uFillTx/>
                        <a:latin typeface="Arial"/>
                      </a:endParaRPr>
                    </a:p>
                    <a:p>
                      <a:pPr defTabSz="914400">
                        <a:lnSpc>
                          <a:spcPct val="100000"/>
                        </a:lnSpc>
                        <a:tabLst>
                          <a:tab algn="l" pos="0"/>
                        </a:tabLst>
                      </a:pPr>
                      <a:endParaRPr b="0" lang="en-IN"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r>
            </a:tbl>
          </a:graphicData>
        </a:graphic>
      </p:graphicFrame>
      <p:sp>
        <p:nvSpPr>
          <p:cNvPr id="111" name="Rectangle 2"/>
          <p:cNvSpPr/>
          <p:nvPr/>
        </p:nvSpPr>
        <p:spPr>
          <a:xfrm>
            <a:off x="2974320" y="1384200"/>
            <a:ext cx="3194640" cy="4554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2400" strike="noStrike" u="none">
                <a:solidFill>
                  <a:schemeClr val="dk1"/>
                </a:solidFill>
                <a:uFillTx/>
                <a:latin typeface="Cambria"/>
              </a:rPr>
              <a:t>LITERATURE REVIEW</a:t>
            </a:r>
            <a:endParaRPr b="0" lang="en-IN"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 Box 4"/>
          <p:cNvSpPr/>
          <p:nvPr/>
        </p:nvSpPr>
        <p:spPr>
          <a:xfrm>
            <a:off x="757080" y="6400800"/>
            <a:ext cx="7700760" cy="28800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649"/>
              </a:spcBef>
            </a:pPr>
            <a:r>
              <a:rPr b="1" lang="en-US" sz="1300" strike="noStrike" u="none">
                <a:solidFill>
                  <a:schemeClr val="dk1"/>
                </a:solidFill>
                <a:uFillTx/>
                <a:latin typeface="Cambria"/>
              </a:rPr>
              <a:t>                                                           </a:t>
            </a:r>
            <a:r>
              <a:rPr b="1" lang="en-US" sz="1300" strike="noStrike" u="none">
                <a:solidFill>
                  <a:schemeClr val="dk1"/>
                </a:solidFill>
                <a:uFillTx/>
                <a:latin typeface="Cambria"/>
              </a:rPr>
              <a:t>	</a:t>
            </a:r>
            <a:r>
              <a:rPr b="1" i="1" lang="en-US" sz="1300" strike="noStrike" u="none">
                <a:solidFill>
                  <a:schemeClr val="dk1"/>
                </a:solidFill>
                <a:uFillTx/>
                <a:latin typeface="Cambria"/>
              </a:rPr>
              <a:t>                      </a:t>
            </a:r>
            <a:r>
              <a:rPr b="1" i="1" lang="en-US" sz="1300" strike="noStrike" u="none">
                <a:solidFill>
                  <a:schemeClr val="dk1"/>
                </a:solidFill>
                <a:uFillTx/>
                <a:latin typeface="Cambria"/>
              </a:rPr>
              <a:t>IESCSE                                                                         </a:t>
            </a:r>
            <a:r>
              <a:rPr b="1" lang="en-US" sz="1300" strike="noStrike" u="none">
                <a:solidFill>
                  <a:schemeClr val="dk1"/>
                </a:solidFill>
                <a:uFillTx/>
                <a:latin typeface="Cambria"/>
              </a:rPr>
              <a:t>Slide No. 8</a:t>
            </a:r>
            <a:endParaRPr b="0" lang="en-IN" sz="1300" strike="noStrike" u="none">
              <a:solidFill>
                <a:srgbClr val="000000"/>
              </a:solidFill>
              <a:uFillTx/>
              <a:latin typeface="Arial"/>
            </a:endParaRPr>
          </a:p>
        </p:txBody>
      </p:sp>
      <p:sp>
        <p:nvSpPr>
          <p:cNvPr id="113" name="PlaceHolder 1"/>
          <p:cNvSpPr>
            <a:spLocks noGrp="1"/>
          </p:cNvSpPr>
          <p:nvPr>
            <p:ph type="title"/>
          </p:nvPr>
        </p:nvSpPr>
        <p:spPr>
          <a:xfrm>
            <a:off x="1600200" y="393840"/>
            <a:ext cx="6629040" cy="1053720"/>
          </a:xfrm>
          <a:prstGeom prst="rect">
            <a:avLst/>
          </a:prstGeom>
          <a:noFill/>
          <a:ln w="0">
            <a:noFill/>
          </a:ln>
        </p:spPr>
        <p:txBody>
          <a:bodyPr numCol="1" spcCol="0" lIns="91440" rIns="91440" tIns="45720" bIns="45720" anchor="ctr">
            <a:noAutofit/>
          </a:bodyPr>
          <a:p>
            <a:pPr indent="0" algn="ctr">
              <a:lnSpc>
                <a:spcPct val="100000"/>
              </a:lnSpc>
              <a:buNone/>
            </a:pPr>
            <a:br>
              <a:rPr sz="2400"/>
            </a:br>
            <a:br>
              <a:rPr sz="2400"/>
            </a:br>
            <a:br>
              <a:rPr sz="2400"/>
            </a:br>
            <a:br>
              <a:rPr sz="2400"/>
            </a:br>
            <a:br>
              <a:rPr sz="2400"/>
            </a:br>
            <a:br>
              <a:rPr sz="2400"/>
            </a:br>
            <a:br>
              <a:rPr sz="2400"/>
            </a:br>
            <a:endParaRPr b="0" lang="en-US" sz="2400" strike="noStrike" u="none">
              <a:solidFill>
                <a:schemeClr val="dk1"/>
              </a:solidFill>
              <a:uFillTx/>
              <a:latin typeface="Arial"/>
            </a:endParaRPr>
          </a:p>
        </p:txBody>
      </p:sp>
      <p:pic>
        <p:nvPicPr>
          <p:cNvPr id="114" name="image2.png" descr=""/>
          <p:cNvPicPr/>
          <p:nvPr/>
        </p:nvPicPr>
        <p:blipFill>
          <a:blip r:embed="rId1"/>
          <a:stretch/>
        </p:blipFill>
        <p:spPr>
          <a:xfrm>
            <a:off x="757080" y="304920"/>
            <a:ext cx="7629120" cy="990360"/>
          </a:xfrm>
          <a:prstGeom prst="rect">
            <a:avLst/>
          </a:prstGeom>
          <a:noFill/>
          <a:ln w="0">
            <a:noFill/>
          </a:ln>
        </p:spPr>
      </p:pic>
      <p:graphicFrame>
        <p:nvGraphicFramePr>
          <p:cNvPr id="115" name="Table 4"/>
          <p:cNvGraphicFramePr/>
          <p:nvPr/>
        </p:nvGraphicFramePr>
        <p:xfrm>
          <a:off x="516960" y="1907280"/>
          <a:ext cx="7927200" cy="4464720"/>
        </p:xfrm>
        <a:graphic>
          <a:graphicData uri="http://schemas.openxmlformats.org/drawingml/2006/table">
            <a:tbl>
              <a:tblPr/>
              <a:tblGrid>
                <a:gridCol w="862920"/>
                <a:gridCol w="1943280"/>
                <a:gridCol w="2806920"/>
                <a:gridCol w="2559240"/>
              </a:tblGrid>
              <a:tr h="716040">
                <a:tc>
                  <a:txBody>
                    <a:bodyPr anchor="ctr">
                      <a:noAutofit/>
                    </a:bodyPr>
                    <a:p>
                      <a:pPr algn="ctr" defTabSz="914400">
                        <a:lnSpc>
                          <a:spcPct val="100000"/>
                        </a:lnSpc>
                      </a:pPr>
                      <a:r>
                        <a:rPr b="1" lang="en-US" sz="1400" strike="noStrike" u="none">
                          <a:solidFill>
                            <a:schemeClr val="lt1"/>
                          </a:solidFill>
                          <a:uFillTx/>
                          <a:latin typeface="Arial"/>
                        </a:rPr>
                        <a:t>SL NO</a:t>
                      </a:r>
                      <a:endParaRPr b="0" lang="en-IN" sz="1400" strike="noStrike" u="none">
                        <a:solidFill>
                          <a:srgbClr val="ffffff"/>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6"/>
                    </a:solidFill>
                  </a:tcPr>
                </a:tc>
                <a:tc>
                  <a:txBody>
                    <a:bodyPr anchor="ctr">
                      <a:noAutofit/>
                    </a:bodyPr>
                    <a:p>
                      <a:pPr algn="ctr" defTabSz="914400">
                        <a:lnSpc>
                          <a:spcPct val="100000"/>
                        </a:lnSpc>
                      </a:pPr>
                      <a:r>
                        <a:rPr b="1" lang="en-US" sz="1400" strike="noStrike" u="none">
                          <a:solidFill>
                            <a:schemeClr val="lt1"/>
                          </a:solidFill>
                          <a:uFillTx/>
                          <a:latin typeface="Arial"/>
                        </a:rPr>
                        <a:t>Name of the Paper</a:t>
                      </a:r>
                      <a:endParaRPr b="0" lang="en-IN" sz="1400" strike="noStrike" u="none">
                        <a:solidFill>
                          <a:srgbClr val="ffffff"/>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6"/>
                    </a:solidFill>
                  </a:tcPr>
                </a:tc>
                <a:tc>
                  <a:txBody>
                    <a:bodyPr anchor="ctr">
                      <a:noAutofit/>
                    </a:bodyPr>
                    <a:p>
                      <a:pPr algn="ctr" defTabSz="914400">
                        <a:lnSpc>
                          <a:spcPct val="100000"/>
                        </a:lnSpc>
                      </a:pPr>
                      <a:r>
                        <a:rPr b="1" lang="en-US" sz="1400" strike="noStrike" u="none">
                          <a:solidFill>
                            <a:schemeClr val="lt1"/>
                          </a:solidFill>
                          <a:uFillTx/>
                          <a:latin typeface="Arial"/>
                        </a:rPr>
                        <a:t>Outcome </a:t>
                      </a:r>
                      <a:endParaRPr b="0" lang="en-IN" sz="1400" strike="noStrike" u="none">
                        <a:solidFill>
                          <a:srgbClr val="ffffff"/>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6"/>
                    </a:solidFill>
                  </a:tcPr>
                </a:tc>
                <a:tc>
                  <a:txBody>
                    <a:bodyPr anchor="ctr">
                      <a:noAutofit/>
                    </a:bodyPr>
                    <a:p>
                      <a:pPr algn="ctr" defTabSz="914400">
                        <a:lnSpc>
                          <a:spcPct val="100000"/>
                        </a:lnSpc>
                      </a:pPr>
                      <a:r>
                        <a:rPr b="1" lang="en-US" sz="1400" strike="noStrike" u="none">
                          <a:solidFill>
                            <a:schemeClr val="lt1"/>
                          </a:solidFill>
                          <a:uFillTx/>
                          <a:latin typeface="Arial"/>
                        </a:rPr>
                        <a:t>Author and Publication details</a:t>
                      </a:r>
                      <a:endParaRPr b="0" lang="en-IN" sz="1400" strike="noStrike" u="none">
                        <a:solidFill>
                          <a:srgbClr val="ffffff"/>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6"/>
                    </a:solidFill>
                  </a:tcPr>
                </a:tc>
              </a:tr>
              <a:tr h="3749040">
                <a:tc>
                  <a:txBody>
                    <a:bodyPr anchor="t">
                      <a:noAutofit/>
                    </a:bodyPr>
                    <a:p>
                      <a:pPr defTabSz="914400">
                        <a:lnSpc>
                          <a:spcPct val="100000"/>
                        </a:lnSpc>
                      </a:pPr>
                      <a:r>
                        <a:rPr b="0" lang="en-IN" sz="1400" strike="noStrike" u="none">
                          <a:solidFill>
                            <a:schemeClr val="dk1"/>
                          </a:solidFill>
                          <a:uFillTx/>
                          <a:latin typeface="Arial"/>
                        </a:rPr>
                        <a:t>6</a:t>
                      </a:r>
                      <a:endParaRPr b="0" lang="en-IN"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c>
                  <a:txBody>
                    <a:bodyPr anchor="t">
                      <a:noAutofit/>
                    </a:bodyPr>
                    <a:p>
                      <a:pPr defTabSz="914400">
                        <a:lnSpc>
                          <a:spcPct val="100000"/>
                        </a:lnSpc>
                        <a:spcBef>
                          <a:spcPts val="1191"/>
                        </a:spcBef>
                        <a:spcAft>
                          <a:spcPts val="992"/>
                        </a:spcAft>
                      </a:pPr>
                      <a:r>
                        <a:rPr b="0" lang="en-US" sz="1400" strike="noStrike" u="none">
                          <a:solidFill>
                            <a:schemeClr val="dk1"/>
                          </a:solidFill>
                          <a:uFillTx/>
                          <a:latin typeface="Arial"/>
                        </a:rPr>
                        <a:t>Design and development of RFID based smart shopping cart using Arduino </a:t>
                      </a:r>
                      <a:endParaRPr b="0" lang="en-IN"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c>
                  <a:txBody>
                    <a:bodyPr anchor="t">
                      <a:noAutofit/>
                    </a:bodyPr>
                    <a:p>
                      <a:pPr defTabSz="914400">
                        <a:lnSpc>
                          <a:spcPct val="100000"/>
                        </a:lnSpc>
                        <a:spcBef>
                          <a:spcPts val="1191"/>
                        </a:spcBef>
                        <a:spcAft>
                          <a:spcPts val="992"/>
                        </a:spcAft>
                      </a:pPr>
                      <a:r>
                        <a:rPr b="0" lang="en-IN" sz="1400" strike="noStrike" u="none">
                          <a:solidFill>
                            <a:schemeClr val="dk1"/>
                          </a:solidFill>
                          <a:uFillTx/>
                          <a:latin typeface="Arial"/>
                        </a:rPr>
                        <a:t>RFID-based smart shopping carts integrated with Arduino, enabling automatic item detection, billing, and real-time data synchronization with central servers. This system enhances customer experience, reduces queue times, and improves overall shopping efficiency. </a:t>
                      </a:r>
                      <a:endParaRPr b="0" lang="en-IN"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c>
                  <a:txBody>
                    <a:bodyPr anchor="t">
                      <a:noAutofit/>
                    </a:bodyPr>
                    <a:p>
                      <a:pPr defTabSz="914400">
                        <a:lnSpc>
                          <a:spcPct val="100000"/>
                        </a:lnSpc>
                        <a:spcBef>
                          <a:spcPts val="1191"/>
                        </a:spcBef>
                        <a:spcAft>
                          <a:spcPts val="992"/>
                        </a:spcAft>
                        <a:tabLst>
                          <a:tab algn="l" pos="0"/>
                        </a:tabLst>
                      </a:pPr>
                      <a:r>
                        <a:rPr b="0" lang="en-IN" sz="1400" strike="noStrike" u="none">
                          <a:solidFill>
                            <a:schemeClr val="dk1"/>
                          </a:solidFill>
                          <a:uFillTx/>
                          <a:latin typeface="Arial"/>
                        </a:rPr>
                        <a:t>Peeyush Garg , Sanjay Koli, Tanvi Joshi , Deepika Bansal</a:t>
                      </a:r>
                      <a:endParaRPr b="0" lang="en-IN" sz="1400" strike="noStrike" u="none">
                        <a:solidFill>
                          <a:srgbClr val="000000"/>
                        </a:solidFill>
                        <a:uFillTx/>
                        <a:latin typeface="Arial"/>
                      </a:endParaRPr>
                    </a:p>
                    <a:p>
                      <a:pPr defTabSz="914400">
                        <a:lnSpc>
                          <a:spcPct val="100000"/>
                        </a:lnSpc>
                        <a:tabLst>
                          <a:tab algn="l" pos="0"/>
                        </a:tabLst>
                      </a:pPr>
                      <a:endParaRPr b="0" lang="en-IN" sz="1400" strike="noStrike" u="none">
                        <a:solidFill>
                          <a:srgbClr val="000000"/>
                        </a:solidFill>
                        <a:uFillTx/>
                        <a:latin typeface="Arial"/>
                      </a:endParaRPr>
                    </a:p>
                    <a:p>
                      <a:pPr defTabSz="914400">
                        <a:lnSpc>
                          <a:spcPct val="100000"/>
                        </a:lnSpc>
                        <a:tabLst>
                          <a:tab algn="l" pos="0"/>
                        </a:tabLst>
                      </a:pPr>
                      <a:endParaRPr b="0" lang="en-IN" sz="1400" strike="noStrike" u="none">
                        <a:solidFill>
                          <a:srgbClr val="000000"/>
                        </a:solidFill>
                        <a:uFillTx/>
                        <a:latin typeface="Arial"/>
                      </a:endParaRPr>
                    </a:p>
                    <a:p>
                      <a:pPr defTabSz="914400">
                        <a:lnSpc>
                          <a:spcPct val="100000"/>
                        </a:lnSpc>
                        <a:tabLst>
                          <a:tab algn="l" pos="0"/>
                        </a:tabLst>
                      </a:pPr>
                      <a:endParaRPr b="0" lang="en-IN" sz="1400" strike="noStrike" u="none">
                        <a:solidFill>
                          <a:srgbClr val="000000"/>
                        </a:solidFill>
                        <a:uFillTx/>
                        <a:latin typeface="Arial"/>
                      </a:endParaRPr>
                    </a:p>
                    <a:p>
                      <a:pPr defTabSz="914400">
                        <a:lnSpc>
                          <a:spcPct val="100000"/>
                        </a:lnSpc>
                        <a:tabLst>
                          <a:tab algn="l" pos="0"/>
                        </a:tabLst>
                      </a:pPr>
                      <a:endParaRPr b="0" lang="en-IN" sz="1400" strike="noStrike" u="none">
                        <a:solidFill>
                          <a:srgbClr val="000000"/>
                        </a:solidFill>
                        <a:uFillTx/>
                        <a:latin typeface="Arial"/>
                      </a:endParaRPr>
                    </a:p>
                    <a:p>
                      <a:pPr defTabSz="914400">
                        <a:lnSpc>
                          <a:spcPct val="100000"/>
                        </a:lnSpc>
                        <a:tabLst>
                          <a:tab algn="l" pos="0"/>
                        </a:tabLst>
                      </a:pPr>
                      <a:endParaRPr b="0" lang="en-IN" sz="1400" strike="noStrike" u="none">
                        <a:solidFill>
                          <a:srgbClr val="000000"/>
                        </a:solidFill>
                        <a:uFillTx/>
                        <a:latin typeface="Arial"/>
                      </a:endParaRPr>
                    </a:p>
                    <a:p>
                      <a:pPr defTabSz="914400">
                        <a:lnSpc>
                          <a:spcPct val="100000"/>
                        </a:lnSpc>
                        <a:tabLst>
                          <a:tab algn="l" pos="0"/>
                        </a:tabLst>
                      </a:pPr>
                      <a:endParaRPr b="0" lang="en-IN" sz="1400" strike="noStrike" u="none">
                        <a:solidFill>
                          <a:srgbClr val="000000"/>
                        </a:solidFill>
                        <a:uFillTx/>
                        <a:latin typeface="Arial"/>
                      </a:endParaRPr>
                    </a:p>
                    <a:p>
                      <a:pPr defTabSz="914400">
                        <a:lnSpc>
                          <a:spcPct val="100000"/>
                        </a:lnSpc>
                        <a:tabLst>
                          <a:tab algn="l" pos="0"/>
                        </a:tabLst>
                      </a:pPr>
                      <a:endParaRPr b="0" lang="en-IN" sz="1400" strike="noStrike" u="none">
                        <a:solidFill>
                          <a:srgbClr val="000000"/>
                        </a:solidFill>
                        <a:uFillTx/>
                        <a:latin typeface="Arial"/>
                      </a:endParaRPr>
                    </a:p>
                    <a:p>
                      <a:pPr defTabSz="914400">
                        <a:lnSpc>
                          <a:spcPct val="100000"/>
                        </a:lnSpc>
                        <a:tabLst>
                          <a:tab algn="l" pos="0"/>
                        </a:tabLst>
                      </a:pPr>
                      <a:endParaRPr b="0" lang="en-IN" sz="1400" strike="noStrike" u="none">
                        <a:solidFill>
                          <a:srgbClr val="000000"/>
                        </a:solidFill>
                        <a:uFillTx/>
                        <a:latin typeface="Arial"/>
                      </a:endParaRPr>
                    </a:p>
                    <a:p>
                      <a:pPr defTabSz="914400">
                        <a:lnSpc>
                          <a:spcPct val="100000"/>
                        </a:lnSpc>
                        <a:tabLst>
                          <a:tab algn="l" pos="0"/>
                        </a:tabLst>
                      </a:pPr>
                      <a:endParaRPr b="0" lang="en-IN" sz="1400" strike="noStrike" u="none">
                        <a:solidFill>
                          <a:srgbClr val="000000"/>
                        </a:solidFill>
                        <a:uFillTx/>
                        <a:latin typeface="Arial"/>
                      </a:endParaRPr>
                    </a:p>
                    <a:p>
                      <a:pPr defTabSz="914400">
                        <a:lnSpc>
                          <a:spcPct val="100000"/>
                        </a:lnSpc>
                        <a:tabLst>
                          <a:tab algn="l" pos="0"/>
                        </a:tabLst>
                      </a:pPr>
                      <a:endParaRPr b="0" lang="en-IN" sz="1400" strike="noStrike" u="none">
                        <a:solidFill>
                          <a:srgbClr val="000000"/>
                        </a:solidFill>
                        <a:uFillTx/>
                        <a:latin typeface="Arial"/>
                      </a:endParaRPr>
                    </a:p>
                    <a:p>
                      <a:pPr defTabSz="914400">
                        <a:lnSpc>
                          <a:spcPct val="100000"/>
                        </a:lnSpc>
                        <a:spcBef>
                          <a:spcPts val="1191"/>
                        </a:spcBef>
                        <a:spcAft>
                          <a:spcPts val="992"/>
                        </a:spcAft>
                        <a:tabLst>
                          <a:tab algn="l" pos="0"/>
                        </a:tabLst>
                      </a:pPr>
                      <a:r>
                        <a:rPr b="0" lang="en-US" sz="1400" strike="noStrike" u="none">
                          <a:solidFill>
                            <a:schemeClr val="dk1"/>
                          </a:solidFill>
                          <a:uFillTx/>
                          <a:latin typeface="Arial"/>
                        </a:rPr>
                        <a:t>Published on  February 2023.</a:t>
                      </a:r>
                      <a:endParaRPr b="0" lang="en-IN"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r>
            </a:tbl>
          </a:graphicData>
        </a:graphic>
      </p:graphicFrame>
      <p:sp>
        <p:nvSpPr>
          <p:cNvPr id="116" name="Rectangle 2"/>
          <p:cNvSpPr/>
          <p:nvPr/>
        </p:nvSpPr>
        <p:spPr>
          <a:xfrm>
            <a:off x="2974320" y="1384200"/>
            <a:ext cx="3194640" cy="4554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2400" strike="noStrike" u="none">
                <a:solidFill>
                  <a:schemeClr val="dk1"/>
                </a:solidFill>
                <a:uFillTx/>
                <a:latin typeface="Cambria"/>
              </a:rPr>
              <a:t>LITERATURE REVIEW</a:t>
            </a:r>
            <a:endParaRPr b="0" lang="en-IN"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118</TotalTime>
  <Application>LibreOffice/24.8.4.2$Windows_X86_64 LibreOffice_project/bb3cfa12c7b1bf994ecc5649a80400d06cd71002</Application>
  <AppVersion>15.0000</AppVersion>
  <Words>1398</Words>
  <Paragraphs>167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2025-01-17T17:42:00Z</dcterms:created>
  <dc:creator>abilash ps</dc:creator>
  <dc:description/>
  <dc:language>en-IN</dc:language>
  <cp:lastModifiedBy/>
  <dcterms:modified xsi:type="dcterms:W3CDTF">2025-02-04T01:23:39Z</dcterms:modified>
  <cp:revision>18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331E1D85876F437D813744E8E02DB5D2_13</vt:lpwstr>
  </property>
  <property fmtid="{D5CDD505-2E9C-101B-9397-08002B2CF9AE}" pid="3" name="KSOProductBuildVer">
    <vt:lpwstr>2057-12.2.0.19821</vt:lpwstr>
  </property>
  <property fmtid="{D5CDD505-2E9C-101B-9397-08002B2CF9AE}" pid="4" name="Notes">
    <vt:i4>2</vt:i4>
  </property>
  <property fmtid="{D5CDD505-2E9C-101B-9397-08002B2CF9AE}" pid="5" name="PresentationFormat">
    <vt:lpwstr>On-screen Show (4:3)</vt:lpwstr>
  </property>
  <property fmtid="{D5CDD505-2E9C-101B-9397-08002B2CF9AE}" pid="6" name="Slides">
    <vt:i4>14</vt:i4>
  </property>
</Properties>
</file>