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欣怡" initials="刘" lastIdx="1" clrIdx="0">
    <p:extLst>
      <p:ext uri="{19B8F6BF-5375-455C-9EA6-DF929625EA0E}">
        <p15:presenceInfo xmlns:p15="http://schemas.microsoft.com/office/powerpoint/2012/main" userId="b96e85220b0e91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C4278-BCD8-4C25-AD87-CF8303055AE8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B6082D88-9269-4F4B-B3B8-4680362E7CE7}">
      <dgm:prSet phldrT="[文本]" custT="1"/>
      <dgm:spPr/>
      <dgm:t>
        <a:bodyPr/>
        <a:lstStyle/>
        <a:p>
          <a:r>
            <a:rPr lang="en-US" altLang="zh-CN" sz="1600" b="1" dirty="0"/>
            <a:t>Homepage:</a:t>
          </a:r>
        </a:p>
        <a:p>
          <a:r>
            <a:rPr lang="en-US" altLang="zh-CN" sz="1600" dirty="0"/>
            <a:t>LET’S BEGIN</a:t>
          </a:r>
          <a:endParaRPr lang="zh-CN" altLang="en-US" sz="1600" dirty="0"/>
        </a:p>
      </dgm:t>
    </dgm:pt>
    <dgm:pt modelId="{E3D8788F-5BEB-4D6F-B9BD-BDD7FB3E1426}" type="parTrans" cxnId="{BFF46E75-0B6B-4C23-81BE-CFB502ADF80E}">
      <dgm:prSet/>
      <dgm:spPr/>
      <dgm:t>
        <a:bodyPr/>
        <a:lstStyle/>
        <a:p>
          <a:endParaRPr lang="zh-CN" altLang="en-US" sz="1600"/>
        </a:p>
      </dgm:t>
    </dgm:pt>
    <dgm:pt modelId="{83D30A3D-DCA3-44F2-B4D8-3ECEB20EF3A2}" type="sibTrans" cxnId="{BFF46E75-0B6B-4C23-81BE-CFB502ADF80E}">
      <dgm:prSet/>
      <dgm:spPr/>
      <dgm:t>
        <a:bodyPr/>
        <a:lstStyle/>
        <a:p>
          <a:endParaRPr lang="zh-CN" altLang="en-US" sz="1600"/>
        </a:p>
      </dgm:t>
    </dgm:pt>
    <dgm:pt modelId="{57F44CB0-0BC0-4260-9ED9-023573A323AA}">
      <dgm:prSet phldrT="[文本]" custT="1"/>
      <dgm:spPr/>
      <dgm:t>
        <a:bodyPr/>
        <a:lstStyle/>
        <a:p>
          <a:r>
            <a:rPr lang="en-US" altLang="zh-CN" sz="1600" dirty="0"/>
            <a:t>2.1 How do you type an “a”</a:t>
          </a:r>
          <a:endParaRPr lang="zh-CN" altLang="en-US" sz="1600" dirty="0"/>
        </a:p>
      </dgm:t>
    </dgm:pt>
    <dgm:pt modelId="{D8FCA918-D26F-4491-8B4C-2A3468FC2293}" type="parTrans" cxnId="{25D4A486-6FB8-4AD0-A472-66EA59075AEB}">
      <dgm:prSet/>
      <dgm:spPr/>
      <dgm:t>
        <a:bodyPr/>
        <a:lstStyle/>
        <a:p>
          <a:endParaRPr lang="zh-CN" altLang="en-US" sz="1600"/>
        </a:p>
      </dgm:t>
    </dgm:pt>
    <dgm:pt modelId="{B0C4183F-F17E-49CC-B787-240613F39783}" type="sibTrans" cxnId="{25D4A486-6FB8-4AD0-A472-66EA59075AEB}">
      <dgm:prSet/>
      <dgm:spPr/>
      <dgm:t>
        <a:bodyPr/>
        <a:lstStyle/>
        <a:p>
          <a:endParaRPr lang="zh-CN" altLang="en-US" sz="1600"/>
        </a:p>
      </dgm:t>
    </dgm:pt>
    <dgm:pt modelId="{6388D90A-8E99-42AE-99DF-ED6CFB5A4473}">
      <dgm:prSet phldrT="[文本]" custT="1"/>
      <dgm:spPr/>
      <dgm:t>
        <a:bodyPr/>
        <a:lstStyle/>
        <a:p>
          <a:r>
            <a:rPr lang="en-US" altLang="zh-CN" sz="1600" dirty="0"/>
            <a:t>2.2 From hardware to software</a:t>
          </a:r>
          <a:endParaRPr lang="zh-CN" altLang="en-US" sz="1600" dirty="0"/>
        </a:p>
      </dgm:t>
    </dgm:pt>
    <dgm:pt modelId="{3FE103DB-F640-4F3B-B26E-1E3594B2639B}" type="parTrans" cxnId="{C2C3856F-ABB3-4992-B6A5-CF07F9C006E2}">
      <dgm:prSet/>
      <dgm:spPr/>
      <dgm:t>
        <a:bodyPr/>
        <a:lstStyle/>
        <a:p>
          <a:endParaRPr lang="zh-CN" altLang="en-US" sz="1600"/>
        </a:p>
      </dgm:t>
    </dgm:pt>
    <dgm:pt modelId="{5B7C0771-3A57-4CFB-8CA0-43D378166646}" type="sibTrans" cxnId="{C2C3856F-ABB3-4992-B6A5-CF07F9C006E2}">
      <dgm:prSet/>
      <dgm:spPr/>
      <dgm:t>
        <a:bodyPr/>
        <a:lstStyle/>
        <a:p>
          <a:endParaRPr lang="zh-CN" altLang="en-US" sz="1600"/>
        </a:p>
      </dgm:t>
    </dgm:pt>
    <dgm:pt modelId="{828CD0DA-D4A8-4545-BE5D-985660BBCEB7}">
      <dgm:prSet phldrT="[文本]" custT="1"/>
      <dgm:spPr/>
      <dgm:t>
        <a:bodyPr/>
        <a:lstStyle/>
        <a:p>
          <a:r>
            <a:rPr lang="en-US" altLang="zh-CN" sz="1600" dirty="0"/>
            <a:t>2.3 How does code become software</a:t>
          </a:r>
          <a:endParaRPr lang="zh-CN" altLang="en-US" sz="1600" dirty="0"/>
        </a:p>
      </dgm:t>
    </dgm:pt>
    <dgm:pt modelId="{E970C3FD-85AC-4352-9B32-C42DBD7BC306}" type="parTrans" cxnId="{0CF333FB-7964-4FE0-9814-14CB2AB22B36}">
      <dgm:prSet/>
      <dgm:spPr/>
      <dgm:t>
        <a:bodyPr/>
        <a:lstStyle/>
        <a:p>
          <a:endParaRPr lang="zh-CN" altLang="en-US" sz="1600"/>
        </a:p>
      </dgm:t>
    </dgm:pt>
    <dgm:pt modelId="{C3ED7A2D-B162-40DD-A1EF-DFD3D373F09E}" type="sibTrans" cxnId="{0CF333FB-7964-4FE0-9814-14CB2AB22B36}">
      <dgm:prSet/>
      <dgm:spPr/>
      <dgm:t>
        <a:bodyPr/>
        <a:lstStyle/>
        <a:p>
          <a:endParaRPr lang="zh-CN" altLang="en-US" sz="1600"/>
        </a:p>
      </dgm:t>
    </dgm:pt>
    <dgm:pt modelId="{65BDF873-F089-45C0-A806-32CF0D93CD43}">
      <dgm:prSet custT="1"/>
      <dgm:spPr/>
      <dgm:t>
        <a:bodyPr/>
        <a:lstStyle/>
        <a:p>
          <a:r>
            <a:rPr lang="en-US" altLang="zh-CN" sz="1600" dirty="0"/>
            <a:t>2.4 What is an algorithm</a:t>
          </a:r>
          <a:endParaRPr lang="zh-CN" altLang="en-US" sz="1600" dirty="0"/>
        </a:p>
      </dgm:t>
    </dgm:pt>
    <dgm:pt modelId="{9CC26464-9ECA-45A8-B454-4CEE2ACBDF42}" type="parTrans" cxnId="{E4EED76B-3544-4019-AEE8-64B813AB2ABB}">
      <dgm:prSet/>
      <dgm:spPr/>
      <dgm:t>
        <a:bodyPr/>
        <a:lstStyle/>
        <a:p>
          <a:endParaRPr lang="zh-CN" altLang="en-US" sz="1600"/>
        </a:p>
      </dgm:t>
    </dgm:pt>
    <dgm:pt modelId="{78C973DB-795B-43FE-A0C8-318E7943DE1F}" type="sibTrans" cxnId="{E4EED76B-3544-4019-AEE8-64B813AB2ABB}">
      <dgm:prSet/>
      <dgm:spPr/>
      <dgm:t>
        <a:bodyPr/>
        <a:lstStyle/>
        <a:p>
          <a:endParaRPr lang="zh-CN" altLang="en-US" sz="1600"/>
        </a:p>
      </dgm:t>
    </dgm:pt>
    <dgm:pt modelId="{D7CA8F83-7C11-47CB-9BE5-CFD106D6249A}">
      <dgm:prSet custT="1"/>
      <dgm:spPr/>
      <dgm:t>
        <a:bodyPr/>
        <a:lstStyle/>
        <a:p>
          <a:r>
            <a:rPr lang="en-US" altLang="zh-CN" sz="1600" dirty="0"/>
            <a:t>2.5 The Sprint</a:t>
          </a:r>
          <a:endParaRPr lang="zh-CN" altLang="en-US" sz="1600" dirty="0"/>
        </a:p>
      </dgm:t>
    </dgm:pt>
    <dgm:pt modelId="{B21BAD52-8699-4836-9E11-4DD3A9E5F869}" type="parTrans" cxnId="{DD9117B4-4D35-4473-84A9-82A7D5BE6871}">
      <dgm:prSet/>
      <dgm:spPr/>
      <dgm:t>
        <a:bodyPr/>
        <a:lstStyle/>
        <a:p>
          <a:endParaRPr lang="zh-CN" altLang="en-US" sz="1600"/>
        </a:p>
      </dgm:t>
    </dgm:pt>
    <dgm:pt modelId="{F5F20167-1409-4DFF-90C5-DFDDBB68E984}" type="sibTrans" cxnId="{DD9117B4-4D35-4473-84A9-82A7D5BE6871}">
      <dgm:prSet/>
      <dgm:spPr/>
      <dgm:t>
        <a:bodyPr/>
        <a:lstStyle/>
        <a:p>
          <a:endParaRPr lang="zh-CN" altLang="en-US" sz="1600"/>
        </a:p>
      </dgm:t>
    </dgm:pt>
    <dgm:pt modelId="{D5DB03BF-CBF9-40FB-BD7E-A5AA0A167EB1}">
      <dgm:prSet custT="1"/>
      <dgm:spPr/>
      <dgm:t>
        <a:bodyPr/>
        <a:lstStyle/>
        <a:p>
          <a:r>
            <a:rPr lang="en-US" altLang="zh-CN" sz="1600" dirty="0"/>
            <a:t>2.6 What’s with all these conferences anyway</a:t>
          </a:r>
          <a:endParaRPr lang="zh-CN" altLang="en-US" sz="1600" dirty="0"/>
        </a:p>
      </dgm:t>
    </dgm:pt>
    <dgm:pt modelId="{2371C648-925D-4758-AC03-D4B659E5965C}" type="parTrans" cxnId="{3ABD54E6-2149-44F3-9285-8E2086B5E1DC}">
      <dgm:prSet/>
      <dgm:spPr/>
      <dgm:t>
        <a:bodyPr/>
        <a:lstStyle/>
        <a:p>
          <a:endParaRPr lang="zh-CN" altLang="en-US" sz="1600"/>
        </a:p>
      </dgm:t>
    </dgm:pt>
    <dgm:pt modelId="{0D1F694A-AFEE-4B08-B411-4F9852FB047D}" type="sibTrans" cxnId="{3ABD54E6-2149-44F3-9285-8E2086B5E1DC}">
      <dgm:prSet/>
      <dgm:spPr/>
      <dgm:t>
        <a:bodyPr/>
        <a:lstStyle/>
        <a:p>
          <a:endParaRPr lang="zh-CN" altLang="en-US" sz="1600"/>
        </a:p>
      </dgm:t>
    </dgm:pt>
    <dgm:pt modelId="{65749094-C0C7-4CB2-B312-354162310E19}" type="pres">
      <dgm:prSet presAssocID="{47EC4278-BCD8-4C25-AD87-CF8303055AE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9FE229-8F8A-43E1-BB7E-7A2EAD514A72}" type="pres">
      <dgm:prSet presAssocID="{B6082D88-9269-4F4B-B3B8-4680362E7CE7}" presName="hierRoot1" presStyleCnt="0">
        <dgm:presLayoutVars>
          <dgm:hierBranch val="init"/>
        </dgm:presLayoutVars>
      </dgm:prSet>
      <dgm:spPr/>
    </dgm:pt>
    <dgm:pt modelId="{A6FB0D82-44C6-4D73-9DD6-D0458676470C}" type="pres">
      <dgm:prSet presAssocID="{B6082D88-9269-4F4B-B3B8-4680362E7CE7}" presName="rootComposite1" presStyleCnt="0"/>
      <dgm:spPr/>
    </dgm:pt>
    <dgm:pt modelId="{E43E79BA-4CF3-4F66-8631-5F85A178A9BC}" type="pres">
      <dgm:prSet presAssocID="{B6082D88-9269-4F4B-B3B8-4680362E7CE7}" presName="rootText1" presStyleLbl="alignAcc1" presStyleIdx="0" presStyleCnt="0">
        <dgm:presLayoutVars>
          <dgm:chPref val="3"/>
        </dgm:presLayoutVars>
      </dgm:prSet>
      <dgm:spPr/>
    </dgm:pt>
    <dgm:pt modelId="{C245DA0B-809C-434D-81C2-F3B94BA48B65}" type="pres">
      <dgm:prSet presAssocID="{B6082D88-9269-4F4B-B3B8-4680362E7CE7}" presName="topArc1" presStyleLbl="parChTrans1D1" presStyleIdx="0" presStyleCnt="14"/>
      <dgm:spPr/>
    </dgm:pt>
    <dgm:pt modelId="{68A381D5-58F8-40B8-8A20-065A5438EFC3}" type="pres">
      <dgm:prSet presAssocID="{B6082D88-9269-4F4B-B3B8-4680362E7CE7}" presName="bottomArc1" presStyleLbl="parChTrans1D1" presStyleIdx="1" presStyleCnt="14"/>
      <dgm:spPr/>
    </dgm:pt>
    <dgm:pt modelId="{0C2BE374-E42E-4A5B-BC3F-789747CA2339}" type="pres">
      <dgm:prSet presAssocID="{B6082D88-9269-4F4B-B3B8-4680362E7CE7}" presName="topConnNode1" presStyleLbl="node1" presStyleIdx="0" presStyleCnt="0"/>
      <dgm:spPr/>
    </dgm:pt>
    <dgm:pt modelId="{0F3F42FF-FAE2-4F86-AC90-9010D10B7B48}" type="pres">
      <dgm:prSet presAssocID="{B6082D88-9269-4F4B-B3B8-4680362E7CE7}" presName="hierChild2" presStyleCnt="0"/>
      <dgm:spPr/>
    </dgm:pt>
    <dgm:pt modelId="{FDFF08D8-51B4-46C9-A6B7-4F8EAAFE0F03}" type="pres">
      <dgm:prSet presAssocID="{B6082D88-9269-4F4B-B3B8-4680362E7CE7}" presName="hierChild3" presStyleCnt="0"/>
      <dgm:spPr/>
    </dgm:pt>
    <dgm:pt modelId="{AA5D358C-D508-4FAB-91B6-8B6B7BB6A0EB}" type="pres">
      <dgm:prSet presAssocID="{57F44CB0-0BC0-4260-9ED9-023573A323AA}" presName="hierRoot1" presStyleCnt="0">
        <dgm:presLayoutVars>
          <dgm:hierBranch val="init"/>
        </dgm:presLayoutVars>
      </dgm:prSet>
      <dgm:spPr/>
    </dgm:pt>
    <dgm:pt modelId="{A05B7397-E8C4-45CD-964B-561B56DD4589}" type="pres">
      <dgm:prSet presAssocID="{57F44CB0-0BC0-4260-9ED9-023573A323AA}" presName="rootComposite1" presStyleCnt="0"/>
      <dgm:spPr/>
    </dgm:pt>
    <dgm:pt modelId="{E0499793-3E0C-4954-87B3-873E66AFD183}" type="pres">
      <dgm:prSet presAssocID="{57F44CB0-0BC0-4260-9ED9-023573A323AA}" presName="rootText1" presStyleLbl="alignAcc1" presStyleIdx="0" presStyleCnt="0">
        <dgm:presLayoutVars>
          <dgm:chPref val="3"/>
        </dgm:presLayoutVars>
      </dgm:prSet>
      <dgm:spPr/>
    </dgm:pt>
    <dgm:pt modelId="{40FC715B-D4DE-4A08-B784-31FD367AE5B4}" type="pres">
      <dgm:prSet presAssocID="{57F44CB0-0BC0-4260-9ED9-023573A323AA}" presName="topArc1" presStyleLbl="parChTrans1D1" presStyleIdx="2" presStyleCnt="14"/>
      <dgm:spPr/>
    </dgm:pt>
    <dgm:pt modelId="{87B74F1D-4389-4DB8-9A21-29F5A8C5B09B}" type="pres">
      <dgm:prSet presAssocID="{57F44CB0-0BC0-4260-9ED9-023573A323AA}" presName="bottomArc1" presStyleLbl="parChTrans1D1" presStyleIdx="3" presStyleCnt="14"/>
      <dgm:spPr/>
    </dgm:pt>
    <dgm:pt modelId="{0826E5EC-7FEC-4A0A-A39E-4216D92C50ED}" type="pres">
      <dgm:prSet presAssocID="{57F44CB0-0BC0-4260-9ED9-023573A323AA}" presName="topConnNode1" presStyleLbl="node1" presStyleIdx="0" presStyleCnt="0"/>
      <dgm:spPr/>
    </dgm:pt>
    <dgm:pt modelId="{967257B8-3D12-42AF-950E-804042B16CEB}" type="pres">
      <dgm:prSet presAssocID="{57F44CB0-0BC0-4260-9ED9-023573A323AA}" presName="hierChild2" presStyleCnt="0"/>
      <dgm:spPr/>
    </dgm:pt>
    <dgm:pt modelId="{35398F9F-8696-44EC-9AAA-807B89454A15}" type="pres">
      <dgm:prSet presAssocID="{3FE103DB-F640-4F3B-B26E-1E3594B2639B}" presName="Name28" presStyleLbl="parChTrans1D2" presStyleIdx="0" presStyleCnt="5"/>
      <dgm:spPr/>
    </dgm:pt>
    <dgm:pt modelId="{C39F50E3-2888-43CE-8775-5000BAC27A7B}" type="pres">
      <dgm:prSet presAssocID="{6388D90A-8E99-42AE-99DF-ED6CFB5A4473}" presName="hierRoot2" presStyleCnt="0">
        <dgm:presLayoutVars>
          <dgm:hierBranch val="init"/>
        </dgm:presLayoutVars>
      </dgm:prSet>
      <dgm:spPr/>
    </dgm:pt>
    <dgm:pt modelId="{22B3EF2A-1C95-4271-B440-6F02CFE1BE0C}" type="pres">
      <dgm:prSet presAssocID="{6388D90A-8E99-42AE-99DF-ED6CFB5A4473}" presName="rootComposite2" presStyleCnt="0"/>
      <dgm:spPr/>
    </dgm:pt>
    <dgm:pt modelId="{5AB0F0DC-658B-4059-816E-2993BF2B3B04}" type="pres">
      <dgm:prSet presAssocID="{6388D90A-8E99-42AE-99DF-ED6CFB5A4473}" presName="rootText2" presStyleLbl="alignAcc1" presStyleIdx="0" presStyleCnt="0">
        <dgm:presLayoutVars>
          <dgm:chPref val="3"/>
        </dgm:presLayoutVars>
      </dgm:prSet>
      <dgm:spPr/>
    </dgm:pt>
    <dgm:pt modelId="{042C7F14-7E65-4C52-AB73-858F1B07DA3C}" type="pres">
      <dgm:prSet presAssocID="{6388D90A-8E99-42AE-99DF-ED6CFB5A4473}" presName="topArc2" presStyleLbl="parChTrans1D1" presStyleIdx="4" presStyleCnt="14"/>
      <dgm:spPr/>
    </dgm:pt>
    <dgm:pt modelId="{5B7ACF5C-57CF-4115-A7E4-30E798D17815}" type="pres">
      <dgm:prSet presAssocID="{6388D90A-8E99-42AE-99DF-ED6CFB5A4473}" presName="bottomArc2" presStyleLbl="parChTrans1D1" presStyleIdx="5" presStyleCnt="14"/>
      <dgm:spPr/>
    </dgm:pt>
    <dgm:pt modelId="{B5441D0B-D2F5-48EF-A819-8293E0A22916}" type="pres">
      <dgm:prSet presAssocID="{6388D90A-8E99-42AE-99DF-ED6CFB5A4473}" presName="topConnNode2" presStyleLbl="node2" presStyleIdx="0" presStyleCnt="0"/>
      <dgm:spPr/>
    </dgm:pt>
    <dgm:pt modelId="{C5186C73-137C-454A-95C4-A1AE8D597E33}" type="pres">
      <dgm:prSet presAssocID="{6388D90A-8E99-42AE-99DF-ED6CFB5A4473}" presName="hierChild4" presStyleCnt="0"/>
      <dgm:spPr/>
    </dgm:pt>
    <dgm:pt modelId="{F0DC9011-0D79-4709-B06A-941C8A0D2F80}" type="pres">
      <dgm:prSet presAssocID="{6388D90A-8E99-42AE-99DF-ED6CFB5A4473}" presName="hierChild5" presStyleCnt="0"/>
      <dgm:spPr/>
    </dgm:pt>
    <dgm:pt modelId="{A3988790-90FE-4644-803A-E71EA905E333}" type="pres">
      <dgm:prSet presAssocID="{E970C3FD-85AC-4352-9B32-C42DBD7BC306}" presName="Name28" presStyleLbl="parChTrans1D2" presStyleIdx="1" presStyleCnt="5"/>
      <dgm:spPr/>
    </dgm:pt>
    <dgm:pt modelId="{8AF39EC9-F620-496B-950A-72A607B8CA5C}" type="pres">
      <dgm:prSet presAssocID="{828CD0DA-D4A8-4545-BE5D-985660BBCEB7}" presName="hierRoot2" presStyleCnt="0">
        <dgm:presLayoutVars>
          <dgm:hierBranch val="init"/>
        </dgm:presLayoutVars>
      </dgm:prSet>
      <dgm:spPr/>
    </dgm:pt>
    <dgm:pt modelId="{5D0BE01C-27D4-4619-96B0-D1B97C776516}" type="pres">
      <dgm:prSet presAssocID="{828CD0DA-D4A8-4545-BE5D-985660BBCEB7}" presName="rootComposite2" presStyleCnt="0"/>
      <dgm:spPr/>
    </dgm:pt>
    <dgm:pt modelId="{5E6DFE43-2888-4300-8778-71B3B889B1E0}" type="pres">
      <dgm:prSet presAssocID="{828CD0DA-D4A8-4545-BE5D-985660BBCEB7}" presName="rootText2" presStyleLbl="alignAcc1" presStyleIdx="0" presStyleCnt="0">
        <dgm:presLayoutVars>
          <dgm:chPref val="3"/>
        </dgm:presLayoutVars>
      </dgm:prSet>
      <dgm:spPr/>
    </dgm:pt>
    <dgm:pt modelId="{7C076338-A57F-46FC-8555-240FB6545F3D}" type="pres">
      <dgm:prSet presAssocID="{828CD0DA-D4A8-4545-BE5D-985660BBCEB7}" presName="topArc2" presStyleLbl="parChTrans1D1" presStyleIdx="6" presStyleCnt="14"/>
      <dgm:spPr/>
    </dgm:pt>
    <dgm:pt modelId="{08F2D438-4A0A-40D1-9659-9ED40B399DC3}" type="pres">
      <dgm:prSet presAssocID="{828CD0DA-D4A8-4545-BE5D-985660BBCEB7}" presName="bottomArc2" presStyleLbl="parChTrans1D1" presStyleIdx="7" presStyleCnt="14"/>
      <dgm:spPr/>
    </dgm:pt>
    <dgm:pt modelId="{F8DB379F-74CB-4D75-8031-452D93A60EA4}" type="pres">
      <dgm:prSet presAssocID="{828CD0DA-D4A8-4545-BE5D-985660BBCEB7}" presName="topConnNode2" presStyleLbl="node2" presStyleIdx="0" presStyleCnt="0"/>
      <dgm:spPr/>
    </dgm:pt>
    <dgm:pt modelId="{EC917467-673A-4737-AF40-D43941A45639}" type="pres">
      <dgm:prSet presAssocID="{828CD0DA-D4A8-4545-BE5D-985660BBCEB7}" presName="hierChild4" presStyleCnt="0"/>
      <dgm:spPr/>
    </dgm:pt>
    <dgm:pt modelId="{A5F0582B-4B66-4567-AA0C-A95807551357}" type="pres">
      <dgm:prSet presAssocID="{828CD0DA-D4A8-4545-BE5D-985660BBCEB7}" presName="hierChild5" presStyleCnt="0"/>
      <dgm:spPr/>
    </dgm:pt>
    <dgm:pt modelId="{BC88FF13-5B63-44B9-BC75-E31CDA90AEB8}" type="pres">
      <dgm:prSet presAssocID="{9CC26464-9ECA-45A8-B454-4CEE2ACBDF42}" presName="Name28" presStyleLbl="parChTrans1D2" presStyleIdx="2" presStyleCnt="5"/>
      <dgm:spPr/>
    </dgm:pt>
    <dgm:pt modelId="{A4E198DC-A48A-4C61-A56B-0BD9EDB794DE}" type="pres">
      <dgm:prSet presAssocID="{65BDF873-F089-45C0-A806-32CF0D93CD43}" presName="hierRoot2" presStyleCnt="0">
        <dgm:presLayoutVars>
          <dgm:hierBranch val="init"/>
        </dgm:presLayoutVars>
      </dgm:prSet>
      <dgm:spPr/>
    </dgm:pt>
    <dgm:pt modelId="{E68EBD57-43E3-4C3E-9A68-1C5F01BC44B9}" type="pres">
      <dgm:prSet presAssocID="{65BDF873-F089-45C0-A806-32CF0D93CD43}" presName="rootComposite2" presStyleCnt="0"/>
      <dgm:spPr/>
    </dgm:pt>
    <dgm:pt modelId="{511AB056-9B4B-4307-B5C3-9F59C7663B8B}" type="pres">
      <dgm:prSet presAssocID="{65BDF873-F089-45C0-A806-32CF0D93CD43}" presName="rootText2" presStyleLbl="alignAcc1" presStyleIdx="0" presStyleCnt="0">
        <dgm:presLayoutVars>
          <dgm:chPref val="3"/>
        </dgm:presLayoutVars>
      </dgm:prSet>
      <dgm:spPr/>
    </dgm:pt>
    <dgm:pt modelId="{F112CF64-C87E-4040-8CCB-4B5F9DED807A}" type="pres">
      <dgm:prSet presAssocID="{65BDF873-F089-45C0-A806-32CF0D93CD43}" presName="topArc2" presStyleLbl="parChTrans1D1" presStyleIdx="8" presStyleCnt="14"/>
      <dgm:spPr/>
    </dgm:pt>
    <dgm:pt modelId="{F488C05C-E8AF-4765-9B44-B58717F0960D}" type="pres">
      <dgm:prSet presAssocID="{65BDF873-F089-45C0-A806-32CF0D93CD43}" presName="bottomArc2" presStyleLbl="parChTrans1D1" presStyleIdx="9" presStyleCnt="14"/>
      <dgm:spPr/>
    </dgm:pt>
    <dgm:pt modelId="{9F3B3C74-2581-4B47-B2F6-5468B5DE606C}" type="pres">
      <dgm:prSet presAssocID="{65BDF873-F089-45C0-A806-32CF0D93CD43}" presName="topConnNode2" presStyleLbl="node2" presStyleIdx="0" presStyleCnt="0"/>
      <dgm:spPr/>
    </dgm:pt>
    <dgm:pt modelId="{190EF6B7-0CD5-43AD-A5E8-60832A783458}" type="pres">
      <dgm:prSet presAssocID="{65BDF873-F089-45C0-A806-32CF0D93CD43}" presName="hierChild4" presStyleCnt="0"/>
      <dgm:spPr/>
    </dgm:pt>
    <dgm:pt modelId="{10971935-D52B-441C-92D4-E3F5207795C5}" type="pres">
      <dgm:prSet presAssocID="{65BDF873-F089-45C0-A806-32CF0D93CD43}" presName="hierChild5" presStyleCnt="0"/>
      <dgm:spPr/>
    </dgm:pt>
    <dgm:pt modelId="{950C1AAB-B72C-46E0-8F65-0D20FC84DB75}" type="pres">
      <dgm:prSet presAssocID="{B21BAD52-8699-4836-9E11-4DD3A9E5F869}" presName="Name28" presStyleLbl="parChTrans1D2" presStyleIdx="3" presStyleCnt="5"/>
      <dgm:spPr/>
    </dgm:pt>
    <dgm:pt modelId="{535710EC-8425-4717-A6DB-D0D3B93C1F8D}" type="pres">
      <dgm:prSet presAssocID="{D7CA8F83-7C11-47CB-9BE5-CFD106D6249A}" presName="hierRoot2" presStyleCnt="0">
        <dgm:presLayoutVars>
          <dgm:hierBranch val="init"/>
        </dgm:presLayoutVars>
      </dgm:prSet>
      <dgm:spPr/>
    </dgm:pt>
    <dgm:pt modelId="{4D5CAB9E-1A57-4FA8-950C-B2C3F8B8AB71}" type="pres">
      <dgm:prSet presAssocID="{D7CA8F83-7C11-47CB-9BE5-CFD106D6249A}" presName="rootComposite2" presStyleCnt="0"/>
      <dgm:spPr/>
    </dgm:pt>
    <dgm:pt modelId="{B8569271-D031-4E1C-8298-F738775C2937}" type="pres">
      <dgm:prSet presAssocID="{D7CA8F83-7C11-47CB-9BE5-CFD106D6249A}" presName="rootText2" presStyleLbl="alignAcc1" presStyleIdx="0" presStyleCnt="0">
        <dgm:presLayoutVars>
          <dgm:chPref val="3"/>
        </dgm:presLayoutVars>
      </dgm:prSet>
      <dgm:spPr/>
    </dgm:pt>
    <dgm:pt modelId="{F4409F36-C629-434B-BFC2-6555217FA0D7}" type="pres">
      <dgm:prSet presAssocID="{D7CA8F83-7C11-47CB-9BE5-CFD106D6249A}" presName="topArc2" presStyleLbl="parChTrans1D1" presStyleIdx="10" presStyleCnt="14"/>
      <dgm:spPr/>
    </dgm:pt>
    <dgm:pt modelId="{9E3F00AD-85FC-479C-8653-E147CA0B6490}" type="pres">
      <dgm:prSet presAssocID="{D7CA8F83-7C11-47CB-9BE5-CFD106D6249A}" presName="bottomArc2" presStyleLbl="parChTrans1D1" presStyleIdx="11" presStyleCnt="14"/>
      <dgm:spPr/>
    </dgm:pt>
    <dgm:pt modelId="{E133000D-2307-4675-AA15-D93717A6377E}" type="pres">
      <dgm:prSet presAssocID="{D7CA8F83-7C11-47CB-9BE5-CFD106D6249A}" presName="topConnNode2" presStyleLbl="node2" presStyleIdx="0" presStyleCnt="0"/>
      <dgm:spPr/>
    </dgm:pt>
    <dgm:pt modelId="{F343977D-7069-4D4C-9694-05EC0995F156}" type="pres">
      <dgm:prSet presAssocID="{D7CA8F83-7C11-47CB-9BE5-CFD106D6249A}" presName="hierChild4" presStyleCnt="0"/>
      <dgm:spPr/>
    </dgm:pt>
    <dgm:pt modelId="{64C7C43C-A758-4203-8D7D-40EA1215E152}" type="pres">
      <dgm:prSet presAssocID="{D7CA8F83-7C11-47CB-9BE5-CFD106D6249A}" presName="hierChild5" presStyleCnt="0"/>
      <dgm:spPr/>
    </dgm:pt>
    <dgm:pt modelId="{89BA70D8-0D1E-480D-9736-65EAF6905F84}" type="pres">
      <dgm:prSet presAssocID="{2371C648-925D-4758-AC03-D4B659E5965C}" presName="Name28" presStyleLbl="parChTrans1D2" presStyleIdx="4" presStyleCnt="5"/>
      <dgm:spPr/>
    </dgm:pt>
    <dgm:pt modelId="{77553789-21A6-48F6-A899-6604E1983301}" type="pres">
      <dgm:prSet presAssocID="{D5DB03BF-CBF9-40FB-BD7E-A5AA0A167EB1}" presName="hierRoot2" presStyleCnt="0">
        <dgm:presLayoutVars>
          <dgm:hierBranch val="init"/>
        </dgm:presLayoutVars>
      </dgm:prSet>
      <dgm:spPr/>
    </dgm:pt>
    <dgm:pt modelId="{C1DD4D0A-69C9-4B56-A16B-745FD1F78A5C}" type="pres">
      <dgm:prSet presAssocID="{D5DB03BF-CBF9-40FB-BD7E-A5AA0A167EB1}" presName="rootComposite2" presStyleCnt="0"/>
      <dgm:spPr/>
    </dgm:pt>
    <dgm:pt modelId="{3BD76B58-41F6-43D6-9B60-0007053A5E24}" type="pres">
      <dgm:prSet presAssocID="{D5DB03BF-CBF9-40FB-BD7E-A5AA0A167EB1}" presName="rootText2" presStyleLbl="alignAcc1" presStyleIdx="0" presStyleCnt="0">
        <dgm:presLayoutVars>
          <dgm:chPref val="3"/>
        </dgm:presLayoutVars>
      </dgm:prSet>
      <dgm:spPr/>
    </dgm:pt>
    <dgm:pt modelId="{578C4012-48BE-4750-ABA5-CF34C518EEF6}" type="pres">
      <dgm:prSet presAssocID="{D5DB03BF-CBF9-40FB-BD7E-A5AA0A167EB1}" presName="topArc2" presStyleLbl="parChTrans1D1" presStyleIdx="12" presStyleCnt="14"/>
      <dgm:spPr/>
    </dgm:pt>
    <dgm:pt modelId="{5362A907-C222-44C5-A121-171E79AD2860}" type="pres">
      <dgm:prSet presAssocID="{D5DB03BF-CBF9-40FB-BD7E-A5AA0A167EB1}" presName="bottomArc2" presStyleLbl="parChTrans1D1" presStyleIdx="13" presStyleCnt="14"/>
      <dgm:spPr/>
    </dgm:pt>
    <dgm:pt modelId="{ED6427EB-F022-4095-8BB3-4638E527945B}" type="pres">
      <dgm:prSet presAssocID="{D5DB03BF-CBF9-40FB-BD7E-A5AA0A167EB1}" presName="topConnNode2" presStyleLbl="node2" presStyleIdx="0" presStyleCnt="0"/>
      <dgm:spPr/>
    </dgm:pt>
    <dgm:pt modelId="{194CEBA2-3B65-4E3B-9096-3EA92C5B5CFF}" type="pres">
      <dgm:prSet presAssocID="{D5DB03BF-CBF9-40FB-BD7E-A5AA0A167EB1}" presName="hierChild4" presStyleCnt="0"/>
      <dgm:spPr/>
    </dgm:pt>
    <dgm:pt modelId="{ECB5A74D-D5EA-41B7-B38D-55A484524EF2}" type="pres">
      <dgm:prSet presAssocID="{D5DB03BF-CBF9-40FB-BD7E-A5AA0A167EB1}" presName="hierChild5" presStyleCnt="0"/>
      <dgm:spPr/>
    </dgm:pt>
    <dgm:pt modelId="{8D3858C9-FC6C-41B6-9A26-BF8F1155690B}" type="pres">
      <dgm:prSet presAssocID="{57F44CB0-0BC0-4260-9ED9-023573A323AA}" presName="hierChild3" presStyleCnt="0"/>
      <dgm:spPr/>
    </dgm:pt>
  </dgm:ptLst>
  <dgm:cxnLst>
    <dgm:cxn modelId="{C5F88005-FFAA-4F31-89F0-C306E1BDC6F2}" type="presOf" srcId="{828CD0DA-D4A8-4545-BE5D-985660BBCEB7}" destId="{F8DB379F-74CB-4D75-8031-452D93A60EA4}" srcOrd="1" destOrd="0" presId="urn:microsoft.com/office/officeart/2008/layout/HalfCircleOrganizationChart"/>
    <dgm:cxn modelId="{4763140A-68EB-4DC0-AF7A-E2011F3734ED}" type="presOf" srcId="{E970C3FD-85AC-4352-9B32-C42DBD7BC306}" destId="{A3988790-90FE-4644-803A-E71EA905E333}" srcOrd="0" destOrd="0" presId="urn:microsoft.com/office/officeart/2008/layout/HalfCircleOrganizationChart"/>
    <dgm:cxn modelId="{B2F42C22-DC17-4788-B93D-894B1D315B7D}" type="presOf" srcId="{47EC4278-BCD8-4C25-AD87-CF8303055AE8}" destId="{65749094-C0C7-4CB2-B312-354162310E19}" srcOrd="0" destOrd="0" presId="urn:microsoft.com/office/officeart/2008/layout/HalfCircleOrganizationChart"/>
    <dgm:cxn modelId="{B036BD27-B7F5-438E-99CF-AB514CAC678D}" type="presOf" srcId="{D5DB03BF-CBF9-40FB-BD7E-A5AA0A167EB1}" destId="{3BD76B58-41F6-43D6-9B60-0007053A5E24}" srcOrd="0" destOrd="0" presId="urn:microsoft.com/office/officeart/2008/layout/HalfCircleOrganizationChart"/>
    <dgm:cxn modelId="{13E0615C-8D00-4FAB-B079-A99952B06C88}" type="presOf" srcId="{9CC26464-9ECA-45A8-B454-4CEE2ACBDF42}" destId="{BC88FF13-5B63-44B9-BC75-E31CDA90AEB8}" srcOrd="0" destOrd="0" presId="urn:microsoft.com/office/officeart/2008/layout/HalfCircleOrganizationChart"/>
    <dgm:cxn modelId="{4BC06842-D026-4C5E-BAF3-16035CAA61FE}" type="presOf" srcId="{B21BAD52-8699-4836-9E11-4DD3A9E5F869}" destId="{950C1AAB-B72C-46E0-8F65-0D20FC84DB75}" srcOrd="0" destOrd="0" presId="urn:microsoft.com/office/officeart/2008/layout/HalfCircleOrganizationChart"/>
    <dgm:cxn modelId="{A5C7B269-36FB-466E-88D3-9E27E4610BA1}" type="presOf" srcId="{3FE103DB-F640-4F3B-B26E-1E3594B2639B}" destId="{35398F9F-8696-44EC-9AAA-807B89454A15}" srcOrd="0" destOrd="0" presId="urn:microsoft.com/office/officeart/2008/layout/HalfCircleOrganizationChart"/>
    <dgm:cxn modelId="{E4EED76B-3544-4019-AEE8-64B813AB2ABB}" srcId="{57F44CB0-0BC0-4260-9ED9-023573A323AA}" destId="{65BDF873-F089-45C0-A806-32CF0D93CD43}" srcOrd="2" destOrd="0" parTransId="{9CC26464-9ECA-45A8-B454-4CEE2ACBDF42}" sibTransId="{78C973DB-795B-43FE-A0C8-318E7943DE1F}"/>
    <dgm:cxn modelId="{C2C3856F-ABB3-4992-B6A5-CF07F9C006E2}" srcId="{57F44CB0-0BC0-4260-9ED9-023573A323AA}" destId="{6388D90A-8E99-42AE-99DF-ED6CFB5A4473}" srcOrd="0" destOrd="0" parTransId="{3FE103DB-F640-4F3B-B26E-1E3594B2639B}" sibTransId="{5B7C0771-3A57-4CFB-8CA0-43D378166646}"/>
    <dgm:cxn modelId="{BFF46E75-0B6B-4C23-81BE-CFB502ADF80E}" srcId="{47EC4278-BCD8-4C25-AD87-CF8303055AE8}" destId="{B6082D88-9269-4F4B-B3B8-4680362E7CE7}" srcOrd="0" destOrd="0" parTransId="{E3D8788F-5BEB-4D6F-B9BD-BDD7FB3E1426}" sibTransId="{83D30A3D-DCA3-44F2-B4D8-3ECEB20EF3A2}"/>
    <dgm:cxn modelId="{E3489D55-B7BA-4161-8435-915F78536744}" type="presOf" srcId="{2371C648-925D-4758-AC03-D4B659E5965C}" destId="{89BA70D8-0D1E-480D-9736-65EAF6905F84}" srcOrd="0" destOrd="0" presId="urn:microsoft.com/office/officeart/2008/layout/HalfCircleOrganizationChart"/>
    <dgm:cxn modelId="{E1A03076-0B17-4F17-AE10-1AA73B304A16}" type="presOf" srcId="{828CD0DA-D4A8-4545-BE5D-985660BBCEB7}" destId="{5E6DFE43-2888-4300-8778-71B3B889B1E0}" srcOrd="0" destOrd="0" presId="urn:microsoft.com/office/officeart/2008/layout/HalfCircleOrganizationChart"/>
    <dgm:cxn modelId="{57116C7F-31E6-4787-AF4C-1976A088CA42}" type="presOf" srcId="{6388D90A-8E99-42AE-99DF-ED6CFB5A4473}" destId="{B5441D0B-D2F5-48EF-A819-8293E0A22916}" srcOrd="1" destOrd="0" presId="urn:microsoft.com/office/officeart/2008/layout/HalfCircleOrganizationChart"/>
    <dgm:cxn modelId="{3D93EF83-7856-4170-8F48-49C228936CF2}" type="presOf" srcId="{B6082D88-9269-4F4B-B3B8-4680362E7CE7}" destId="{E43E79BA-4CF3-4F66-8631-5F85A178A9BC}" srcOrd="0" destOrd="0" presId="urn:microsoft.com/office/officeart/2008/layout/HalfCircleOrganizationChart"/>
    <dgm:cxn modelId="{25D4A486-6FB8-4AD0-A472-66EA59075AEB}" srcId="{47EC4278-BCD8-4C25-AD87-CF8303055AE8}" destId="{57F44CB0-0BC0-4260-9ED9-023573A323AA}" srcOrd="1" destOrd="0" parTransId="{D8FCA918-D26F-4491-8B4C-2A3468FC2293}" sibTransId="{B0C4183F-F17E-49CC-B787-240613F39783}"/>
    <dgm:cxn modelId="{8F89DA95-643C-4323-BCAC-291F00E165C1}" type="presOf" srcId="{57F44CB0-0BC0-4260-9ED9-023573A323AA}" destId="{0826E5EC-7FEC-4A0A-A39E-4216D92C50ED}" srcOrd="1" destOrd="0" presId="urn:microsoft.com/office/officeart/2008/layout/HalfCircleOrganizationChart"/>
    <dgm:cxn modelId="{C63CE595-220C-41FF-856E-6484ED1B67B2}" type="presOf" srcId="{B6082D88-9269-4F4B-B3B8-4680362E7CE7}" destId="{0C2BE374-E42E-4A5B-BC3F-789747CA2339}" srcOrd="1" destOrd="0" presId="urn:microsoft.com/office/officeart/2008/layout/HalfCircleOrganizationChart"/>
    <dgm:cxn modelId="{4A4C89A6-744C-48C8-AFD4-D461B6D0DC3A}" type="presOf" srcId="{65BDF873-F089-45C0-A806-32CF0D93CD43}" destId="{9F3B3C74-2581-4B47-B2F6-5468B5DE606C}" srcOrd="1" destOrd="0" presId="urn:microsoft.com/office/officeart/2008/layout/HalfCircleOrganizationChart"/>
    <dgm:cxn modelId="{7C420EAF-61F4-438F-88C7-0CBE658B2091}" type="presOf" srcId="{57F44CB0-0BC0-4260-9ED9-023573A323AA}" destId="{E0499793-3E0C-4954-87B3-873E66AFD183}" srcOrd="0" destOrd="0" presId="urn:microsoft.com/office/officeart/2008/layout/HalfCircleOrganizationChart"/>
    <dgm:cxn modelId="{DD9117B4-4D35-4473-84A9-82A7D5BE6871}" srcId="{57F44CB0-0BC0-4260-9ED9-023573A323AA}" destId="{D7CA8F83-7C11-47CB-9BE5-CFD106D6249A}" srcOrd="3" destOrd="0" parTransId="{B21BAD52-8699-4836-9E11-4DD3A9E5F869}" sibTransId="{F5F20167-1409-4DFF-90C5-DFDDBB68E984}"/>
    <dgm:cxn modelId="{D4BF57C2-5775-430F-9C9C-95EBE992E4B4}" type="presOf" srcId="{D7CA8F83-7C11-47CB-9BE5-CFD106D6249A}" destId="{B8569271-D031-4E1C-8298-F738775C2937}" srcOrd="0" destOrd="0" presId="urn:microsoft.com/office/officeart/2008/layout/HalfCircleOrganizationChart"/>
    <dgm:cxn modelId="{4C9EE4CB-760F-423C-B73F-CBD2D8769327}" type="presOf" srcId="{D7CA8F83-7C11-47CB-9BE5-CFD106D6249A}" destId="{E133000D-2307-4675-AA15-D93717A6377E}" srcOrd="1" destOrd="0" presId="urn:microsoft.com/office/officeart/2008/layout/HalfCircleOrganizationChart"/>
    <dgm:cxn modelId="{3ABD54E6-2149-44F3-9285-8E2086B5E1DC}" srcId="{57F44CB0-0BC0-4260-9ED9-023573A323AA}" destId="{D5DB03BF-CBF9-40FB-BD7E-A5AA0A167EB1}" srcOrd="4" destOrd="0" parTransId="{2371C648-925D-4758-AC03-D4B659E5965C}" sibTransId="{0D1F694A-AFEE-4B08-B411-4F9852FB047D}"/>
    <dgm:cxn modelId="{97467DEC-6B30-42A3-BFB3-C1694BF9ACD9}" type="presOf" srcId="{D5DB03BF-CBF9-40FB-BD7E-A5AA0A167EB1}" destId="{ED6427EB-F022-4095-8BB3-4638E527945B}" srcOrd="1" destOrd="0" presId="urn:microsoft.com/office/officeart/2008/layout/HalfCircleOrganizationChart"/>
    <dgm:cxn modelId="{EDD7BEF7-4A61-4CC6-A7C3-1CBAB934F610}" type="presOf" srcId="{6388D90A-8E99-42AE-99DF-ED6CFB5A4473}" destId="{5AB0F0DC-658B-4059-816E-2993BF2B3B04}" srcOrd="0" destOrd="0" presId="urn:microsoft.com/office/officeart/2008/layout/HalfCircleOrganizationChart"/>
    <dgm:cxn modelId="{0CF333FB-7964-4FE0-9814-14CB2AB22B36}" srcId="{57F44CB0-0BC0-4260-9ED9-023573A323AA}" destId="{828CD0DA-D4A8-4545-BE5D-985660BBCEB7}" srcOrd="1" destOrd="0" parTransId="{E970C3FD-85AC-4352-9B32-C42DBD7BC306}" sibTransId="{C3ED7A2D-B162-40DD-A1EF-DFD3D373F09E}"/>
    <dgm:cxn modelId="{B7C74FFD-0469-4870-ACFB-E99BE68B3BFB}" type="presOf" srcId="{65BDF873-F089-45C0-A806-32CF0D93CD43}" destId="{511AB056-9B4B-4307-B5C3-9F59C7663B8B}" srcOrd="0" destOrd="0" presId="urn:microsoft.com/office/officeart/2008/layout/HalfCircleOrganizationChart"/>
    <dgm:cxn modelId="{67F66E69-3DB0-450E-87C6-EAA41B9C9BC2}" type="presParOf" srcId="{65749094-C0C7-4CB2-B312-354162310E19}" destId="{EE9FE229-8F8A-43E1-BB7E-7A2EAD514A72}" srcOrd="0" destOrd="0" presId="urn:microsoft.com/office/officeart/2008/layout/HalfCircleOrganizationChart"/>
    <dgm:cxn modelId="{3BB62248-59D0-458A-A1E4-008CA24E609B}" type="presParOf" srcId="{EE9FE229-8F8A-43E1-BB7E-7A2EAD514A72}" destId="{A6FB0D82-44C6-4D73-9DD6-D0458676470C}" srcOrd="0" destOrd="0" presId="urn:microsoft.com/office/officeart/2008/layout/HalfCircleOrganizationChart"/>
    <dgm:cxn modelId="{F13D1301-007C-4B25-9D42-D21813060F45}" type="presParOf" srcId="{A6FB0D82-44C6-4D73-9DD6-D0458676470C}" destId="{E43E79BA-4CF3-4F66-8631-5F85A178A9BC}" srcOrd="0" destOrd="0" presId="urn:microsoft.com/office/officeart/2008/layout/HalfCircleOrganizationChart"/>
    <dgm:cxn modelId="{ED3682FF-AD81-4FCF-B107-7F45E9AD50A2}" type="presParOf" srcId="{A6FB0D82-44C6-4D73-9DD6-D0458676470C}" destId="{C245DA0B-809C-434D-81C2-F3B94BA48B65}" srcOrd="1" destOrd="0" presId="urn:microsoft.com/office/officeart/2008/layout/HalfCircleOrganizationChart"/>
    <dgm:cxn modelId="{7A2C07E3-39C4-4902-A6B3-4B55AB120FDF}" type="presParOf" srcId="{A6FB0D82-44C6-4D73-9DD6-D0458676470C}" destId="{68A381D5-58F8-40B8-8A20-065A5438EFC3}" srcOrd="2" destOrd="0" presId="urn:microsoft.com/office/officeart/2008/layout/HalfCircleOrganizationChart"/>
    <dgm:cxn modelId="{D8A8C5B7-FC8D-4AF1-B507-C799E6EC1C77}" type="presParOf" srcId="{A6FB0D82-44C6-4D73-9DD6-D0458676470C}" destId="{0C2BE374-E42E-4A5B-BC3F-789747CA2339}" srcOrd="3" destOrd="0" presId="urn:microsoft.com/office/officeart/2008/layout/HalfCircleOrganizationChart"/>
    <dgm:cxn modelId="{C87E6C2C-7275-420E-B64A-EF588D6017A6}" type="presParOf" srcId="{EE9FE229-8F8A-43E1-BB7E-7A2EAD514A72}" destId="{0F3F42FF-FAE2-4F86-AC90-9010D10B7B48}" srcOrd="1" destOrd="0" presId="urn:microsoft.com/office/officeart/2008/layout/HalfCircleOrganizationChart"/>
    <dgm:cxn modelId="{B5A53A0B-3DC6-4810-B067-7BDBE0AAD838}" type="presParOf" srcId="{EE9FE229-8F8A-43E1-BB7E-7A2EAD514A72}" destId="{FDFF08D8-51B4-46C9-A6B7-4F8EAAFE0F03}" srcOrd="2" destOrd="0" presId="urn:microsoft.com/office/officeart/2008/layout/HalfCircleOrganizationChart"/>
    <dgm:cxn modelId="{99DC340B-F38A-4DFA-8F9E-84B3CADB05F3}" type="presParOf" srcId="{65749094-C0C7-4CB2-B312-354162310E19}" destId="{AA5D358C-D508-4FAB-91B6-8B6B7BB6A0EB}" srcOrd="1" destOrd="0" presId="urn:microsoft.com/office/officeart/2008/layout/HalfCircleOrganizationChart"/>
    <dgm:cxn modelId="{580DF730-486E-4C65-83F8-0FBA2EF5AB95}" type="presParOf" srcId="{AA5D358C-D508-4FAB-91B6-8B6B7BB6A0EB}" destId="{A05B7397-E8C4-45CD-964B-561B56DD4589}" srcOrd="0" destOrd="0" presId="urn:microsoft.com/office/officeart/2008/layout/HalfCircleOrganizationChart"/>
    <dgm:cxn modelId="{E1E4F38D-3D74-42D5-8EEA-FBC007EFB850}" type="presParOf" srcId="{A05B7397-E8C4-45CD-964B-561B56DD4589}" destId="{E0499793-3E0C-4954-87B3-873E66AFD183}" srcOrd="0" destOrd="0" presId="urn:microsoft.com/office/officeart/2008/layout/HalfCircleOrganizationChart"/>
    <dgm:cxn modelId="{D57BA31C-8B90-403E-A8A0-D55CD9B5F270}" type="presParOf" srcId="{A05B7397-E8C4-45CD-964B-561B56DD4589}" destId="{40FC715B-D4DE-4A08-B784-31FD367AE5B4}" srcOrd="1" destOrd="0" presId="urn:microsoft.com/office/officeart/2008/layout/HalfCircleOrganizationChart"/>
    <dgm:cxn modelId="{98AFD6FA-910B-46C1-B30E-BACF2BADA491}" type="presParOf" srcId="{A05B7397-E8C4-45CD-964B-561B56DD4589}" destId="{87B74F1D-4389-4DB8-9A21-29F5A8C5B09B}" srcOrd="2" destOrd="0" presId="urn:microsoft.com/office/officeart/2008/layout/HalfCircleOrganizationChart"/>
    <dgm:cxn modelId="{1BF4434A-B396-4CED-AA4E-139A3CF113F4}" type="presParOf" srcId="{A05B7397-E8C4-45CD-964B-561B56DD4589}" destId="{0826E5EC-7FEC-4A0A-A39E-4216D92C50ED}" srcOrd="3" destOrd="0" presId="urn:microsoft.com/office/officeart/2008/layout/HalfCircleOrganizationChart"/>
    <dgm:cxn modelId="{BEEB95C8-2B73-4E7C-8F14-E188B1A947A4}" type="presParOf" srcId="{AA5D358C-D508-4FAB-91B6-8B6B7BB6A0EB}" destId="{967257B8-3D12-42AF-950E-804042B16CEB}" srcOrd="1" destOrd="0" presId="urn:microsoft.com/office/officeart/2008/layout/HalfCircleOrganizationChart"/>
    <dgm:cxn modelId="{934158D4-3634-4338-ACBC-720F95FF6FD5}" type="presParOf" srcId="{967257B8-3D12-42AF-950E-804042B16CEB}" destId="{35398F9F-8696-44EC-9AAA-807B89454A15}" srcOrd="0" destOrd="0" presId="urn:microsoft.com/office/officeart/2008/layout/HalfCircleOrganizationChart"/>
    <dgm:cxn modelId="{B3EB6D37-D129-420A-A9E7-E59C11EDAA75}" type="presParOf" srcId="{967257B8-3D12-42AF-950E-804042B16CEB}" destId="{C39F50E3-2888-43CE-8775-5000BAC27A7B}" srcOrd="1" destOrd="0" presId="urn:microsoft.com/office/officeart/2008/layout/HalfCircleOrganizationChart"/>
    <dgm:cxn modelId="{9E088E2E-FCA3-48CF-B882-3A2964814E9A}" type="presParOf" srcId="{C39F50E3-2888-43CE-8775-5000BAC27A7B}" destId="{22B3EF2A-1C95-4271-B440-6F02CFE1BE0C}" srcOrd="0" destOrd="0" presId="urn:microsoft.com/office/officeart/2008/layout/HalfCircleOrganizationChart"/>
    <dgm:cxn modelId="{9FF7B8A9-FD7A-4D14-AAC5-D5BB5CD62A82}" type="presParOf" srcId="{22B3EF2A-1C95-4271-B440-6F02CFE1BE0C}" destId="{5AB0F0DC-658B-4059-816E-2993BF2B3B04}" srcOrd="0" destOrd="0" presId="urn:microsoft.com/office/officeart/2008/layout/HalfCircleOrganizationChart"/>
    <dgm:cxn modelId="{929EE148-1338-474C-ADEB-5D7C0CD64981}" type="presParOf" srcId="{22B3EF2A-1C95-4271-B440-6F02CFE1BE0C}" destId="{042C7F14-7E65-4C52-AB73-858F1B07DA3C}" srcOrd="1" destOrd="0" presId="urn:microsoft.com/office/officeart/2008/layout/HalfCircleOrganizationChart"/>
    <dgm:cxn modelId="{005E2DCB-ABC6-4EF4-8B7C-3B269E292940}" type="presParOf" srcId="{22B3EF2A-1C95-4271-B440-6F02CFE1BE0C}" destId="{5B7ACF5C-57CF-4115-A7E4-30E798D17815}" srcOrd="2" destOrd="0" presId="urn:microsoft.com/office/officeart/2008/layout/HalfCircleOrganizationChart"/>
    <dgm:cxn modelId="{AFE05A6C-709E-43BC-B51B-9407009EF1F6}" type="presParOf" srcId="{22B3EF2A-1C95-4271-B440-6F02CFE1BE0C}" destId="{B5441D0B-D2F5-48EF-A819-8293E0A22916}" srcOrd="3" destOrd="0" presId="urn:microsoft.com/office/officeart/2008/layout/HalfCircleOrganizationChart"/>
    <dgm:cxn modelId="{B1FA9D91-747A-415F-A794-C78A4107D36C}" type="presParOf" srcId="{C39F50E3-2888-43CE-8775-5000BAC27A7B}" destId="{C5186C73-137C-454A-95C4-A1AE8D597E33}" srcOrd="1" destOrd="0" presId="urn:microsoft.com/office/officeart/2008/layout/HalfCircleOrganizationChart"/>
    <dgm:cxn modelId="{CC440EAB-FE0F-4C9A-9467-3AA1D6766C98}" type="presParOf" srcId="{C39F50E3-2888-43CE-8775-5000BAC27A7B}" destId="{F0DC9011-0D79-4709-B06A-941C8A0D2F80}" srcOrd="2" destOrd="0" presId="urn:microsoft.com/office/officeart/2008/layout/HalfCircleOrganizationChart"/>
    <dgm:cxn modelId="{A2CE2D2F-ABDB-4FA8-9C66-DE7311E440F5}" type="presParOf" srcId="{967257B8-3D12-42AF-950E-804042B16CEB}" destId="{A3988790-90FE-4644-803A-E71EA905E333}" srcOrd="2" destOrd="0" presId="urn:microsoft.com/office/officeart/2008/layout/HalfCircleOrganizationChart"/>
    <dgm:cxn modelId="{91B60F59-2CEE-4AC0-A582-D8589BC33E75}" type="presParOf" srcId="{967257B8-3D12-42AF-950E-804042B16CEB}" destId="{8AF39EC9-F620-496B-950A-72A607B8CA5C}" srcOrd="3" destOrd="0" presId="urn:microsoft.com/office/officeart/2008/layout/HalfCircleOrganizationChart"/>
    <dgm:cxn modelId="{E5A0452B-89D4-4884-97D7-07EC2014C964}" type="presParOf" srcId="{8AF39EC9-F620-496B-950A-72A607B8CA5C}" destId="{5D0BE01C-27D4-4619-96B0-D1B97C776516}" srcOrd="0" destOrd="0" presId="urn:microsoft.com/office/officeart/2008/layout/HalfCircleOrganizationChart"/>
    <dgm:cxn modelId="{D76C3E21-C88D-4FFF-94CA-5071F511B385}" type="presParOf" srcId="{5D0BE01C-27D4-4619-96B0-D1B97C776516}" destId="{5E6DFE43-2888-4300-8778-71B3B889B1E0}" srcOrd="0" destOrd="0" presId="urn:microsoft.com/office/officeart/2008/layout/HalfCircleOrganizationChart"/>
    <dgm:cxn modelId="{7AECB5F5-9CBB-4356-8024-8F1A63451474}" type="presParOf" srcId="{5D0BE01C-27D4-4619-96B0-D1B97C776516}" destId="{7C076338-A57F-46FC-8555-240FB6545F3D}" srcOrd="1" destOrd="0" presId="urn:microsoft.com/office/officeart/2008/layout/HalfCircleOrganizationChart"/>
    <dgm:cxn modelId="{E4B3DC55-5B79-433F-B66C-CAF32670B005}" type="presParOf" srcId="{5D0BE01C-27D4-4619-96B0-D1B97C776516}" destId="{08F2D438-4A0A-40D1-9659-9ED40B399DC3}" srcOrd="2" destOrd="0" presId="urn:microsoft.com/office/officeart/2008/layout/HalfCircleOrganizationChart"/>
    <dgm:cxn modelId="{91A84E97-291F-4E51-8B53-9DB192CE0212}" type="presParOf" srcId="{5D0BE01C-27D4-4619-96B0-D1B97C776516}" destId="{F8DB379F-74CB-4D75-8031-452D93A60EA4}" srcOrd="3" destOrd="0" presId="urn:microsoft.com/office/officeart/2008/layout/HalfCircleOrganizationChart"/>
    <dgm:cxn modelId="{9EDE2951-4D0F-4C1C-B828-622DC5FCB7AF}" type="presParOf" srcId="{8AF39EC9-F620-496B-950A-72A607B8CA5C}" destId="{EC917467-673A-4737-AF40-D43941A45639}" srcOrd="1" destOrd="0" presId="urn:microsoft.com/office/officeart/2008/layout/HalfCircleOrganizationChart"/>
    <dgm:cxn modelId="{FEB5587D-5FB4-4800-903B-8ABAD1EB6579}" type="presParOf" srcId="{8AF39EC9-F620-496B-950A-72A607B8CA5C}" destId="{A5F0582B-4B66-4567-AA0C-A95807551357}" srcOrd="2" destOrd="0" presId="urn:microsoft.com/office/officeart/2008/layout/HalfCircleOrganizationChart"/>
    <dgm:cxn modelId="{56BEF655-429E-499E-9BF7-75E27DB83D36}" type="presParOf" srcId="{967257B8-3D12-42AF-950E-804042B16CEB}" destId="{BC88FF13-5B63-44B9-BC75-E31CDA90AEB8}" srcOrd="4" destOrd="0" presId="urn:microsoft.com/office/officeart/2008/layout/HalfCircleOrganizationChart"/>
    <dgm:cxn modelId="{03AB8DB5-976F-4118-9557-388F20FB895B}" type="presParOf" srcId="{967257B8-3D12-42AF-950E-804042B16CEB}" destId="{A4E198DC-A48A-4C61-A56B-0BD9EDB794DE}" srcOrd="5" destOrd="0" presId="urn:microsoft.com/office/officeart/2008/layout/HalfCircleOrganizationChart"/>
    <dgm:cxn modelId="{2A398ABE-7C79-4365-993A-C3C1458B63C0}" type="presParOf" srcId="{A4E198DC-A48A-4C61-A56B-0BD9EDB794DE}" destId="{E68EBD57-43E3-4C3E-9A68-1C5F01BC44B9}" srcOrd="0" destOrd="0" presId="urn:microsoft.com/office/officeart/2008/layout/HalfCircleOrganizationChart"/>
    <dgm:cxn modelId="{9A89CB0C-82D6-4871-BC6E-DCFBF889095A}" type="presParOf" srcId="{E68EBD57-43E3-4C3E-9A68-1C5F01BC44B9}" destId="{511AB056-9B4B-4307-B5C3-9F59C7663B8B}" srcOrd="0" destOrd="0" presId="urn:microsoft.com/office/officeart/2008/layout/HalfCircleOrganizationChart"/>
    <dgm:cxn modelId="{7AC9F460-B138-46F9-8E57-F9C7C7ADB125}" type="presParOf" srcId="{E68EBD57-43E3-4C3E-9A68-1C5F01BC44B9}" destId="{F112CF64-C87E-4040-8CCB-4B5F9DED807A}" srcOrd="1" destOrd="0" presId="urn:microsoft.com/office/officeart/2008/layout/HalfCircleOrganizationChart"/>
    <dgm:cxn modelId="{C75E4136-FD80-40CD-823C-30CCB7A41F27}" type="presParOf" srcId="{E68EBD57-43E3-4C3E-9A68-1C5F01BC44B9}" destId="{F488C05C-E8AF-4765-9B44-B58717F0960D}" srcOrd="2" destOrd="0" presId="urn:microsoft.com/office/officeart/2008/layout/HalfCircleOrganizationChart"/>
    <dgm:cxn modelId="{E88A0E88-845A-4F44-811C-73E88C37FDE3}" type="presParOf" srcId="{E68EBD57-43E3-4C3E-9A68-1C5F01BC44B9}" destId="{9F3B3C74-2581-4B47-B2F6-5468B5DE606C}" srcOrd="3" destOrd="0" presId="urn:microsoft.com/office/officeart/2008/layout/HalfCircleOrganizationChart"/>
    <dgm:cxn modelId="{90ABDB78-1E87-4FB3-8AD5-EE44775E0C9E}" type="presParOf" srcId="{A4E198DC-A48A-4C61-A56B-0BD9EDB794DE}" destId="{190EF6B7-0CD5-43AD-A5E8-60832A783458}" srcOrd="1" destOrd="0" presId="urn:microsoft.com/office/officeart/2008/layout/HalfCircleOrganizationChart"/>
    <dgm:cxn modelId="{86AD23A0-72AF-4447-B506-D5360D09B5C6}" type="presParOf" srcId="{A4E198DC-A48A-4C61-A56B-0BD9EDB794DE}" destId="{10971935-D52B-441C-92D4-E3F5207795C5}" srcOrd="2" destOrd="0" presId="urn:microsoft.com/office/officeart/2008/layout/HalfCircleOrganizationChart"/>
    <dgm:cxn modelId="{4DD82BAD-BAA5-4299-AAAA-14532086215C}" type="presParOf" srcId="{967257B8-3D12-42AF-950E-804042B16CEB}" destId="{950C1AAB-B72C-46E0-8F65-0D20FC84DB75}" srcOrd="6" destOrd="0" presId="urn:microsoft.com/office/officeart/2008/layout/HalfCircleOrganizationChart"/>
    <dgm:cxn modelId="{F86E0200-99ED-4E9E-9ED5-5A74064D8844}" type="presParOf" srcId="{967257B8-3D12-42AF-950E-804042B16CEB}" destId="{535710EC-8425-4717-A6DB-D0D3B93C1F8D}" srcOrd="7" destOrd="0" presId="urn:microsoft.com/office/officeart/2008/layout/HalfCircleOrganizationChart"/>
    <dgm:cxn modelId="{DD54198F-F1ED-4716-964F-6873A7D27300}" type="presParOf" srcId="{535710EC-8425-4717-A6DB-D0D3B93C1F8D}" destId="{4D5CAB9E-1A57-4FA8-950C-B2C3F8B8AB71}" srcOrd="0" destOrd="0" presId="urn:microsoft.com/office/officeart/2008/layout/HalfCircleOrganizationChart"/>
    <dgm:cxn modelId="{6860C2E8-54D1-4EE5-8FBD-D613FE51CD61}" type="presParOf" srcId="{4D5CAB9E-1A57-4FA8-950C-B2C3F8B8AB71}" destId="{B8569271-D031-4E1C-8298-F738775C2937}" srcOrd="0" destOrd="0" presId="urn:microsoft.com/office/officeart/2008/layout/HalfCircleOrganizationChart"/>
    <dgm:cxn modelId="{C2D42A96-6B0A-4BFD-830A-01A441339385}" type="presParOf" srcId="{4D5CAB9E-1A57-4FA8-950C-B2C3F8B8AB71}" destId="{F4409F36-C629-434B-BFC2-6555217FA0D7}" srcOrd="1" destOrd="0" presId="urn:microsoft.com/office/officeart/2008/layout/HalfCircleOrganizationChart"/>
    <dgm:cxn modelId="{0D08DBF2-D325-4A5E-87C4-90CDBBABD6F1}" type="presParOf" srcId="{4D5CAB9E-1A57-4FA8-950C-B2C3F8B8AB71}" destId="{9E3F00AD-85FC-479C-8653-E147CA0B6490}" srcOrd="2" destOrd="0" presId="urn:microsoft.com/office/officeart/2008/layout/HalfCircleOrganizationChart"/>
    <dgm:cxn modelId="{C9D56291-B92A-4B87-A972-2F6BF63E4297}" type="presParOf" srcId="{4D5CAB9E-1A57-4FA8-950C-B2C3F8B8AB71}" destId="{E133000D-2307-4675-AA15-D93717A6377E}" srcOrd="3" destOrd="0" presId="urn:microsoft.com/office/officeart/2008/layout/HalfCircleOrganizationChart"/>
    <dgm:cxn modelId="{172BCEAD-3A8E-4E57-8627-9CCA0215BD82}" type="presParOf" srcId="{535710EC-8425-4717-A6DB-D0D3B93C1F8D}" destId="{F343977D-7069-4D4C-9694-05EC0995F156}" srcOrd="1" destOrd="0" presId="urn:microsoft.com/office/officeart/2008/layout/HalfCircleOrganizationChart"/>
    <dgm:cxn modelId="{2E164F47-4531-4E55-95BE-FF92B3A3386C}" type="presParOf" srcId="{535710EC-8425-4717-A6DB-D0D3B93C1F8D}" destId="{64C7C43C-A758-4203-8D7D-40EA1215E152}" srcOrd="2" destOrd="0" presId="urn:microsoft.com/office/officeart/2008/layout/HalfCircleOrganizationChart"/>
    <dgm:cxn modelId="{D10BCAA6-50A9-47D7-A55B-19F2545EB09A}" type="presParOf" srcId="{967257B8-3D12-42AF-950E-804042B16CEB}" destId="{89BA70D8-0D1E-480D-9736-65EAF6905F84}" srcOrd="8" destOrd="0" presId="urn:microsoft.com/office/officeart/2008/layout/HalfCircleOrganizationChart"/>
    <dgm:cxn modelId="{489E1FE8-D297-4998-A5F3-41F6AADB1D2D}" type="presParOf" srcId="{967257B8-3D12-42AF-950E-804042B16CEB}" destId="{77553789-21A6-48F6-A899-6604E1983301}" srcOrd="9" destOrd="0" presId="urn:microsoft.com/office/officeart/2008/layout/HalfCircleOrganizationChart"/>
    <dgm:cxn modelId="{E3FC7746-E8BC-4D9D-B6BB-B2A798BE2E87}" type="presParOf" srcId="{77553789-21A6-48F6-A899-6604E1983301}" destId="{C1DD4D0A-69C9-4B56-A16B-745FD1F78A5C}" srcOrd="0" destOrd="0" presId="urn:microsoft.com/office/officeart/2008/layout/HalfCircleOrganizationChart"/>
    <dgm:cxn modelId="{095F470B-6A4E-4E6D-A944-AEE36342CF3A}" type="presParOf" srcId="{C1DD4D0A-69C9-4B56-A16B-745FD1F78A5C}" destId="{3BD76B58-41F6-43D6-9B60-0007053A5E24}" srcOrd="0" destOrd="0" presId="urn:microsoft.com/office/officeart/2008/layout/HalfCircleOrganizationChart"/>
    <dgm:cxn modelId="{72CE5C6C-2F4D-4820-B423-35F0088B7B3B}" type="presParOf" srcId="{C1DD4D0A-69C9-4B56-A16B-745FD1F78A5C}" destId="{578C4012-48BE-4750-ABA5-CF34C518EEF6}" srcOrd="1" destOrd="0" presId="urn:microsoft.com/office/officeart/2008/layout/HalfCircleOrganizationChart"/>
    <dgm:cxn modelId="{E3CFE75B-EF2F-4E98-B21F-CC6885B1F7F1}" type="presParOf" srcId="{C1DD4D0A-69C9-4B56-A16B-745FD1F78A5C}" destId="{5362A907-C222-44C5-A121-171E79AD2860}" srcOrd="2" destOrd="0" presId="urn:microsoft.com/office/officeart/2008/layout/HalfCircleOrganizationChart"/>
    <dgm:cxn modelId="{78999DCD-0AE4-4703-8298-C975B858621F}" type="presParOf" srcId="{C1DD4D0A-69C9-4B56-A16B-745FD1F78A5C}" destId="{ED6427EB-F022-4095-8BB3-4638E527945B}" srcOrd="3" destOrd="0" presId="urn:microsoft.com/office/officeart/2008/layout/HalfCircleOrganizationChart"/>
    <dgm:cxn modelId="{A6C6FE59-7BA3-4B05-9915-9FF6409FEEB0}" type="presParOf" srcId="{77553789-21A6-48F6-A899-6604E1983301}" destId="{194CEBA2-3B65-4E3B-9096-3EA92C5B5CFF}" srcOrd="1" destOrd="0" presId="urn:microsoft.com/office/officeart/2008/layout/HalfCircleOrganizationChart"/>
    <dgm:cxn modelId="{2F188809-DFCC-405D-8131-C9C3CE06811D}" type="presParOf" srcId="{77553789-21A6-48F6-A899-6604E1983301}" destId="{ECB5A74D-D5EA-41B7-B38D-55A484524EF2}" srcOrd="2" destOrd="0" presId="urn:microsoft.com/office/officeart/2008/layout/HalfCircleOrganizationChart"/>
    <dgm:cxn modelId="{E00124C3-F25A-4D26-9D69-0D5BD2D2DA66}" type="presParOf" srcId="{AA5D358C-D508-4FAB-91B6-8B6B7BB6A0EB}" destId="{8D3858C9-FC6C-41B6-9A26-BF8F115569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70D8-0D1E-480D-9736-65EAF6905F84}">
      <dsp:nvSpPr>
        <dsp:cNvPr id="0" name=""/>
        <dsp:cNvSpPr/>
      </dsp:nvSpPr>
      <dsp:spPr>
        <a:xfrm>
          <a:off x="5590094" y="3772417"/>
          <a:ext cx="4632094" cy="40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979"/>
              </a:lnTo>
              <a:lnTo>
                <a:pt x="4632094" y="200979"/>
              </a:lnTo>
              <a:lnTo>
                <a:pt x="4632094" y="40195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C1AAB-B72C-46E0-8F65-0D20FC84DB75}">
      <dsp:nvSpPr>
        <dsp:cNvPr id="0" name=""/>
        <dsp:cNvSpPr/>
      </dsp:nvSpPr>
      <dsp:spPr>
        <a:xfrm>
          <a:off x="5590094" y="3772417"/>
          <a:ext cx="2316047" cy="40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979"/>
              </a:lnTo>
              <a:lnTo>
                <a:pt x="2316047" y="200979"/>
              </a:lnTo>
              <a:lnTo>
                <a:pt x="2316047" y="40195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8FF13-5B63-44B9-BC75-E31CDA90AEB8}">
      <dsp:nvSpPr>
        <dsp:cNvPr id="0" name=""/>
        <dsp:cNvSpPr/>
      </dsp:nvSpPr>
      <dsp:spPr>
        <a:xfrm>
          <a:off x="5544374" y="3772417"/>
          <a:ext cx="91440" cy="401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95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88790-90FE-4644-803A-E71EA905E333}">
      <dsp:nvSpPr>
        <dsp:cNvPr id="0" name=""/>
        <dsp:cNvSpPr/>
      </dsp:nvSpPr>
      <dsp:spPr>
        <a:xfrm>
          <a:off x="3274047" y="3772417"/>
          <a:ext cx="2316047" cy="401958"/>
        </a:xfrm>
        <a:custGeom>
          <a:avLst/>
          <a:gdLst/>
          <a:ahLst/>
          <a:cxnLst/>
          <a:rect l="0" t="0" r="0" b="0"/>
          <a:pathLst>
            <a:path>
              <a:moveTo>
                <a:pt x="2316047" y="0"/>
              </a:moveTo>
              <a:lnTo>
                <a:pt x="2316047" y="200979"/>
              </a:lnTo>
              <a:lnTo>
                <a:pt x="0" y="200979"/>
              </a:lnTo>
              <a:lnTo>
                <a:pt x="0" y="40195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8F9F-8696-44EC-9AAA-807B89454A15}">
      <dsp:nvSpPr>
        <dsp:cNvPr id="0" name=""/>
        <dsp:cNvSpPr/>
      </dsp:nvSpPr>
      <dsp:spPr>
        <a:xfrm>
          <a:off x="957999" y="3772417"/>
          <a:ext cx="4632094" cy="401958"/>
        </a:xfrm>
        <a:custGeom>
          <a:avLst/>
          <a:gdLst/>
          <a:ahLst/>
          <a:cxnLst/>
          <a:rect l="0" t="0" r="0" b="0"/>
          <a:pathLst>
            <a:path>
              <a:moveTo>
                <a:pt x="4632094" y="0"/>
              </a:moveTo>
              <a:lnTo>
                <a:pt x="4632094" y="200979"/>
              </a:lnTo>
              <a:lnTo>
                <a:pt x="0" y="200979"/>
              </a:lnTo>
              <a:lnTo>
                <a:pt x="0" y="401958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5DA0B-809C-434D-81C2-F3B94BA48B65}">
      <dsp:nvSpPr>
        <dsp:cNvPr id="0" name=""/>
        <dsp:cNvSpPr/>
      </dsp:nvSpPr>
      <dsp:spPr>
        <a:xfrm>
          <a:off x="2795524" y="2815373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381D5-58F8-40B8-8A20-065A5438EFC3}">
      <dsp:nvSpPr>
        <dsp:cNvPr id="0" name=""/>
        <dsp:cNvSpPr/>
      </dsp:nvSpPr>
      <dsp:spPr>
        <a:xfrm>
          <a:off x="2795524" y="2815373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E79BA-4CF3-4F66-8631-5F85A178A9BC}">
      <dsp:nvSpPr>
        <dsp:cNvPr id="0" name=""/>
        <dsp:cNvSpPr/>
      </dsp:nvSpPr>
      <dsp:spPr>
        <a:xfrm>
          <a:off x="2317002" y="2987641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Homepage: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LET’S BEGIN</a:t>
          </a:r>
          <a:endParaRPr lang="zh-CN" altLang="en-US" sz="1600" kern="1200" dirty="0"/>
        </a:p>
      </dsp:txBody>
      <dsp:txXfrm>
        <a:off x="2317002" y="2987641"/>
        <a:ext cx="1914088" cy="612508"/>
      </dsp:txXfrm>
    </dsp:sp>
    <dsp:sp modelId="{40FC715B-D4DE-4A08-B784-31FD367AE5B4}">
      <dsp:nvSpPr>
        <dsp:cNvPr id="0" name=""/>
        <dsp:cNvSpPr/>
      </dsp:nvSpPr>
      <dsp:spPr>
        <a:xfrm>
          <a:off x="5111572" y="2815373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74F1D-4389-4DB8-9A21-29F5A8C5B09B}">
      <dsp:nvSpPr>
        <dsp:cNvPr id="0" name=""/>
        <dsp:cNvSpPr/>
      </dsp:nvSpPr>
      <dsp:spPr>
        <a:xfrm>
          <a:off x="5111572" y="2815373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99793-3E0C-4954-87B3-873E66AFD183}">
      <dsp:nvSpPr>
        <dsp:cNvPr id="0" name=""/>
        <dsp:cNvSpPr/>
      </dsp:nvSpPr>
      <dsp:spPr>
        <a:xfrm>
          <a:off x="4633050" y="2987641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2.1 How do you type an “a”</a:t>
          </a:r>
          <a:endParaRPr lang="zh-CN" altLang="en-US" sz="1600" kern="1200" dirty="0"/>
        </a:p>
      </dsp:txBody>
      <dsp:txXfrm>
        <a:off x="4633050" y="2987641"/>
        <a:ext cx="1914088" cy="612508"/>
      </dsp:txXfrm>
    </dsp:sp>
    <dsp:sp modelId="{042C7F14-7E65-4C52-AB73-858F1B07DA3C}">
      <dsp:nvSpPr>
        <dsp:cNvPr id="0" name=""/>
        <dsp:cNvSpPr/>
      </dsp:nvSpPr>
      <dsp:spPr>
        <a:xfrm>
          <a:off x="479477" y="4174376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CF5C-57CF-4115-A7E4-30E798D17815}">
      <dsp:nvSpPr>
        <dsp:cNvPr id="0" name=""/>
        <dsp:cNvSpPr/>
      </dsp:nvSpPr>
      <dsp:spPr>
        <a:xfrm>
          <a:off x="479477" y="4174376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0F0DC-658B-4059-816E-2993BF2B3B04}">
      <dsp:nvSpPr>
        <dsp:cNvPr id="0" name=""/>
        <dsp:cNvSpPr/>
      </dsp:nvSpPr>
      <dsp:spPr>
        <a:xfrm>
          <a:off x="955" y="4346644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2.2 From hardware to software</a:t>
          </a:r>
          <a:endParaRPr lang="zh-CN" altLang="en-US" sz="1600" kern="1200" dirty="0"/>
        </a:p>
      </dsp:txBody>
      <dsp:txXfrm>
        <a:off x="955" y="4346644"/>
        <a:ext cx="1914088" cy="612508"/>
      </dsp:txXfrm>
    </dsp:sp>
    <dsp:sp modelId="{7C076338-A57F-46FC-8555-240FB6545F3D}">
      <dsp:nvSpPr>
        <dsp:cNvPr id="0" name=""/>
        <dsp:cNvSpPr/>
      </dsp:nvSpPr>
      <dsp:spPr>
        <a:xfrm>
          <a:off x="2795524" y="4174376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2D438-4A0A-40D1-9659-9ED40B399DC3}">
      <dsp:nvSpPr>
        <dsp:cNvPr id="0" name=""/>
        <dsp:cNvSpPr/>
      </dsp:nvSpPr>
      <dsp:spPr>
        <a:xfrm>
          <a:off x="2795524" y="4174376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DFE43-2888-4300-8778-71B3B889B1E0}">
      <dsp:nvSpPr>
        <dsp:cNvPr id="0" name=""/>
        <dsp:cNvSpPr/>
      </dsp:nvSpPr>
      <dsp:spPr>
        <a:xfrm>
          <a:off x="2317002" y="4346644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2.3 How does code become software</a:t>
          </a:r>
          <a:endParaRPr lang="zh-CN" altLang="en-US" sz="1600" kern="1200" dirty="0"/>
        </a:p>
      </dsp:txBody>
      <dsp:txXfrm>
        <a:off x="2317002" y="4346644"/>
        <a:ext cx="1914088" cy="612508"/>
      </dsp:txXfrm>
    </dsp:sp>
    <dsp:sp modelId="{F112CF64-C87E-4040-8CCB-4B5F9DED807A}">
      <dsp:nvSpPr>
        <dsp:cNvPr id="0" name=""/>
        <dsp:cNvSpPr/>
      </dsp:nvSpPr>
      <dsp:spPr>
        <a:xfrm>
          <a:off x="5111572" y="4174376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8C05C-E8AF-4765-9B44-B58717F0960D}">
      <dsp:nvSpPr>
        <dsp:cNvPr id="0" name=""/>
        <dsp:cNvSpPr/>
      </dsp:nvSpPr>
      <dsp:spPr>
        <a:xfrm>
          <a:off x="5111572" y="4174376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AB056-9B4B-4307-B5C3-9F59C7663B8B}">
      <dsp:nvSpPr>
        <dsp:cNvPr id="0" name=""/>
        <dsp:cNvSpPr/>
      </dsp:nvSpPr>
      <dsp:spPr>
        <a:xfrm>
          <a:off x="4633050" y="4346644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2.4 What is an algorithm</a:t>
          </a:r>
          <a:endParaRPr lang="zh-CN" altLang="en-US" sz="1600" kern="1200" dirty="0"/>
        </a:p>
      </dsp:txBody>
      <dsp:txXfrm>
        <a:off x="4633050" y="4346644"/>
        <a:ext cx="1914088" cy="612508"/>
      </dsp:txXfrm>
    </dsp:sp>
    <dsp:sp modelId="{F4409F36-C629-434B-BFC2-6555217FA0D7}">
      <dsp:nvSpPr>
        <dsp:cNvPr id="0" name=""/>
        <dsp:cNvSpPr/>
      </dsp:nvSpPr>
      <dsp:spPr>
        <a:xfrm>
          <a:off x="7427619" y="4174376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F00AD-85FC-479C-8653-E147CA0B6490}">
      <dsp:nvSpPr>
        <dsp:cNvPr id="0" name=""/>
        <dsp:cNvSpPr/>
      </dsp:nvSpPr>
      <dsp:spPr>
        <a:xfrm>
          <a:off x="7427619" y="4174376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9271-D031-4E1C-8298-F738775C2937}">
      <dsp:nvSpPr>
        <dsp:cNvPr id="0" name=""/>
        <dsp:cNvSpPr/>
      </dsp:nvSpPr>
      <dsp:spPr>
        <a:xfrm>
          <a:off x="6949097" y="4346644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2.5 The Sprint</a:t>
          </a:r>
          <a:endParaRPr lang="zh-CN" altLang="en-US" sz="1600" kern="1200" dirty="0"/>
        </a:p>
      </dsp:txBody>
      <dsp:txXfrm>
        <a:off x="6949097" y="4346644"/>
        <a:ext cx="1914088" cy="612508"/>
      </dsp:txXfrm>
    </dsp:sp>
    <dsp:sp modelId="{578C4012-48BE-4750-ABA5-CF34C518EEF6}">
      <dsp:nvSpPr>
        <dsp:cNvPr id="0" name=""/>
        <dsp:cNvSpPr/>
      </dsp:nvSpPr>
      <dsp:spPr>
        <a:xfrm>
          <a:off x="9743667" y="4174376"/>
          <a:ext cx="957044" cy="95704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2A907-C222-44C5-A121-171E79AD2860}">
      <dsp:nvSpPr>
        <dsp:cNvPr id="0" name=""/>
        <dsp:cNvSpPr/>
      </dsp:nvSpPr>
      <dsp:spPr>
        <a:xfrm>
          <a:off x="9743667" y="4174376"/>
          <a:ext cx="957044" cy="95704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76B58-41F6-43D6-9B60-0007053A5E24}">
      <dsp:nvSpPr>
        <dsp:cNvPr id="0" name=""/>
        <dsp:cNvSpPr/>
      </dsp:nvSpPr>
      <dsp:spPr>
        <a:xfrm>
          <a:off x="9265144" y="4346644"/>
          <a:ext cx="1914088" cy="6125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2.6 What’s with all these conferences anyway</a:t>
          </a:r>
          <a:endParaRPr lang="zh-CN" altLang="en-US" sz="1600" kern="1200" dirty="0"/>
        </a:p>
      </dsp:txBody>
      <dsp:txXfrm>
        <a:off x="9265144" y="4346644"/>
        <a:ext cx="1914088" cy="61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6FE12-A5EF-48B6-A370-5C533800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11ABD-9595-4D6F-B976-86A458F5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1D395-4CBA-4492-A8CE-39849A24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3C122-2383-4F9E-A4B2-FB233715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31E23-0383-4130-8BF1-98288178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4B715-0529-4D21-B5A4-CDD6196F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E0C93-B4BE-4408-BB51-2E0351D6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47339-FFFA-4275-ABBF-B34CBF41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ABBC9-2F69-41BA-B3CB-78B03C54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E31A3-DC16-45E8-9E71-7553923F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3ADB73-0C84-4A14-A421-FF2617C08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714CF-6E77-4833-A9E9-DFEFE9A7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E1C7C-61AF-446E-BA0A-D53EEBF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FB18-64CF-4DD6-BF59-8A6CA4A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07255-EC87-4A44-9100-F107041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9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29AF-3C5A-4CA0-A5CA-39087F1D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7E046-C775-4267-BAC9-C0C28A9A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2AB2-B7E5-4E94-B9DD-74E55D8B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91D6C-80F1-4CA0-AF69-6B50794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11125-D281-4272-B24A-EC795B32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448BB-1F77-4FB0-8E68-F0C49C5A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5CD50-C2D6-4A6D-9BC5-EAC55AC5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953CE-6689-4CEB-9760-C09B2C17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FDB28-AFDE-402E-A015-93A4B8F4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761D5-9CCE-478F-AB26-7C67CF77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38C6C-D98A-4CE9-A84D-80AF760F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05A81-B79C-4433-9D15-13A302466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A3490-3330-4A83-AD74-3B36A0A9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86AF9-4266-41AF-9A66-97FF87E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38577-0BAD-4FE9-9F2B-14AD9F77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56D7D-F09C-4C52-9047-B079A5C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E085-853B-4C29-BED9-C3460EB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215E4-8432-4152-B122-831BA2B8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22F17-0CB6-4F61-A46A-699D7953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81278-CDCF-4496-9E70-9996A5DCB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EDBBD9-C1AA-4A84-8EF7-C127FE211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91EAD-A913-4E09-B7B2-1A61E8E8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8A83-FAB2-4FB6-B22F-27B2EE1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BBC65-7B5A-4314-B6EE-86DADB29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45DA-9CDE-4841-8CCD-5310B717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82F71-A6BF-4CD5-847F-661322E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96E66-6AF6-46D2-991C-61395075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F8EB9-A781-43B1-B265-C849632D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A6FE4F-9BD6-4A3A-A334-BE877C80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393DF-09FF-4B85-9B55-A817DE06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777F1-AA7E-4433-8990-9E4E7AE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3848-74FE-4C67-914B-EE5AA67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80605-E76F-4760-A8D3-282A2596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199AC-2578-4953-A041-AF3764124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890DC-EEB9-4E71-B93D-F6D13C70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A5647-BFA6-430E-807F-1CC4963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1B5FA-4804-4E9D-A23D-A3D7B9EB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2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F5B2-CAE2-442E-A910-F78D4801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BF79B-57BE-49EF-99D4-B205D6BB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0AE975-1F47-43FD-8D6D-ED980550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18D00-D609-47FC-8F66-B966B6EC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0F4F-0F1A-4E9F-B764-B9E8B2B1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CA240-4A13-49F6-858A-F56A0FE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AD5A2-8DDF-4A62-BCC7-C782ECD7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49FD0-8235-4BBD-9DB1-8213E3DD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B80F7-4AC6-4BF5-AB9E-9811906DD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B645-1B05-454C-88BB-A117D4033956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16D7E-19F5-46AC-B4C2-81A55B717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C6DCE-C77B-49A3-9E0A-B0B83640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589-83FD-4162-9AD0-E1529F3D8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C50B493-76CB-4FA9-89FE-3CEF1357E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269326"/>
              </p:ext>
            </p:extLst>
          </p:nvPr>
        </p:nvGraphicFramePr>
        <p:xfrm>
          <a:off x="656734" y="-1256122"/>
          <a:ext cx="11180189" cy="794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10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F41FCB-8767-4FE6-867C-EE72E11C1BE2}"/>
              </a:ext>
            </a:extLst>
          </p:cNvPr>
          <p:cNvSpPr/>
          <p:nvPr/>
        </p:nvSpPr>
        <p:spPr>
          <a:xfrm>
            <a:off x="141402" y="75416"/>
            <a:ext cx="11906054" cy="131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6B8BA0-5129-4537-A760-521DE3E8DE03}"/>
              </a:ext>
            </a:extLst>
          </p:cNvPr>
          <p:cNvSpPr txBox="1"/>
          <p:nvPr/>
        </p:nvSpPr>
        <p:spPr>
          <a:xfrm>
            <a:off x="3106680" y="189909"/>
            <a:ext cx="6042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Arial Black" panose="020B0A04020102020204" pitchFamily="34" charset="0"/>
              </a:rPr>
              <a:t>Let’s Begin</a:t>
            </a:r>
            <a:endParaRPr lang="zh-CN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2B3E6E-5E74-4249-9685-2DF8B7A953F3}"/>
              </a:ext>
            </a:extLst>
          </p:cNvPr>
          <p:cNvSpPr/>
          <p:nvPr/>
        </p:nvSpPr>
        <p:spPr>
          <a:xfrm>
            <a:off x="118645" y="1498863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FA9946-47EF-4270-8DED-39C4ABA8D722}"/>
              </a:ext>
            </a:extLst>
          </p:cNvPr>
          <p:cNvSpPr/>
          <p:nvPr/>
        </p:nvSpPr>
        <p:spPr>
          <a:xfrm>
            <a:off x="118645" y="2060943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CE267A-5DED-446A-99B1-7B8DE1DC0C92}"/>
              </a:ext>
            </a:extLst>
          </p:cNvPr>
          <p:cNvSpPr/>
          <p:nvPr/>
        </p:nvSpPr>
        <p:spPr>
          <a:xfrm>
            <a:off x="118644" y="2623845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76E5E9-CA71-41A7-8554-871A0C8E82D4}"/>
              </a:ext>
            </a:extLst>
          </p:cNvPr>
          <p:cNvSpPr/>
          <p:nvPr/>
        </p:nvSpPr>
        <p:spPr>
          <a:xfrm>
            <a:off x="118643" y="3167405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97106D-D5D2-42AC-9F6D-3AFAD74B9338}"/>
              </a:ext>
            </a:extLst>
          </p:cNvPr>
          <p:cNvSpPr/>
          <p:nvPr/>
        </p:nvSpPr>
        <p:spPr>
          <a:xfrm>
            <a:off x="118643" y="3729485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4FF031-CB5C-4FCE-8535-DD71801F49B4}"/>
              </a:ext>
            </a:extLst>
          </p:cNvPr>
          <p:cNvSpPr txBox="1"/>
          <p:nvPr/>
        </p:nvSpPr>
        <p:spPr>
          <a:xfrm>
            <a:off x="118643" y="1602364"/>
            <a:ext cx="358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From Hardware to Software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7A330A4-1FF6-48DA-A2F0-EAEEF1B817BF}"/>
              </a:ext>
            </a:extLst>
          </p:cNvPr>
          <p:cNvSpPr txBox="1"/>
          <p:nvPr/>
        </p:nvSpPr>
        <p:spPr>
          <a:xfrm>
            <a:off x="118643" y="2053933"/>
            <a:ext cx="289403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How Does Code Become Software ?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C54DF3-6216-4B3B-A183-798AE7DDB673}"/>
              </a:ext>
            </a:extLst>
          </p:cNvPr>
          <p:cNvSpPr txBox="1"/>
          <p:nvPr/>
        </p:nvSpPr>
        <p:spPr>
          <a:xfrm>
            <a:off x="127364" y="2737168"/>
            <a:ext cx="296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What Is an Algorithm?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5E072D-C8E2-4814-AD07-DC28CCB2BB5C}"/>
              </a:ext>
            </a:extLst>
          </p:cNvPr>
          <p:cNvSpPr txBox="1"/>
          <p:nvPr/>
        </p:nvSpPr>
        <p:spPr>
          <a:xfrm>
            <a:off x="118643" y="3256438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68DB81-C075-423A-86A5-B46632A97FFD}"/>
              </a:ext>
            </a:extLst>
          </p:cNvPr>
          <p:cNvSpPr txBox="1"/>
          <p:nvPr/>
        </p:nvSpPr>
        <p:spPr>
          <a:xfrm>
            <a:off x="108701" y="3765486"/>
            <a:ext cx="30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3113FD-7C07-45EE-8A62-CE86B802B813}"/>
              </a:ext>
            </a:extLst>
          </p:cNvPr>
          <p:cNvSpPr/>
          <p:nvPr/>
        </p:nvSpPr>
        <p:spPr>
          <a:xfrm>
            <a:off x="3182861" y="1470582"/>
            <a:ext cx="6050399" cy="523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814FE45-2F6B-4393-BDF8-738639C12F6C}"/>
              </a:ext>
            </a:extLst>
          </p:cNvPr>
          <p:cNvSpPr/>
          <p:nvPr/>
        </p:nvSpPr>
        <p:spPr>
          <a:xfrm>
            <a:off x="9297685" y="4530786"/>
            <a:ext cx="2794692" cy="217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62122-FAF3-455A-AD22-DB0C049926F8}"/>
              </a:ext>
            </a:extLst>
          </p:cNvPr>
          <p:cNvSpPr txBox="1"/>
          <p:nvPr/>
        </p:nvSpPr>
        <p:spPr>
          <a:xfrm>
            <a:off x="3353509" y="1600465"/>
            <a:ext cx="58922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What is a computer ?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computer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watch a movie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Apple has always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will fall eventually.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you 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batch”xxxxxxxxxxxxxxxxxxxxxxxxxxxxxxxxxx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code is art.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 Black" panose="020B0A04020102020204" pitchFamily="34" charset="0"/>
                <a:cs typeface="Arial" panose="020B0604020202020204" pitchFamily="34" charset="0"/>
              </a:rPr>
              <a:t>2.1 How does a computer work ?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How do you type an “a” ?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xxxxxxxxxxxxxxxxxxxxxxxxxxxxxxxxxxxxxxxxxxxxxxxxxxxxxxxxxxxxxxxxxxxxxxxxxxxxxxxxxxxxxxxxxxxxxxxxxxxxxxxxxxxxxxxxxxxxxxxxxxxxxxxxxxxxxxxxxxxxxxxxxxxxxxxxxxxxxxxxxxxxxxxxxxxxxxxxxxxxxxxxxxxxxxxxxxx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216D847-10C1-4FC6-A4D3-E1EDCB36F7B7}"/>
              </a:ext>
            </a:extLst>
          </p:cNvPr>
          <p:cNvSpPr/>
          <p:nvPr/>
        </p:nvSpPr>
        <p:spPr>
          <a:xfrm>
            <a:off x="9310399" y="1646322"/>
            <a:ext cx="2647969" cy="629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BF1C5AA-92E4-48E1-B6AC-3D678399C374}"/>
              </a:ext>
            </a:extLst>
          </p:cNvPr>
          <p:cNvSpPr/>
          <p:nvPr/>
        </p:nvSpPr>
        <p:spPr>
          <a:xfrm>
            <a:off x="9303004" y="2340519"/>
            <a:ext cx="2639505" cy="734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F9D143-E027-432C-8BA9-2BAB82AF96AE}"/>
              </a:ext>
            </a:extLst>
          </p:cNvPr>
          <p:cNvSpPr/>
          <p:nvPr/>
        </p:nvSpPr>
        <p:spPr>
          <a:xfrm>
            <a:off x="9297463" y="3110352"/>
            <a:ext cx="2639505" cy="1112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5FA205B-43C1-4BD4-9583-6143682DDB21}"/>
              </a:ext>
            </a:extLst>
          </p:cNvPr>
          <p:cNvSpPr txBox="1"/>
          <p:nvPr/>
        </p:nvSpPr>
        <p:spPr>
          <a:xfrm>
            <a:off x="9347731" y="1675992"/>
            <a:ext cx="272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  <a:r>
              <a:rPr lang="en-US" altLang="zh-CN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6DABFD-4953-4053-9F36-3B1019DCA2B1}"/>
              </a:ext>
            </a:extLst>
          </p:cNvPr>
          <p:cNvSpPr txBox="1"/>
          <p:nvPr/>
        </p:nvSpPr>
        <p:spPr>
          <a:xfrm>
            <a:off x="9347731" y="2392594"/>
            <a:ext cx="2589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ADE3C7-E52B-4A7D-A72D-7A728196D756}"/>
              </a:ext>
            </a:extLst>
          </p:cNvPr>
          <p:cNvSpPr txBox="1"/>
          <p:nvPr/>
        </p:nvSpPr>
        <p:spPr>
          <a:xfrm>
            <a:off x="9310399" y="3110352"/>
            <a:ext cx="2639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363C132-88AC-4C9F-9791-4ACAA5BE5553}"/>
              </a:ext>
            </a:extLst>
          </p:cNvPr>
          <p:cNvSpPr txBox="1"/>
          <p:nvPr/>
        </p:nvSpPr>
        <p:spPr>
          <a:xfrm flipH="1">
            <a:off x="9310398" y="4769963"/>
            <a:ext cx="2737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1FFF92-C6AB-4697-B5FB-44FDC988CDFF}"/>
              </a:ext>
            </a:extLst>
          </p:cNvPr>
          <p:cNvSpPr/>
          <p:nvPr/>
        </p:nvSpPr>
        <p:spPr>
          <a:xfrm>
            <a:off x="3237886" y="1570934"/>
            <a:ext cx="5911375" cy="4973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9721-5E3B-4587-A6D4-5765A0AFD25E}"/>
              </a:ext>
            </a:extLst>
          </p:cNvPr>
          <p:cNvSpPr/>
          <p:nvPr/>
        </p:nvSpPr>
        <p:spPr>
          <a:xfrm>
            <a:off x="124119" y="143736"/>
            <a:ext cx="11943761" cy="921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F574E-C50F-4345-9260-73DE1ED0732F}"/>
              </a:ext>
            </a:extLst>
          </p:cNvPr>
          <p:cNvSpPr txBox="1"/>
          <p:nvPr/>
        </p:nvSpPr>
        <p:spPr>
          <a:xfrm>
            <a:off x="216816" y="295595"/>
            <a:ext cx="979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2.2 From Hardware to Software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6BF23-DD9C-4961-9859-FE764D4637CA}"/>
              </a:ext>
            </a:extLst>
          </p:cNvPr>
          <p:cNvSpPr/>
          <p:nvPr/>
        </p:nvSpPr>
        <p:spPr>
          <a:xfrm>
            <a:off x="124123" y="1138086"/>
            <a:ext cx="2969443" cy="461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004B7-DECD-4868-9597-40A04619588D}"/>
              </a:ext>
            </a:extLst>
          </p:cNvPr>
          <p:cNvSpPr/>
          <p:nvPr/>
        </p:nvSpPr>
        <p:spPr>
          <a:xfrm>
            <a:off x="115398" y="2761704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6A50B-D03F-4BB1-B4BB-5711AA18148C}"/>
              </a:ext>
            </a:extLst>
          </p:cNvPr>
          <p:cNvSpPr txBox="1"/>
          <p:nvPr/>
        </p:nvSpPr>
        <p:spPr>
          <a:xfrm>
            <a:off x="284379" y="1195155"/>
            <a:ext cx="28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Let’s Begin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51FDB-B2AB-4031-9D4A-A49C28B8F266}"/>
              </a:ext>
            </a:extLst>
          </p:cNvPr>
          <p:cNvSpPr txBox="1"/>
          <p:nvPr/>
        </p:nvSpPr>
        <p:spPr>
          <a:xfrm>
            <a:off x="115398" y="2850737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ABD2C2-D892-4CBB-8645-63312D84D3F1}"/>
              </a:ext>
            </a:extLst>
          </p:cNvPr>
          <p:cNvSpPr/>
          <p:nvPr/>
        </p:nvSpPr>
        <p:spPr>
          <a:xfrm>
            <a:off x="124119" y="1657069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1B0ABA-91D6-4C58-A429-1DA2FB21BE69}"/>
              </a:ext>
            </a:extLst>
          </p:cNvPr>
          <p:cNvSpPr/>
          <p:nvPr/>
        </p:nvSpPr>
        <p:spPr>
          <a:xfrm>
            <a:off x="115398" y="2195052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25BAAE-B01D-47FE-84AD-D7369A5F065C}"/>
              </a:ext>
            </a:extLst>
          </p:cNvPr>
          <p:cNvSpPr/>
          <p:nvPr/>
        </p:nvSpPr>
        <p:spPr>
          <a:xfrm>
            <a:off x="115397" y="3313594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6702D-7AAA-4E22-A954-3E5588F9F7DA}"/>
              </a:ext>
            </a:extLst>
          </p:cNvPr>
          <p:cNvSpPr/>
          <p:nvPr/>
        </p:nvSpPr>
        <p:spPr>
          <a:xfrm>
            <a:off x="3158175" y="1137468"/>
            <a:ext cx="8900983" cy="557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0CEE2B-C8F8-4AC6-83D0-38B2D00BED34}"/>
              </a:ext>
            </a:extLst>
          </p:cNvPr>
          <p:cNvSpPr txBox="1"/>
          <p:nvPr/>
        </p:nvSpPr>
        <p:spPr>
          <a:xfrm>
            <a:off x="3245096" y="1224484"/>
            <a:ext cx="4626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Hardware is a tricky business.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xxxxxxxxxxx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xxxxxxxxxxxxxxxxxxxxxxxxxxxxxxxxxxxxxxxxxxxxxxxxxxxxxxxxxxxxxxxxxxxxxxxxxxxxxxxxxxxxxxxxxxxxxxxxxxxxxxxxxxxxxxxxxxxxxxxxxxxxxxxxxxxxxxxx pay up.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14D75-4978-4A42-AF94-2AB9DFF5A0D5}"/>
              </a:ext>
            </a:extLst>
          </p:cNvPr>
          <p:cNvSpPr/>
          <p:nvPr/>
        </p:nvSpPr>
        <p:spPr>
          <a:xfrm>
            <a:off x="3245096" y="1224484"/>
            <a:ext cx="4626285" cy="153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F42C0C-BDE7-4530-9E9C-0DB31FDB6D89}"/>
              </a:ext>
            </a:extLst>
          </p:cNvPr>
          <p:cNvSpPr/>
          <p:nvPr/>
        </p:nvSpPr>
        <p:spPr>
          <a:xfrm>
            <a:off x="3245096" y="2850737"/>
            <a:ext cx="8717518" cy="139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0556C8-35DB-476A-B116-BB93D17B691F}"/>
              </a:ext>
            </a:extLst>
          </p:cNvPr>
          <p:cNvSpPr txBox="1"/>
          <p:nvPr/>
        </p:nvSpPr>
        <p:spPr>
          <a:xfrm>
            <a:off x="3255677" y="2946234"/>
            <a:ext cx="843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 Developers!”</a:t>
            </a: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 software.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10CEFA-F976-45F1-B220-35D6B608BEB1}"/>
              </a:ext>
            </a:extLst>
          </p:cNvPr>
          <p:cNvSpPr/>
          <p:nvPr/>
        </p:nvSpPr>
        <p:spPr>
          <a:xfrm>
            <a:off x="7957226" y="1224484"/>
            <a:ext cx="4005388" cy="153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135E69-FC7F-4EE4-9FF7-7FBC6D098F2F}"/>
              </a:ext>
            </a:extLst>
          </p:cNvPr>
          <p:cNvSpPr txBox="1"/>
          <p:nvPr/>
        </p:nvSpPr>
        <p:spPr>
          <a:xfrm>
            <a:off x="7957226" y="1202301"/>
            <a:ext cx="3896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Xxxxxxxxxxxxxxxxxxxxxxxxxxxxxxxxxxxxxxxxxxxxxxxxxxxxxxxxxxxxxxxxxxxxxxxxxxxxxxxxxxxxxxxxxxxxxxxxxxxxxxxxxxxxxxxxxxxxxxxxxxxxxxxxxxxxxxxxxxxxx.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98E89B-33BA-4B21-B817-51570D0D4376}"/>
              </a:ext>
            </a:extLst>
          </p:cNvPr>
          <p:cNvSpPr/>
          <p:nvPr/>
        </p:nvSpPr>
        <p:spPr>
          <a:xfrm>
            <a:off x="7346910" y="4314027"/>
            <a:ext cx="4615704" cy="2320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14C17C-5B22-4C9C-BC51-802C5A326261}"/>
              </a:ext>
            </a:extLst>
          </p:cNvPr>
          <p:cNvSpPr txBox="1"/>
          <p:nvPr/>
        </p:nvSpPr>
        <p:spPr>
          <a:xfrm>
            <a:off x="7415806" y="4297532"/>
            <a:ext cx="4546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F9D61-F918-499F-92CD-18C2AAB3DFC1}"/>
              </a:ext>
            </a:extLst>
          </p:cNvPr>
          <p:cNvSpPr txBox="1"/>
          <p:nvPr/>
        </p:nvSpPr>
        <p:spPr>
          <a:xfrm>
            <a:off x="124119" y="2331467"/>
            <a:ext cx="296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What Is an Algorithm?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F6A467-EBD5-4FF5-9093-F01B1989D3A9}"/>
              </a:ext>
            </a:extLst>
          </p:cNvPr>
          <p:cNvSpPr txBox="1"/>
          <p:nvPr/>
        </p:nvSpPr>
        <p:spPr>
          <a:xfrm>
            <a:off x="124119" y="1679355"/>
            <a:ext cx="289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How Does Code Become Software ?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A4DFE9-3B0C-4242-BB76-98FA049A6D05}"/>
              </a:ext>
            </a:extLst>
          </p:cNvPr>
          <p:cNvSpPr txBox="1"/>
          <p:nvPr/>
        </p:nvSpPr>
        <p:spPr>
          <a:xfrm>
            <a:off x="84583" y="3342263"/>
            <a:ext cx="30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333068-D0BA-481B-B75A-825F888EEE75}"/>
              </a:ext>
            </a:extLst>
          </p:cNvPr>
          <p:cNvSpPr/>
          <p:nvPr/>
        </p:nvSpPr>
        <p:spPr>
          <a:xfrm>
            <a:off x="3215401" y="4319715"/>
            <a:ext cx="4034964" cy="2242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DF526-A60B-48EF-A9C7-8015DB598DE2}"/>
              </a:ext>
            </a:extLst>
          </p:cNvPr>
          <p:cNvSpPr txBox="1"/>
          <p:nvPr/>
        </p:nvSpPr>
        <p:spPr>
          <a:xfrm>
            <a:off x="3215401" y="4297532"/>
            <a:ext cx="4131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Xxxxxxxxxxxxxxxxxxxxxxxxxxxxxxxxxxxxxxxxxxxxxxxxxxxxxxxxxxxxxxxxxxxxxxxxxxxxxxxxxxxxxxxxxxxxxxxxxxxxxxxxxxxxxxxxxxxxxxxxxxxxxxxxxxxxxxxxxxxxxxxxxxxxxxxxxxxxxxxxxxxxxxxxxxxxxxxxxxxxxxxxxxxxxxxxxxxxxxxxxxxxxxxxxxxxxxxxxxxxxxxxxxxxxxxxxxxxxxxxxxxxxxxxxxxxxxx.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9721-5E3B-4587-A6D4-5765A0AFD25E}"/>
              </a:ext>
            </a:extLst>
          </p:cNvPr>
          <p:cNvSpPr/>
          <p:nvPr/>
        </p:nvSpPr>
        <p:spPr>
          <a:xfrm>
            <a:off x="124119" y="143736"/>
            <a:ext cx="11943761" cy="921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F574E-C50F-4345-9260-73DE1ED0732F}"/>
              </a:ext>
            </a:extLst>
          </p:cNvPr>
          <p:cNvSpPr txBox="1"/>
          <p:nvPr/>
        </p:nvSpPr>
        <p:spPr>
          <a:xfrm>
            <a:off x="216816" y="295595"/>
            <a:ext cx="979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2.3 How Does Code Become Software ?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6BF23-DD9C-4961-9859-FE764D4637CA}"/>
              </a:ext>
            </a:extLst>
          </p:cNvPr>
          <p:cNvSpPr/>
          <p:nvPr/>
        </p:nvSpPr>
        <p:spPr>
          <a:xfrm>
            <a:off x="124123" y="1138086"/>
            <a:ext cx="2969443" cy="461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004B7-DECD-4868-9597-40A04619588D}"/>
              </a:ext>
            </a:extLst>
          </p:cNvPr>
          <p:cNvSpPr/>
          <p:nvPr/>
        </p:nvSpPr>
        <p:spPr>
          <a:xfrm>
            <a:off x="115398" y="2761704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6A50B-D03F-4BB1-B4BB-5711AA18148C}"/>
              </a:ext>
            </a:extLst>
          </p:cNvPr>
          <p:cNvSpPr txBox="1"/>
          <p:nvPr/>
        </p:nvSpPr>
        <p:spPr>
          <a:xfrm>
            <a:off x="284379" y="1195155"/>
            <a:ext cx="28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Let’s Begin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51FDB-B2AB-4031-9D4A-A49C28B8F266}"/>
              </a:ext>
            </a:extLst>
          </p:cNvPr>
          <p:cNvSpPr txBox="1"/>
          <p:nvPr/>
        </p:nvSpPr>
        <p:spPr>
          <a:xfrm>
            <a:off x="115398" y="2850737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ABD2C2-D892-4CBB-8645-63312D84D3F1}"/>
              </a:ext>
            </a:extLst>
          </p:cNvPr>
          <p:cNvSpPr/>
          <p:nvPr/>
        </p:nvSpPr>
        <p:spPr>
          <a:xfrm>
            <a:off x="124119" y="1657069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1B0ABA-91D6-4C58-A429-1DA2FB21BE69}"/>
              </a:ext>
            </a:extLst>
          </p:cNvPr>
          <p:cNvSpPr/>
          <p:nvPr/>
        </p:nvSpPr>
        <p:spPr>
          <a:xfrm>
            <a:off x="115398" y="2195052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25BAAE-B01D-47FE-84AD-D7369A5F065C}"/>
              </a:ext>
            </a:extLst>
          </p:cNvPr>
          <p:cNvSpPr/>
          <p:nvPr/>
        </p:nvSpPr>
        <p:spPr>
          <a:xfrm>
            <a:off x="115397" y="3313594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6702D-7AAA-4E22-A954-3E5588F9F7DA}"/>
              </a:ext>
            </a:extLst>
          </p:cNvPr>
          <p:cNvSpPr/>
          <p:nvPr/>
        </p:nvSpPr>
        <p:spPr>
          <a:xfrm>
            <a:off x="3158175" y="1137468"/>
            <a:ext cx="8900983" cy="557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0CEE2B-C8F8-4AC6-83D0-38B2D00BED34}"/>
              </a:ext>
            </a:extLst>
          </p:cNvPr>
          <p:cNvSpPr txBox="1"/>
          <p:nvPr/>
        </p:nvSpPr>
        <p:spPr>
          <a:xfrm>
            <a:off x="3245096" y="1224484"/>
            <a:ext cx="4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14D75-4978-4A42-AF94-2AB9DFF5A0D5}"/>
              </a:ext>
            </a:extLst>
          </p:cNvPr>
          <p:cNvSpPr/>
          <p:nvPr/>
        </p:nvSpPr>
        <p:spPr>
          <a:xfrm>
            <a:off x="3245096" y="1224484"/>
            <a:ext cx="5806715" cy="541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10CEFA-F976-45F1-B220-35D6B608BEB1}"/>
              </a:ext>
            </a:extLst>
          </p:cNvPr>
          <p:cNvSpPr/>
          <p:nvPr/>
        </p:nvSpPr>
        <p:spPr>
          <a:xfrm>
            <a:off x="9125143" y="1460722"/>
            <a:ext cx="2837468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135E69-FC7F-4EE4-9FF7-7FBC6D098F2F}"/>
              </a:ext>
            </a:extLst>
          </p:cNvPr>
          <p:cNvSpPr txBox="1"/>
          <p:nvPr/>
        </p:nvSpPr>
        <p:spPr>
          <a:xfrm>
            <a:off x="9125144" y="1449927"/>
            <a:ext cx="272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F9D61-F918-499F-92CD-18C2AAB3DFC1}"/>
              </a:ext>
            </a:extLst>
          </p:cNvPr>
          <p:cNvSpPr txBox="1"/>
          <p:nvPr/>
        </p:nvSpPr>
        <p:spPr>
          <a:xfrm>
            <a:off x="124119" y="2331467"/>
            <a:ext cx="296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What Is an Algorithm?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F6A467-EBD5-4FF5-9093-F01B1989D3A9}"/>
              </a:ext>
            </a:extLst>
          </p:cNvPr>
          <p:cNvSpPr txBox="1"/>
          <p:nvPr/>
        </p:nvSpPr>
        <p:spPr>
          <a:xfrm>
            <a:off x="132842" y="1762108"/>
            <a:ext cx="289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From Hardware too Software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A4DFE9-3B0C-4242-BB76-98FA049A6D05}"/>
              </a:ext>
            </a:extLst>
          </p:cNvPr>
          <p:cNvSpPr txBox="1"/>
          <p:nvPr/>
        </p:nvSpPr>
        <p:spPr>
          <a:xfrm>
            <a:off x="84583" y="3342263"/>
            <a:ext cx="30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A127E-773B-448C-8536-DF1C7A2AC5EF}"/>
              </a:ext>
            </a:extLst>
          </p:cNvPr>
          <p:cNvSpPr txBox="1"/>
          <p:nvPr/>
        </p:nvSpPr>
        <p:spPr>
          <a:xfrm>
            <a:off x="3253817" y="1240456"/>
            <a:ext cx="57979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does code looks like ?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r>
              <a:rPr lang="en-US" altLang="zh-CN" b="1" dirty="0"/>
              <a:t>How to make a code </a:t>
            </a:r>
            <a:r>
              <a:rPr lang="en-US" altLang="zh-CN" b="1" dirty="0" err="1"/>
              <a:t>ert</a:t>
            </a:r>
            <a:r>
              <a:rPr lang="en-US" altLang="zh-CN" b="1" dirty="0"/>
              <a:t> ?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FBB4C7-2220-4D0E-BFC2-9AC01DEE117D}"/>
              </a:ext>
            </a:extLst>
          </p:cNvPr>
          <p:cNvSpPr txBox="1"/>
          <p:nvPr/>
        </p:nvSpPr>
        <p:spPr>
          <a:xfrm>
            <a:off x="9116419" y="2792783"/>
            <a:ext cx="2728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Xxxxxxxxxxxxxxxxxxxxxxxxxxxxxxxxxxxxxxxxxxxxxxxxxxxxxxxxxxxxxxxxxxxxxxxxxxxxxxxxxxxxxxxxxxxxxxxxxxxxxxxxxxxxxxxxxxxxxxxxxxxxxxxxxxxxxxxxxxxxxxxxxxxxxxxxxxxxxxxxxxxxxxxxxxxxxxxxxxxxxxxxxxxxxxxxxxxxxxxxxxxxxxxxxxxxx.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1FE9D2-DCF5-4841-8903-AADE3F54D0DA}"/>
              </a:ext>
            </a:extLst>
          </p:cNvPr>
          <p:cNvSpPr/>
          <p:nvPr/>
        </p:nvSpPr>
        <p:spPr>
          <a:xfrm>
            <a:off x="9116419" y="2792782"/>
            <a:ext cx="2837468" cy="284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96931F-6B7E-4E2C-A47B-D88EB608E6C9}"/>
              </a:ext>
            </a:extLst>
          </p:cNvPr>
          <p:cNvSpPr/>
          <p:nvPr/>
        </p:nvSpPr>
        <p:spPr>
          <a:xfrm>
            <a:off x="3374796" y="3751868"/>
            <a:ext cx="5527180" cy="1611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23232-C7C7-4A45-927E-73FA3165B1CE}"/>
              </a:ext>
            </a:extLst>
          </p:cNvPr>
          <p:cNvSpPr txBox="1"/>
          <p:nvPr/>
        </p:nvSpPr>
        <p:spPr>
          <a:xfrm>
            <a:off x="3782228" y="4195111"/>
            <a:ext cx="459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Image.jpg</a:t>
            </a:r>
            <a:endParaRPr lang="zh-CN" alt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6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9721-5E3B-4587-A6D4-5765A0AFD25E}"/>
              </a:ext>
            </a:extLst>
          </p:cNvPr>
          <p:cNvSpPr/>
          <p:nvPr/>
        </p:nvSpPr>
        <p:spPr>
          <a:xfrm>
            <a:off x="124119" y="143736"/>
            <a:ext cx="11943761" cy="921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F574E-C50F-4345-9260-73DE1ED0732F}"/>
              </a:ext>
            </a:extLst>
          </p:cNvPr>
          <p:cNvSpPr txBox="1"/>
          <p:nvPr/>
        </p:nvSpPr>
        <p:spPr>
          <a:xfrm>
            <a:off x="216816" y="295595"/>
            <a:ext cx="979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2.4 What is an Algorithm ? 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6BF23-DD9C-4961-9859-FE764D4637CA}"/>
              </a:ext>
            </a:extLst>
          </p:cNvPr>
          <p:cNvSpPr/>
          <p:nvPr/>
        </p:nvSpPr>
        <p:spPr>
          <a:xfrm>
            <a:off x="124123" y="1138086"/>
            <a:ext cx="2969443" cy="461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004B7-DECD-4868-9597-40A04619588D}"/>
              </a:ext>
            </a:extLst>
          </p:cNvPr>
          <p:cNvSpPr/>
          <p:nvPr/>
        </p:nvSpPr>
        <p:spPr>
          <a:xfrm>
            <a:off x="115398" y="2761704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6A50B-D03F-4BB1-B4BB-5711AA18148C}"/>
              </a:ext>
            </a:extLst>
          </p:cNvPr>
          <p:cNvSpPr txBox="1"/>
          <p:nvPr/>
        </p:nvSpPr>
        <p:spPr>
          <a:xfrm>
            <a:off x="284379" y="1195155"/>
            <a:ext cx="28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Let’s Begin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51FDB-B2AB-4031-9D4A-A49C28B8F266}"/>
              </a:ext>
            </a:extLst>
          </p:cNvPr>
          <p:cNvSpPr txBox="1"/>
          <p:nvPr/>
        </p:nvSpPr>
        <p:spPr>
          <a:xfrm>
            <a:off x="115398" y="2850737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ABD2C2-D892-4CBB-8645-63312D84D3F1}"/>
              </a:ext>
            </a:extLst>
          </p:cNvPr>
          <p:cNvSpPr/>
          <p:nvPr/>
        </p:nvSpPr>
        <p:spPr>
          <a:xfrm>
            <a:off x="124119" y="1657069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1B0ABA-91D6-4C58-A429-1DA2FB21BE69}"/>
              </a:ext>
            </a:extLst>
          </p:cNvPr>
          <p:cNvSpPr/>
          <p:nvPr/>
        </p:nvSpPr>
        <p:spPr>
          <a:xfrm>
            <a:off x="115398" y="2195052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25BAAE-B01D-47FE-84AD-D7369A5F065C}"/>
              </a:ext>
            </a:extLst>
          </p:cNvPr>
          <p:cNvSpPr/>
          <p:nvPr/>
        </p:nvSpPr>
        <p:spPr>
          <a:xfrm>
            <a:off x="115397" y="3313594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6702D-7AAA-4E22-A954-3E5588F9F7DA}"/>
              </a:ext>
            </a:extLst>
          </p:cNvPr>
          <p:cNvSpPr/>
          <p:nvPr/>
        </p:nvSpPr>
        <p:spPr>
          <a:xfrm>
            <a:off x="3158175" y="1137468"/>
            <a:ext cx="8900983" cy="557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0CEE2B-C8F8-4AC6-83D0-38B2D00BED34}"/>
              </a:ext>
            </a:extLst>
          </p:cNvPr>
          <p:cNvSpPr txBox="1"/>
          <p:nvPr/>
        </p:nvSpPr>
        <p:spPr>
          <a:xfrm>
            <a:off x="3245096" y="1224484"/>
            <a:ext cx="4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14D75-4978-4A42-AF94-2AB9DFF5A0D5}"/>
              </a:ext>
            </a:extLst>
          </p:cNvPr>
          <p:cNvSpPr/>
          <p:nvPr/>
        </p:nvSpPr>
        <p:spPr>
          <a:xfrm>
            <a:off x="3245095" y="1224484"/>
            <a:ext cx="8745799" cy="541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135E69-FC7F-4EE4-9FF7-7FBC6D098F2F}"/>
              </a:ext>
            </a:extLst>
          </p:cNvPr>
          <p:cNvSpPr txBox="1"/>
          <p:nvPr/>
        </p:nvSpPr>
        <p:spPr>
          <a:xfrm>
            <a:off x="3367672" y="2593751"/>
            <a:ext cx="850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F9D61-F918-499F-92CD-18C2AAB3DFC1}"/>
              </a:ext>
            </a:extLst>
          </p:cNvPr>
          <p:cNvSpPr txBox="1"/>
          <p:nvPr/>
        </p:nvSpPr>
        <p:spPr>
          <a:xfrm>
            <a:off x="124119" y="2208958"/>
            <a:ext cx="29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How Does Code Become Software ?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F6A467-EBD5-4FF5-9093-F01B1989D3A9}"/>
              </a:ext>
            </a:extLst>
          </p:cNvPr>
          <p:cNvSpPr txBox="1"/>
          <p:nvPr/>
        </p:nvSpPr>
        <p:spPr>
          <a:xfrm>
            <a:off x="132842" y="1762108"/>
            <a:ext cx="289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From Hardware too Software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A4DFE9-3B0C-4242-BB76-98FA049A6D05}"/>
              </a:ext>
            </a:extLst>
          </p:cNvPr>
          <p:cNvSpPr txBox="1"/>
          <p:nvPr/>
        </p:nvSpPr>
        <p:spPr>
          <a:xfrm>
            <a:off x="84583" y="3342263"/>
            <a:ext cx="30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A127E-773B-448C-8536-DF1C7A2AC5EF}"/>
              </a:ext>
            </a:extLst>
          </p:cNvPr>
          <p:cNvSpPr txBox="1"/>
          <p:nvPr/>
        </p:nvSpPr>
        <p:spPr>
          <a:xfrm>
            <a:off x="4709669" y="1326326"/>
            <a:ext cx="5797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meaning of “algorithm</a:t>
            </a:r>
            <a:r>
              <a:rPr lang="zh-CN" altLang="en-US" b="1" dirty="0"/>
              <a:t>” </a:t>
            </a:r>
            <a:r>
              <a:rPr lang="en-US" altLang="zh-CN" b="1" dirty="0"/>
              <a:t>in programming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6C1B52-7E7A-40D2-91AC-F98390A278DE}"/>
              </a:ext>
            </a:extLst>
          </p:cNvPr>
          <p:cNvSpPr/>
          <p:nvPr/>
        </p:nvSpPr>
        <p:spPr>
          <a:xfrm>
            <a:off x="3297054" y="4184341"/>
            <a:ext cx="8623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796B64-6874-4621-955C-F486FC43D63C}"/>
              </a:ext>
            </a:extLst>
          </p:cNvPr>
          <p:cNvSpPr/>
          <p:nvPr/>
        </p:nvSpPr>
        <p:spPr>
          <a:xfrm>
            <a:off x="3245094" y="5830273"/>
            <a:ext cx="8623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Xxxxxxxxxxxxxxxxxxxxxxxxxxxxxxxxxxxxxxxxxxxxxxxxxxxxxxxxxxxxxxxxxxxxxxxxxxxxxxxxxxxxxxxxxxxxxxxxxxxxxxxxxxxxxxxxxxxxxxxxxxxxxxxxxxxxxxx.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9721-5E3B-4587-A6D4-5765A0AFD25E}"/>
              </a:ext>
            </a:extLst>
          </p:cNvPr>
          <p:cNvSpPr/>
          <p:nvPr/>
        </p:nvSpPr>
        <p:spPr>
          <a:xfrm>
            <a:off x="124119" y="143736"/>
            <a:ext cx="11943761" cy="921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F574E-C50F-4345-9260-73DE1ED0732F}"/>
              </a:ext>
            </a:extLst>
          </p:cNvPr>
          <p:cNvSpPr txBox="1"/>
          <p:nvPr/>
        </p:nvSpPr>
        <p:spPr>
          <a:xfrm>
            <a:off x="216816" y="295595"/>
            <a:ext cx="979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6BF23-DD9C-4961-9859-FE764D4637CA}"/>
              </a:ext>
            </a:extLst>
          </p:cNvPr>
          <p:cNvSpPr/>
          <p:nvPr/>
        </p:nvSpPr>
        <p:spPr>
          <a:xfrm>
            <a:off x="124123" y="1138086"/>
            <a:ext cx="2969443" cy="461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004B7-DECD-4868-9597-40A04619588D}"/>
              </a:ext>
            </a:extLst>
          </p:cNvPr>
          <p:cNvSpPr/>
          <p:nvPr/>
        </p:nvSpPr>
        <p:spPr>
          <a:xfrm>
            <a:off x="115398" y="2761704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6A50B-D03F-4BB1-B4BB-5711AA18148C}"/>
              </a:ext>
            </a:extLst>
          </p:cNvPr>
          <p:cNvSpPr txBox="1"/>
          <p:nvPr/>
        </p:nvSpPr>
        <p:spPr>
          <a:xfrm>
            <a:off x="284379" y="1195155"/>
            <a:ext cx="28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Let’s Begin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51FDB-B2AB-4031-9D4A-A49C28B8F266}"/>
              </a:ext>
            </a:extLst>
          </p:cNvPr>
          <p:cNvSpPr txBox="1"/>
          <p:nvPr/>
        </p:nvSpPr>
        <p:spPr>
          <a:xfrm>
            <a:off x="115398" y="2850737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What Is an Algorithm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ABD2C2-D892-4CBB-8645-63312D84D3F1}"/>
              </a:ext>
            </a:extLst>
          </p:cNvPr>
          <p:cNvSpPr/>
          <p:nvPr/>
        </p:nvSpPr>
        <p:spPr>
          <a:xfrm>
            <a:off x="124119" y="1657069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1B0ABA-91D6-4C58-A429-1DA2FB21BE69}"/>
              </a:ext>
            </a:extLst>
          </p:cNvPr>
          <p:cNvSpPr/>
          <p:nvPr/>
        </p:nvSpPr>
        <p:spPr>
          <a:xfrm>
            <a:off x="115398" y="2195052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25BAAE-B01D-47FE-84AD-D7369A5F065C}"/>
              </a:ext>
            </a:extLst>
          </p:cNvPr>
          <p:cNvSpPr/>
          <p:nvPr/>
        </p:nvSpPr>
        <p:spPr>
          <a:xfrm>
            <a:off x="115397" y="3313594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6702D-7AAA-4E22-A954-3E5588F9F7DA}"/>
              </a:ext>
            </a:extLst>
          </p:cNvPr>
          <p:cNvSpPr/>
          <p:nvPr/>
        </p:nvSpPr>
        <p:spPr>
          <a:xfrm>
            <a:off x="3158175" y="1137468"/>
            <a:ext cx="8900983" cy="557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0CEE2B-C8F8-4AC6-83D0-38B2D00BED34}"/>
              </a:ext>
            </a:extLst>
          </p:cNvPr>
          <p:cNvSpPr txBox="1"/>
          <p:nvPr/>
        </p:nvSpPr>
        <p:spPr>
          <a:xfrm>
            <a:off x="3245096" y="1224484"/>
            <a:ext cx="4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14D75-4978-4A42-AF94-2AB9DFF5A0D5}"/>
              </a:ext>
            </a:extLst>
          </p:cNvPr>
          <p:cNvSpPr/>
          <p:nvPr/>
        </p:nvSpPr>
        <p:spPr>
          <a:xfrm>
            <a:off x="3245095" y="1224484"/>
            <a:ext cx="8745799" cy="541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F9D61-F918-499F-92CD-18C2AAB3DFC1}"/>
              </a:ext>
            </a:extLst>
          </p:cNvPr>
          <p:cNvSpPr txBox="1"/>
          <p:nvPr/>
        </p:nvSpPr>
        <p:spPr>
          <a:xfrm>
            <a:off x="124119" y="2208958"/>
            <a:ext cx="29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How Does Code Become Software ?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F6A467-EBD5-4FF5-9093-F01B1989D3A9}"/>
              </a:ext>
            </a:extLst>
          </p:cNvPr>
          <p:cNvSpPr txBox="1"/>
          <p:nvPr/>
        </p:nvSpPr>
        <p:spPr>
          <a:xfrm>
            <a:off x="132842" y="1709618"/>
            <a:ext cx="289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From Hardware too Software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A4DFE9-3B0C-4242-BB76-98FA049A6D05}"/>
              </a:ext>
            </a:extLst>
          </p:cNvPr>
          <p:cNvSpPr txBox="1"/>
          <p:nvPr/>
        </p:nvSpPr>
        <p:spPr>
          <a:xfrm>
            <a:off x="84583" y="3342263"/>
            <a:ext cx="30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A127E-773B-448C-8536-DF1C7A2AC5EF}"/>
              </a:ext>
            </a:extLst>
          </p:cNvPr>
          <p:cNvSpPr txBox="1"/>
          <p:nvPr/>
        </p:nvSpPr>
        <p:spPr>
          <a:xfrm>
            <a:off x="3396301" y="1328435"/>
            <a:ext cx="5797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Translate into Human Works</a:t>
            </a:r>
          </a:p>
          <a:p>
            <a:endParaRPr lang="en-US" altLang="zh-CN" b="1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xxxxxxxxxxxxxxxxxxxxxxxxxxxxxxxxxxxxxxxxxxxxxxxxxxxxxxxxxxxxxxxxxxxxxxxxxxxxxxxxxxxxxxxxxxxxxxxxxxxxxxxxxxxxxxxxxxxxxxxxxxxxxxxxxxxxxxxxxxxxxxxxxx.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xxxxxxxxxxxxxxxxxxxxxxxxxxxxxxxxxxxxxxxxxxxxxxxxxxxxxxxxxxxxxxxxxxxxxxxxxxxxxxxxxxxxxxxxxxxxxxxxxxxxxxxxxxxxxxxxxxxxxxxxxxxxxxxxxxxxxxxxxxxxxxxxxxxxxxxxxxxxxxxxxxxxxxxxxxxxxxxxxxxxxxxxxxxxxxxxxxxxx.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xxxxxxxxxxxxxxxxxxxxxxxxxxxxxxxxxxxxxxxxxxxxxxxxxxxxxxxx</a:t>
            </a:r>
            <a:endParaRPr lang="en-US" altLang="zh-CN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xxxxxxxxxxxxxxxxxxxxxxxxxxxxxxxxxxxxxxxxxxxxxxxxxxxxxxxxxxxxxxxxxxxxxxxxxxxxxxxxxxxxxxxxxxxxxxxxxxxxxxxxxxxxxxxxxxxxxxxxxxxxxxxxxxxxxxxxxxx.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F75CDF-9502-4E71-B20A-44B48BADCDB2}"/>
              </a:ext>
            </a:extLst>
          </p:cNvPr>
          <p:cNvSpPr txBox="1"/>
          <p:nvPr/>
        </p:nvSpPr>
        <p:spPr>
          <a:xfrm>
            <a:off x="9345499" y="2035772"/>
            <a:ext cx="24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4B05F4-453F-41B8-BA32-40F329AD262C}"/>
              </a:ext>
            </a:extLst>
          </p:cNvPr>
          <p:cNvSpPr txBox="1"/>
          <p:nvPr/>
        </p:nvSpPr>
        <p:spPr>
          <a:xfrm>
            <a:off x="9364352" y="4459375"/>
            <a:ext cx="24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9721-5E3B-4587-A6D4-5765A0AFD25E}"/>
              </a:ext>
            </a:extLst>
          </p:cNvPr>
          <p:cNvSpPr/>
          <p:nvPr/>
        </p:nvSpPr>
        <p:spPr>
          <a:xfrm>
            <a:off x="124119" y="143736"/>
            <a:ext cx="11943761" cy="921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F574E-C50F-4345-9260-73DE1ED0732F}"/>
              </a:ext>
            </a:extLst>
          </p:cNvPr>
          <p:cNvSpPr txBox="1"/>
          <p:nvPr/>
        </p:nvSpPr>
        <p:spPr>
          <a:xfrm>
            <a:off x="216816" y="295595"/>
            <a:ext cx="1094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2.6 What’s With All These Conferences ?</a:t>
            </a:r>
            <a:endParaRPr lang="zh-CN" altLang="en-US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E6BF23-DD9C-4961-9859-FE764D4637CA}"/>
              </a:ext>
            </a:extLst>
          </p:cNvPr>
          <p:cNvSpPr/>
          <p:nvPr/>
        </p:nvSpPr>
        <p:spPr>
          <a:xfrm>
            <a:off x="124123" y="1138086"/>
            <a:ext cx="2969443" cy="4619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004B7-DECD-4868-9597-40A04619588D}"/>
              </a:ext>
            </a:extLst>
          </p:cNvPr>
          <p:cNvSpPr/>
          <p:nvPr/>
        </p:nvSpPr>
        <p:spPr>
          <a:xfrm>
            <a:off x="115398" y="2761704"/>
            <a:ext cx="2969443" cy="50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16A50B-D03F-4BB1-B4BB-5711AA18148C}"/>
              </a:ext>
            </a:extLst>
          </p:cNvPr>
          <p:cNvSpPr txBox="1"/>
          <p:nvPr/>
        </p:nvSpPr>
        <p:spPr>
          <a:xfrm>
            <a:off x="284379" y="1195155"/>
            <a:ext cx="280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Homepage: Let’s Begin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51FDB-B2AB-4031-9D4A-A49C28B8F266}"/>
              </a:ext>
            </a:extLst>
          </p:cNvPr>
          <p:cNvSpPr txBox="1"/>
          <p:nvPr/>
        </p:nvSpPr>
        <p:spPr>
          <a:xfrm>
            <a:off x="115398" y="2850737"/>
            <a:ext cx="279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What Is an Algorithm ?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ABD2C2-D892-4CBB-8645-63312D84D3F1}"/>
              </a:ext>
            </a:extLst>
          </p:cNvPr>
          <p:cNvSpPr/>
          <p:nvPr/>
        </p:nvSpPr>
        <p:spPr>
          <a:xfrm>
            <a:off x="124119" y="1657069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1B0ABA-91D6-4C58-A429-1DA2FB21BE69}"/>
              </a:ext>
            </a:extLst>
          </p:cNvPr>
          <p:cNvSpPr/>
          <p:nvPr/>
        </p:nvSpPr>
        <p:spPr>
          <a:xfrm>
            <a:off x="115398" y="2195052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25BAAE-B01D-47FE-84AD-D7369A5F065C}"/>
              </a:ext>
            </a:extLst>
          </p:cNvPr>
          <p:cNvSpPr/>
          <p:nvPr/>
        </p:nvSpPr>
        <p:spPr>
          <a:xfrm>
            <a:off x="115397" y="3313594"/>
            <a:ext cx="2969443" cy="50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6702D-7AAA-4E22-A954-3E5588F9F7DA}"/>
              </a:ext>
            </a:extLst>
          </p:cNvPr>
          <p:cNvSpPr/>
          <p:nvPr/>
        </p:nvSpPr>
        <p:spPr>
          <a:xfrm>
            <a:off x="3158175" y="1137468"/>
            <a:ext cx="8900983" cy="557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0CEE2B-C8F8-4AC6-83D0-38B2D00BED34}"/>
              </a:ext>
            </a:extLst>
          </p:cNvPr>
          <p:cNvSpPr txBox="1"/>
          <p:nvPr/>
        </p:nvSpPr>
        <p:spPr>
          <a:xfrm>
            <a:off x="3245096" y="1224484"/>
            <a:ext cx="462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14D75-4978-4A42-AF94-2AB9DFF5A0D5}"/>
              </a:ext>
            </a:extLst>
          </p:cNvPr>
          <p:cNvSpPr/>
          <p:nvPr/>
        </p:nvSpPr>
        <p:spPr>
          <a:xfrm>
            <a:off x="3245095" y="1224484"/>
            <a:ext cx="8745799" cy="541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F9D61-F918-499F-92CD-18C2AAB3DFC1}"/>
              </a:ext>
            </a:extLst>
          </p:cNvPr>
          <p:cNvSpPr txBox="1"/>
          <p:nvPr/>
        </p:nvSpPr>
        <p:spPr>
          <a:xfrm>
            <a:off x="124119" y="2208958"/>
            <a:ext cx="29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How Does Code Become Software ? 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F6A467-EBD5-4FF5-9093-F01B1989D3A9}"/>
              </a:ext>
            </a:extLst>
          </p:cNvPr>
          <p:cNvSpPr txBox="1"/>
          <p:nvPr/>
        </p:nvSpPr>
        <p:spPr>
          <a:xfrm>
            <a:off x="132842" y="1709618"/>
            <a:ext cx="289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From Hardware too Software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A4DFE9-3B0C-4242-BB76-98FA049A6D05}"/>
              </a:ext>
            </a:extLst>
          </p:cNvPr>
          <p:cNvSpPr txBox="1"/>
          <p:nvPr/>
        </p:nvSpPr>
        <p:spPr>
          <a:xfrm>
            <a:off x="115397" y="3414228"/>
            <a:ext cx="303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The Sprint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A127E-773B-448C-8536-DF1C7A2AC5EF}"/>
              </a:ext>
            </a:extLst>
          </p:cNvPr>
          <p:cNvSpPr txBox="1"/>
          <p:nvPr/>
        </p:nvSpPr>
        <p:spPr>
          <a:xfrm>
            <a:off x="3396301" y="1328435"/>
            <a:ext cx="57979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xxxxxxxxxxxxxxxxxxxxxxxxxxxxxxxxxxxxxxxxxxxxxxxxxxxxxxxxxxxxxxxxxxxxxxxxxxxxxxxxxxxxxxxxxxxxxxxxxxxxxxxxxxxxxxxxxxxxxxxxxxxxxxxxxxxxxxxxxxxxxxxxxx.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xxxxxxxxxxxxxxxxxxxxxxxxxxxxxxxxxxxxxxxxxxxxxxxxxxxxxxxxxxxxxxxxxxxxxxxxxxxxxxxxxxxxxxxxxxxxxxxxxxxxxxxxxxxxxxxxxxxxxxxxxxxxxxxxxxxxxxxxxxxxxxxxxxxxxxxxxxxxxxxxxxxxxxxxxxxxxxxxxxxxxxxxxxxxxxxxxxxxx.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xxxxxxxxxxxxxxxxxxxxxxxxxxxxxxxxxxxxxxxxxxxxxxxxxxxxxxxx</a:t>
            </a:r>
            <a:endParaRPr lang="en-US" altLang="zh-CN" dirty="0"/>
          </a:p>
          <a:p>
            <a:r>
              <a:rPr lang="en-US" altLang="zh-CN" dirty="0"/>
              <a:t>xxxxxxxxxxxxxxxxxxxxxxxxxxxxxxxxxxxxxxxxxxxxxxxxxxxxxxxxxxxxxxxxxxxxxxxxxxxxxxxxxxxxxxxxxxxxxxxxxxxxxxxxxxxxxxxxxxxxxxxxxxxxxxxxxxxxxxxxxxx.</a:t>
            </a:r>
          </a:p>
          <a:p>
            <a:r>
              <a:rPr lang="en-US" altLang="zh-CN" dirty="0"/>
              <a:t>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F75CDF-9502-4E71-B20A-44B48BADCDB2}"/>
              </a:ext>
            </a:extLst>
          </p:cNvPr>
          <p:cNvSpPr txBox="1"/>
          <p:nvPr/>
        </p:nvSpPr>
        <p:spPr>
          <a:xfrm>
            <a:off x="9345499" y="2035772"/>
            <a:ext cx="2475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xxxxxxxxxxxxxxxxxxxxxxxxxxxxxxxxxxxxxxxxxxxxxxxxxxxxxxxxxxxxxxxxxxxxxxxxxxxxxxxxxxxxxxxxxxxxxxxxxxxxxx.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xxxxxxxxxxxxxxxxxxxxxxxxxxxxxxxxxxxxxxxxxxxxxxxxxxxxxxxxxxxxxxxxxxxxxxxxxxxxxxxxxxxxxxxxxxxxxxxxxxxxxx.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386</Words>
  <Application>Microsoft Office PowerPoint</Application>
  <PresentationFormat>宽屏</PresentationFormat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欣怡</dc:creator>
  <cp:lastModifiedBy>刘 欣怡</cp:lastModifiedBy>
  <cp:revision>71</cp:revision>
  <dcterms:created xsi:type="dcterms:W3CDTF">2020-01-08T16:34:40Z</dcterms:created>
  <dcterms:modified xsi:type="dcterms:W3CDTF">2020-01-12T00:58:10Z</dcterms:modified>
</cp:coreProperties>
</file>