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109855" y="520065"/>
            <a:ext cx="8969375" cy="1322070"/>
          </a:xfrm>
          <a:prstGeom prst="rect">
            <a:avLst/>
          </a:prstGeom>
          <a:noFill/>
        </p:spPr>
        <p:txBody>
          <a:bodyPr wrap="square" rtlCol="0">
            <a:spAutoFit/>
          </a:bodyPr>
          <a:lstStyle/>
          <a:p>
            <a:r>
              <a:rPr lang="zh-CN" altLang="en-US" sz="4000" dirty="0"/>
              <a:t>大学生社会实践申报系统的设计与实现</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22885" y="1329690"/>
            <a:ext cx="7449185" cy="5015865"/>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随着信息技术和网络技术的飞速发展，人类已进入全新信息化时代，传统管理技术已无法高效，便捷地管理信息。为了迎合时代需求，优化管理效率，各种各样的管理系统应运而生，各行各业相继进入信息管理时代，大学生社会实践申报系统就是信息时代变革中的产物之一。</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任何系统都要遵循系统设计的基本流程，本系统也不例外，同样需要经过市场调研，需求分析，概要设计，详细设计，编码，测试这些步骤，基于Python语言、django框架、B/S架构、Mysql数据库设计并实现了大学生社会实践申报系统。系统主要包括首页、个人中心、项目分类管理、学生管理、教师管理、学生活动申报管理、社会实践活动管理、活动报名申请管理、系统管理等功能模块。</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本文首先介绍了大学生社会实践申报系统技术的发展背景与发展现状，然后遵循软件常规开发流程，首先针对系统选取适用的语言和开发平台，根据需求分析制定模块并设计数据库结构，再根据系统总体功能模块的设计绘制系统的功能模块图。</a:t>
            </a:r>
            <a:endParaRPr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87630" y="1120775"/>
            <a:ext cx="9056370" cy="3692525"/>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21世纪，我国早在上世纪就已普及互联网信息，互联网对人们生活中带来了无限的便利。像大部分的企业、学校等机构都有自己的管理系统，由传统的管理模式向互联网发展，如今开发自己的系统是时代发展的必然趋势。那么开发大学生社会实践申报系统意义和用处有哪些呢？</a:t>
            </a:r>
            <a:endParaRPr dirty="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首先提升工作效率：这是很多机构建设系统的目的之一。大学生社会实践申报系统对于企业或者学校来说，可以摆脱传统手写记录的管理模式。利用计算机系统，进行学生信息管理与教师信息管理还包含学生活动申报、社会实践活动、活动报名申请等功能的管理，不单节省了人力和物力，还提高了工作的效率，让管理员和学生、教师可以更加高效地工作。</a:t>
            </a:r>
            <a:endParaRPr dirty="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其次，对于学生来说，不需要到指定的地方进行查看，不管你在什么地方只要连接网络就可以通过计算机查看学生活动申报、活动报名申请等内容，还能查看社会实践活动进行报名，非常的便利。</a:t>
            </a:r>
            <a:endParaRPr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研究背景</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6769" y="1318682"/>
            <a:ext cx="7910011" cy="2676525"/>
          </a:xfrm>
          <a:prstGeom prst="rect">
            <a:avLst/>
          </a:prstGeom>
          <a:noFill/>
        </p:spPr>
        <p:txBody>
          <a:bodyPr wrap="square" rtlCol="0">
            <a:spAutoFit/>
          </a:bodyPr>
          <a:lstStyle/>
          <a:p>
            <a:endParaRPr lang="zh-CN" altLang="en-US" sz="2400" b="1" dirty="0"/>
          </a:p>
          <a:p>
            <a:r>
              <a:rPr sz="1600" dirty="0"/>
              <a:t>随着全球信息化的发展，人们的生活节奏越来越快，对信息的时效性越来越重视。以传统的宣传方式为载体的传统媒介早已不能满足用户对获取信息的方式、便捷性的需求。所以大学生社会实践申报系统渐渐成为用户关注的焦点。首先，大学生社会实践申报系统，网上获取信息的实时性、便捷性要远远高于传统媒介。系统一经上线，无论用户在世界的哪个角落，只要能够连接互联网，就能在第一时间获得想要的信息。</a:t>
            </a:r>
            <a:endParaRPr sz="1600" dirty="0"/>
          </a:p>
          <a:p>
            <a:r>
              <a:rPr sz="1600" dirty="0"/>
              <a:t>以往的大学生社会实践申报相关信息管理，都是工作人员手工统计。这种方式不但时效性低，而且需要查找和变更的时候很不方便。随着科学的进步，技术的成熟，计算机信息化也日新月异的发展，社会也已经深刻的认识，计算机功能非常的强大，计算机已经进入了人类社会发展的各个领域，并且发挥着十分重要的作用。</a:t>
            </a:r>
            <a:endParaRPr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1703705" cy="521970"/>
          </a:xfrm>
          <a:prstGeom prst="rect">
            <a:avLst/>
          </a:prstGeom>
          <a:noFill/>
        </p:spPr>
        <p:txBody>
          <a:bodyPr wrap="none" rtlCol="0" anchor="t">
            <a:spAutoFit/>
          </a:bodyPr>
          <a:p>
            <a:pPr algn="l"/>
            <a:r>
              <a:rPr sz="2800" dirty="0">
                <a:sym typeface="+mn-ea"/>
              </a:rPr>
              <a:t>开发意义 </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研究现状</a:t>
            </a:r>
            <a:endParaRPr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3969385"/>
          </a:xfrm>
          <a:prstGeom prst="rect">
            <a:avLst/>
          </a:prstGeom>
          <a:noFill/>
          <a:ln w="9525">
            <a:noFill/>
          </a:ln>
        </p:spPr>
        <p:txBody>
          <a:bodyPr wrap="square">
            <a:spAutoFit/>
          </a:bodyPr>
          <a:p>
            <a:pPr marL="0" indent="0"/>
            <a:r>
              <a:rPr b="0">
                <a:ea typeface="宋体" panose="02010600030101010101" pitchFamily="2" charset="-122"/>
              </a:rPr>
              <a:t>在国外很多发达国家，软件产业早已得到全面普及，但我国经济已不断发展，不断引进国外信息化建设，使国内软件行业得以不断发展，在摸索中进步，最终也得到一些成果，我国的软件业迎来了高速的发展，使更多的软件系统得以开发出来，从此逐渐地改变人们的生活工作方式。但是，对于信息化的建设，与很多发达国家相比，由于信息化程度的落后以及经费的不足，我国的大学生社会实践申报开发方面还是相对落后的，因此，要不断的努力探索，争取开发出一个实用的信息化的大学生社会实践申报系统，来实现大学生社会实践申报的信息化。因此本课题以社会实践活动为例，目的是开发一个实用的大学生社会实践申报系统。</a:t>
            </a:r>
            <a:endParaRPr b="0">
              <a:ea typeface="宋体" panose="02010600030101010101" pitchFamily="2" charset="-122"/>
            </a:endParaRPr>
          </a:p>
          <a:p>
            <a:pPr marL="0" indent="0"/>
            <a:r>
              <a:rPr b="0">
                <a:ea typeface="宋体" panose="02010600030101010101" pitchFamily="2" charset="-122"/>
              </a:rPr>
              <a:t>大学生社会实践申报系统的开发运用Python语言、django框架，以及Mysql等技术的支持下共同完成了该系统的开发，实现了大学生社会实践申报的信息化，使用户体验到更优秀的大学生社会实践申报，管理员管理操作将更加方便，实现目标。</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sz="2400" b="1" dirty="0"/>
              <a:t>Django框架介绍</a:t>
            </a:r>
            <a:endParaRPr sz="2400" b="1" dirty="0"/>
          </a:p>
        </p:txBody>
      </p:sp>
      <p:sp>
        <p:nvSpPr>
          <p:cNvPr id="100" name="文本框 99"/>
          <p:cNvSpPr txBox="1"/>
          <p:nvPr/>
        </p:nvSpPr>
        <p:spPr>
          <a:xfrm>
            <a:off x="541020" y="1188720"/>
            <a:ext cx="6570980" cy="4399915"/>
          </a:xfrm>
          <a:prstGeom prst="rect">
            <a:avLst/>
          </a:prstGeom>
          <a:noFill/>
          <a:ln w="9525">
            <a:noFill/>
          </a:ln>
        </p:spPr>
        <p:txBody>
          <a:bodyPr wrap="square">
            <a:spAutoFit/>
          </a:bodyPr>
          <a:p>
            <a:pPr marL="0" indent="306070"/>
            <a:r>
              <a:rPr sz="2000" b="0">
                <a:solidFill>
                  <a:srgbClr val="000000"/>
                </a:solidFill>
                <a:latin typeface="Times New Roman" panose="02020603050405020304" charset="0"/>
                <a:ea typeface="宋体" panose="02010600030101010101" pitchFamily="2" charset="-122"/>
              </a:rPr>
              <a:t>Django是一个开放源代码的Web应用框架，由Python写成。采用了MVT的框架模式，即模型M，视图V和模板T。它最初是被开发来用于管理劳伦斯出版集团旗下的一些以新闻内容为主的网站的，即是CMS(内容管理系统)软件。并于2005年7月在BSD许可证下发布。这套框架是以比利时的吉普赛爵士吉他手Django Reinhardt来命名的。</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  2.2.3  Mysql数据库介绍 </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利用Mysql的数据独立性、安全性等特点，在软件项目中对数据进行操作，可以保证数据准确无误，并降低了程序员的应用开发时间。</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Mysql的特点是支持多线程，能方便的对系统资源充分利用，有效提高速度，还提供多种方式途径来对数据库进行连接；Mysql的功能相对弱小、规模也小，但本系统要求不高，Mysql完全可以满足本系统使用。</a:t>
            </a:r>
            <a:endParaRPr sz="2000" b="0">
              <a:solidFill>
                <a:srgbClr val="000000"/>
              </a:solidFill>
              <a:latin typeface="Times New Roman" panose="0202060305040502030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845310"/>
          </a:xfrm>
          <a:prstGeom prst="rect">
            <a:avLst/>
          </a:prstGeom>
          <a:noFill/>
        </p:spPr>
        <p:txBody>
          <a:bodyPr wrap="square" rtlCol="0">
            <a:spAutoFit/>
          </a:bodyPr>
          <a:lstStyle/>
          <a:p>
            <a:r>
              <a:rPr lang="en-US" sz="2400" b="1" dirty="0" smtClean="0">
                <a:latin typeface="+mn-ea"/>
                <a:ea typeface="+mn-ea"/>
              </a:rPr>
              <a:t>  </a:t>
            </a:r>
            <a:r>
              <a:rPr lang="zh-CN" altLang="en-US" sz="2400" b="1" dirty="0"/>
              <a:t>管理员登录</a:t>
            </a:r>
            <a:endParaRPr lang="zh-CN" altLang="en-US" sz="2400" b="1" dirty="0"/>
          </a:p>
          <a:p>
            <a:endParaRPr lang="en-US" altLang="zh-CN" b="1" dirty="0" smtClean="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pic>
        <p:nvPicPr>
          <p:cNvPr id="11" name="图片 11"/>
          <p:cNvPicPr>
            <a:picLocks noChangeAspect="1"/>
          </p:cNvPicPr>
          <p:nvPr/>
        </p:nvPicPr>
        <p:blipFill>
          <a:blip r:embed="rId1"/>
          <a:stretch>
            <a:fillRect/>
          </a:stretch>
        </p:blipFill>
        <p:spPr>
          <a:xfrm>
            <a:off x="129540" y="648335"/>
            <a:ext cx="8970645" cy="56616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460375"/>
          </a:xfrm>
          <a:prstGeom prst="rect">
            <a:avLst/>
          </a:prstGeom>
          <a:noFill/>
        </p:spPr>
        <p:txBody>
          <a:bodyPr wrap="square" rtlCol="0">
            <a:spAutoFit/>
          </a:bodyPr>
          <a:lstStyle/>
          <a:p>
            <a:r>
              <a:rPr lang="en-US" altLang="zh-CN" sz="2000" dirty="0"/>
              <a:t> </a:t>
            </a:r>
            <a:r>
              <a:rPr lang="zh-CN" altLang="en-US" sz="2400" b="1" dirty="0"/>
              <a:t>总结</a:t>
            </a:r>
            <a:endParaRPr lang="zh-CN" altLang="en-US" sz="2400" b="1" dirty="0"/>
          </a:p>
        </p:txBody>
      </p:sp>
      <p:sp>
        <p:nvSpPr>
          <p:cNvPr id="3" name="文本框 2"/>
          <p:cNvSpPr txBox="1"/>
          <p:nvPr/>
        </p:nvSpPr>
        <p:spPr>
          <a:xfrm>
            <a:off x="339727" y="1124744"/>
            <a:ext cx="8634730" cy="2306955"/>
          </a:xfrm>
          <a:prstGeom prst="rect">
            <a:avLst/>
          </a:prstGeom>
          <a:noFill/>
        </p:spPr>
        <p:txBody>
          <a:bodyPr wrap="square" rtlCol="0">
            <a:spAutoFit/>
          </a:bodyPr>
          <a:lstStyle/>
          <a:p>
            <a:r>
              <a:rPr lang="zh-CN" altLang="en-US" dirty="0"/>
              <a:t>通过完成该大学生社会实践申报系统和本论文的撰写让我更加明白了软件开发过程中软件工程思想的重要性。在项目的前期由于对需求分析做的不够谨慎和明确，导致了后面在设计甚至编码时候造成了许多不必要的麻烦。由此在今后的学习和工作开发之中必须要牢牢把握住软件工程的设计思想和方法，这样可以进一步保证项目开发的健壮性和准确性。</a:t>
            </a:r>
            <a:endParaRPr lang="zh-CN" altLang="en-US" dirty="0"/>
          </a:p>
          <a:p>
            <a:r>
              <a:rPr lang="zh-CN" altLang="en-US" dirty="0"/>
              <a:t>本网站所实现的是一个大学生社会实践申报系统，该系统严格按照需求分析制作相关模块，并利用所学知识尽力完成，但是本人由于学识浅薄，无法真正做到让该程序可以投入市场使用，仅仅简单实现部分功能，希望日后还能改善。</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2307</Words>
  <Application>WPS 演示</Application>
  <PresentationFormat>全屏显示(4:3)</PresentationFormat>
  <Paragraphs>86</Paragraphs>
  <Slides>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Times New Roman</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Administrator</cp:lastModifiedBy>
  <cp:revision>351</cp:revision>
  <dcterms:created xsi:type="dcterms:W3CDTF">2013-10-30T09:04:00Z</dcterms:created>
  <dcterms:modified xsi:type="dcterms:W3CDTF">2022-02-07T07:46:21Z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ECA5155B0FCD49FB9B19A74770BC9D13</vt:lpwstr>
  </property>
</Properties>
</file>