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ebigalee@indiana.edu" TargetMode="External"/><Relationship Id="rId4" Type="http://schemas.openxmlformats.org/officeDocument/2006/relationships/hyperlink" Target="mailto:andcjone@indiana.edu" TargetMode="External"/><Relationship Id="rId5" Type="http://schemas.openxmlformats.org/officeDocument/2006/relationships/hyperlink" Target="mailto:dimacdon@indiana.edu" TargetMode="External"/><Relationship Id="rId6" Type="http://schemas.openxmlformats.org/officeDocument/2006/relationships/hyperlink" Target="mailto:jarepete@indiana.edu" TargetMode="External"/><Relationship Id="rId7" Type="http://schemas.openxmlformats.org/officeDocument/2006/relationships/hyperlink" Target="mailto:litin@indiana.edu" TargetMode="External"/><Relationship Id="rId8" Type="http://schemas.openxmlformats.org/officeDocument/2006/relationships/hyperlink" Target="mailto:nirmpate@indiana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28600" y="1371600"/>
            <a:ext cx="6951900" cy="48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" sz="40000">
                <a:solidFill>
                  <a:srgbClr val="434343"/>
                </a:solidFill>
              </a:rPr>
              <a:t>00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3F3F3"/>
                </a:solidFill>
              </a:rPr>
              <a:t>Welcome to I399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Course Introduction &amp; Syllabus Highlights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course for me?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Did you sign up because you believed this will be an easy course?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you want to learn JavaScript and aren’t interested in web interfaces?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Would you rather learn from an online service like Code Academy?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Office Hours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318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611 N Woodlawn Ave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Office hours will be announced by the end of the week. If you need help before that, or have questions, please email one of your instructors to set an appointment.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75" y="387387"/>
            <a:ext cx="53530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Instructors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Erika Lee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,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ebigalee@indiana.edu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Andrew Jones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(MS,HCI),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andcjone@indiana.edu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Dimas MacDonald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(UI,INFO),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dimacdon@indiana.edu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Jared Peterson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(UI,INFO),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jarepete@indiana.edu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Tingyu (“Karen”) Li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(MS,HCI),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litin@indiana.edu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Nirmal Patel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(UI,INFO),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nirmpate@indiana.edu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basic schedule (subject to adjustments):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Week 1: </a:t>
            </a:r>
            <a:r>
              <a:rPr lang="en">
                <a:solidFill>
                  <a:srgbClr val="000000"/>
                </a:solidFill>
              </a:rPr>
              <a:t>HTML / Validation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Week 2-3: </a:t>
            </a:r>
            <a:r>
              <a:rPr lang="en">
                <a:solidFill>
                  <a:srgbClr val="000000"/>
                </a:solidFill>
              </a:rPr>
              <a:t>The Box Model (CSS)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Week 4-5: </a:t>
            </a:r>
            <a:r>
              <a:rPr lang="en">
                <a:solidFill>
                  <a:srgbClr val="000000"/>
                </a:solidFill>
              </a:rPr>
              <a:t>Design, Typography, Color, Images</a:t>
            </a:r>
            <a:br>
              <a:rPr lang="en"/>
            </a:br>
            <a:r>
              <a:rPr lang="en"/>
              <a:t>Week 6: </a:t>
            </a:r>
            <a:r>
              <a:rPr lang="en">
                <a:solidFill>
                  <a:srgbClr val="000000"/>
                </a:solidFill>
              </a:rPr>
              <a:t>Navigation &amp; Usability</a:t>
            </a:r>
            <a:br>
              <a:rPr lang="en"/>
            </a:br>
            <a:r>
              <a:rPr lang="en"/>
              <a:t>Week 7-8: </a:t>
            </a:r>
            <a:r>
              <a:rPr lang="en">
                <a:solidFill>
                  <a:srgbClr val="000000"/>
                </a:solidFill>
              </a:rPr>
              <a:t>Modular Web Design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Week 9-10: </a:t>
            </a:r>
            <a:r>
              <a:rPr lang="en">
                <a:solidFill>
                  <a:srgbClr val="000000"/>
                </a:solidFill>
              </a:rPr>
              <a:t>Responsive Web Design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Week 11-13: </a:t>
            </a:r>
            <a:r>
              <a:rPr lang="en">
                <a:solidFill>
                  <a:schemeClr val="dk1"/>
                </a:solidFill>
              </a:rPr>
              <a:t>Frameworks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Week 14: </a:t>
            </a:r>
            <a:r>
              <a:rPr lang="en">
                <a:solidFill>
                  <a:schemeClr val="dk1"/>
                </a:solidFill>
              </a:rPr>
              <a:t>JS Plugins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Week 15: </a:t>
            </a:r>
            <a:r>
              <a:rPr lang="en">
                <a:solidFill>
                  <a:srgbClr val="000000"/>
                </a:solidFill>
              </a:rPr>
              <a:t>Project presentation / Work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656050" y="1155725"/>
            <a:ext cx="29133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In general, coding projects will be due on </a:t>
            </a:r>
            <a:r>
              <a:rPr b="1" lang="en" sz="1600"/>
              <a:t>Wednesdays</a:t>
            </a:r>
            <a:r>
              <a:rPr lang="en" sz="1600"/>
              <a:t> at midnight.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Other projects will be due on </a:t>
            </a:r>
            <a:r>
              <a:rPr b="1" lang="en" sz="1600"/>
              <a:t>Fridays</a:t>
            </a:r>
            <a:r>
              <a:rPr lang="en" sz="1600"/>
              <a:t> at midnight.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All assignments will be announced with a minimum of a week to two weeks notice.</a:t>
            </a:r>
          </a:p>
        </p:txBody>
      </p:sp>
      <p:cxnSp>
        <p:nvCxnSpPr>
          <p:cNvPr id="64" name="Shape 64"/>
          <p:cNvCxnSpPr/>
          <p:nvPr/>
        </p:nvCxnSpPr>
        <p:spPr>
          <a:xfrm flipH="1">
            <a:off x="5393000" y="1141925"/>
            <a:ext cx="9600" cy="367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Book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70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Bookstore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Amazon or B&amp;N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Kindle / e-reader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Read this book for a quiz and project due in the middle of the semester.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237" y="195250"/>
            <a:ext cx="37052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Resource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70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Amazon or B&amp;N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you don’t have a background in graphic design… if you have never taken a design course before… this is a reasonable start.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375" y="278149"/>
            <a:ext cx="3239799" cy="46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you will be evaluated: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CODING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Three quizzes on HTML and CSS knowledge.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Six increasingly complicated coding projects.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design / content plan.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final website and reflection essay.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you will be evaluated: </a:t>
            </a:r>
            <a:r>
              <a:rPr i="1" lang="en"/>
              <a:t>(cont…)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USABILITY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Quiz on the Krug book, a “Krug Kwiz” if you will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Usability report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EVALUATING WEBSITES / UNDERSTANDING THE WEB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Website Critique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Discussions / Responses on a few key topics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</a:rPr>
              <a:t>Participation / Quizzes / Readings / Usability Report . . . . . . 30%</a:t>
            </a:r>
          </a:p>
          <a:p>
            <a:pPr lvl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</a:rPr>
              <a:t>Projects . . . . . . 35%</a:t>
            </a:r>
          </a:p>
          <a:p>
            <a:pPr lvl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</a:rPr>
              <a:t>Final Project &amp; Reflection Essay . . . . . . 35%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Final Assessment</a:t>
            </a:r>
            <a:r>
              <a:rPr lang="en" sz="2400"/>
              <a:t> </a:t>
            </a:r>
            <a:r>
              <a:rPr lang="en" sz="1800"/>
              <a:t>(subject to adjustments)</a:t>
            </a:r>
            <a:r>
              <a:rPr lang="en" sz="2400"/>
              <a:t>: </a:t>
            </a:r>
            <a:r>
              <a:rPr b="1" lang="en" sz="2400">
                <a:solidFill>
                  <a:srgbClr val="9900FF"/>
                </a:solidFill>
              </a:rPr>
              <a:t>Due Sunday, April 31</a:t>
            </a:r>
            <a:br>
              <a:rPr lang="en" sz="2400"/>
            </a:br>
            <a:br>
              <a:rPr lang="en" sz="2400"/>
            </a:b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Create a responsive website using HTML5, CSS3 &amp; Bootstrap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612150"/>
            <a:ext cx="8520600" cy="29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Showcase your ability to create online content and structure… Use Bootstrap4 (HTML5/CSS3) and ensure your design is a valid, responsive multi-page website with a modern design and with consideration for usability and user experience.</a:t>
            </a:r>
          </a:p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3333"/>
              <a:buFont typeface="Arial"/>
              <a:buNone/>
            </a:pPr>
            <a:br>
              <a:rPr b="1" lang="en" sz="1500">
                <a:solidFill>
                  <a:srgbClr val="333333"/>
                </a:solidFill>
                <a:highlight>
                  <a:srgbClr val="FFFFFF"/>
                </a:highlight>
              </a:rPr>
            </a:br>
          </a:p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9900FF"/>
                </a:solidFill>
                <a:highlight>
                  <a:srgbClr val="FFFFFF"/>
                </a:highlight>
              </a:rPr>
              <a:t>Plan  •  Code  •  Design  •  Problem-Solve  •  Understand Audience and User Experience  •  Evaluate your Work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this course for me?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 you have limited to no experience outside of 101 (and perhaps 211) with HTML and CSS, but would like to be able to create a web interface?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you want to be able to better understand web technologies and the essentials required for sites / interfaces on the web?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you have experience, but want to have time this semester to hone your web skills and have a class that allows you to work on a website project?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FF"/>
                </a:solidFill>
              </a:rPr>
              <a:t>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