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" y="-8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5994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33400" y="-336998"/>
            <a:ext cx="6918000" cy="49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0" b="1">
                <a:solidFill>
                  <a:srgbClr val="434343"/>
                </a:solidFill>
              </a:rPr>
              <a:t>12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HTML5 &amp; Modular Design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I399 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Screen Shot 2016-02-16 at 8.15.2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-1244750"/>
            <a:ext cx="9143999" cy="64551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287525" y="-1080500"/>
            <a:ext cx="6642299" cy="1232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028675" y="4506850"/>
            <a:ext cx="6115500" cy="1232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19200" y="350900"/>
            <a:ext cx="5028000" cy="479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 rot="-5400000">
            <a:off x="-1607575" y="1972949"/>
            <a:ext cx="4572000" cy="101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>
                <a:solidFill>
                  <a:srgbClr val="D9D9D9"/>
                </a:solidFill>
              </a:rPr>
              <a:t>OLD WAY</a:t>
            </a:r>
          </a:p>
        </p:txBody>
      </p:sp>
      <p:sp>
        <p:nvSpPr>
          <p:cNvPr id="88" name="Shape 88"/>
          <p:cNvSpPr/>
          <p:nvPr/>
        </p:nvSpPr>
        <p:spPr>
          <a:xfrm>
            <a:off x="1896475" y="350900"/>
            <a:ext cx="3507600" cy="4461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820275" y="82825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div .container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58825" y="581900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.container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width: 960px;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margin: 0 auto;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91" name="Shape 91"/>
          <p:cNvSpPr/>
          <p:nvPr/>
        </p:nvSpPr>
        <p:spPr>
          <a:xfrm>
            <a:off x="2048875" y="1932600"/>
            <a:ext cx="3186600" cy="1278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048875" y="3361900"/>
            <a:ext cx="3186600" cy="1278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048875" y="193260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h1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048875" y="344050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388350" y="376350"/>
            <a:ext cx="2470500" cy="43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elements on the page go into a &lt;div&gt; that serves as the container for the website.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container keeps the main content for your site from stretching too wide and making the text unreadable.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195400" y="4689000"/>
            <a:ext cx="798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19200" y="350900"/>
            <a:ext cx="4410300" cy="479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84556" y="4247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 rot="-5400000">
            <a:off x="-1531375" y="1972949"/>
            <a:ext cx="4572000" cy="101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b="1">
                <a:solidFill>
                  <a:srgbClr val="D9D9D9"/>
                </a:solidFill>
              </a:rPr>
              <a:t>MODULAR</a:t>
            </a:r>
          </a:p>
        </p:txBody>
      </p:sp>
      <p:sp>
        <p:nvSpPr>
          <p:cNvPr id="104" name="Shape 104"/>
          <p:cNvSpPr/>
          <p:nvPr/>
        </p:nvSpPr>
        <p:spPr>
          <a:xfrm>
            <a:off x="1648574" y="5081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 rot="-5400000">
            <a:off x="696575" y="807350"/>
            <a:ext cx="12780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header</a:t>
            </a:r>
          </a:p>
        </p:txBody>
      </p:sp>
      <p:sp>
        <p:nvSpPr>
          <p:cNvPr id="106" name="Shape 106"/>
          <p:cNvSpPr/>
          <p:nvPr/>
        </p:nvSpPr>
        <p:spPr>
          <a:xfrm>
            <a:off x="1184525" y="18933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184556" y="33619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805874" y="579487"/>
            <a:ext cx="2966699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#branding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width: 960px;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margin: 0 auto;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109" name="Shape 109"/>
          <p:cNvSpPr/>
          <p:nvPr/>
        </p:nvSpPr>
        <p:spPr>
          <a:xfrm>
            <a:off x="1648574" y="19719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805874" y="2048087"/>
            <a:ext cx="2966699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#content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width: 960px;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margin: 0 auto;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111" name="Shape 111"/>
          <p:cNvSpPr/>
          <p:nvPr/>
        </p:nvSpPr>
        <p:spPr>
          <a:xfrm>
            <a:off x="1648574" y="34357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19024" y="3519087"/>
            <a:ext cx="2966699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#sitemap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width: 960px;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	margin: 0 auto;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113" name="Shape 113"/>
          <p:cNvSpPr txBox="1"/>
          <p:nvPr/>
        </p:nvSpPr>
        <p:spPr>
          <a:xfrm rot="-5400000">
            <a:off x="636125" y="2219425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article</a:t>
            </a:r>
          </a:p>
        </p:txBody>
      </p:sp>
      <p:sp>
        <p:nvSpPr>
          <p:cNvPr id="114" name="Shape 114"/>
          <p:cNvSpPr txBox="1"/>
          <p:nvPr/>
        </p:nvSpPr>
        <p:spPr>
          <a:xfrm rot="-5400000">
            <a:off x="674800" y="369195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footer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54950" y="376350"/>
            <a:ext cx="3204000" cy="43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page is divided into horizontal (usually) sections and content is contained within named containers. Modular design = better control.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 i="1">
                <a:solidFill>
                  <a:srgbClr val="666666"/>
                </a:solidFill>
              </a:rPr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&lt;header&gt;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	&lt;div id=”branding”&gt;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		&lt;img src=”logo.jpg” alt=”logo&gt;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		&lt;h1&gt;Company&lt;/h1&gt;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		&lt;h2&gt;Tagline&lt;/h2&gt;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	&lt;/div&gt;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&lt;/header&gt;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99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00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799850" y="4301300"/>
            <a:ext cx="2914200" cy="5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ndie Flower"/>
                <a:ea typeface="Indie Flower"/>
                <a:cs typeface="Indie Flower"/>
                <a:sym typeface="Indie Flower"/>
              </a:rPr>
              <a:t>Describes the module’s purpose.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799850" y="3519100"/>
            <a:ext cx="2914200" cy="5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ndie Flower"/>
                <a:ea typeface="Indie Flower"/>
                <a:cs typeface="Indie Flower"/>
                <a:sym typeface="Indie Flower"/>
              </a:rPr>
              <a:t>Describes the general type of content or purpose of the content.</a:t>
            </a:r>
          </a:p>
        </p:txBody>
      </p:sp>
      <p:cxnSp>
        <p:nvCxnSpPr>
          <p:cNvPr id="118" name="Shape 118"/>
          <p:cNvCxnSpPr>
            <a:stCxn id="116" idx="1"/>
          </p:cNvCxnSpPr>
          <p:nvPr/>
        </p:nvCxnSpPr>
        <p:spPr>
          <a:xfrm rot="10800000">
            <a:off x="1486150" y="4303850"/>
            <a:ext cx="43137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7" idx="1"/>
          </p:cNvCxnSpPr>
          <p:nvPr/>
        </p:nvCxnSpPr>
        <p:spPr>
          <a:xfrm rot="10800000">
            <a:off x="2914450" y="3725050"/>
            <a:ext cx="2885400" cy="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1195400" y="4689000"/>
            <a:ext cx="798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19200" y="350900"/>
            <a:ext cx="4410300" cy="479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184556" y="4247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 rot="-5400000">
            <a:off x="-1531375" y="1972950"/>
            <a:ext cx="4572000" cy="10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b="1">
                <a:solidFill>
                  <a:srgbClr val="D9D9D9"/>
                </a:solidFill>
              </a:rPr>
              <a:t>MODULAR</a:t>
            </a:r>
          </a:p>
        </p:txBody>
      </p:sp>
      <p:sp>
        <p:nvSpPr>
          <p:cNvPr id="128" name="Shape 128"/>
          <p:cNvSpPr/>
          <p:nvPr/>
        </p:nvSpPr>
        <p:spPr>
          <a:xfrm>
            <a:off x="1648574" y="5081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 rot="-5400000">
            <a:off x="636125" y="74690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header</a:t>
            </a:r>
          </a:p>
        </p:txBody>
      </p:sp>
      <p:sp>
        <p:nvSpPr>
          <p:cNvPr id="130" name="Shape 130"/>
          <p:cNvSpPr/>
          <p:nvPr/>
        </p:nvSpPr>
        <p:spPr>
          <a:xfrm>
            <a:off x="1184525" y="18933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184556" y="33619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 rot="-5400000">
            <a:off x="1243703" y="858608"/>
            <a:ext cx="1125300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#branding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1648574" y="19719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 rot="-5400000">
            <a:off x="1381095" y="2311521"/>
            <a:ext cx="905700" cy="4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#content</a:t>
            </a:r>
          </a:p>
        </p:txBody>
      </p:sp>
      <p:sp>
        <p:nvSpPr>
          <p:cNvPr id="135" name="Shape 135"/>
          <p:cNvSpPr/>
          <p:nvPr/>
        </p:nvSpPr>
        <p:spPr>
          <a:xfrm>
            <a:off x="1648574" y="34357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 rot="-5400000">
            <a:off x="1327845" y="3796746"/>
            <a:ext cx="1012200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#sitemap</a:t>
            </a:r>
          </a:p>
        </p:txBody>
      </p:sp>
      <p:sp>
        <p:nvSpPr>
          <p:cNvPr id="137" name="Shape 137"/>
          <p:cNvSpPr txBox="1"/>
          <p:nvPr/>
        </p:nvSpPr>
        <p:spPr>
          <a:xfrm rot="-5400000">
            <a:off x="636125" y="2219425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article</a:t>
            </a:r>
          </a:p>
        </p:txBody>
      </p:sp>
      <p:sp>
        <p:nvSpPr>
          <p:cNvPr id="138" name="Shape 138"/>
          <p:cNvSpPr txBox="1"/>
          <p:nvPr/>
        </p:nvSpPr>
        <p:spPr>
          <a:xfrm rot="-5400000">
            <a:off x="674800" y="369195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footer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54950" y="376350"/>
            <a:ext cx="3204000" cy="43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HTML5, each module allows the heading structure to start over.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Good</a:t>
            </a:r>
            <a:r>
              <a:rPr lang="en"/>
              <a:t/>
            </a:r>
            <a:br>
              <a:rPr lang="en"/>
            </a:br>
            <a:r>
              <a:rPr lang="en"/>
              <a:t>Each module can be coded separately.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Tricky</a:t>
            </a:r>
            <a:r>
              <a:rPr lang="en"/>
              <a:t/>
            </a:r>
            <a:br>
              <a:rPr lang="en"/>
            </a:br>
            <a:r>
              <a:rPr lang="en"/>
              <a:t>We have to be more specific with our selectors, or the styles won’t look the way we intended.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99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9900FF"/>
                </a:solidFill>
              </a:rPr>
              <a:t>In this example, even though we have separate &lt;h1&gt; for each title, they all appear blue because that is the last style in the list. The styles for red and green are overwritten in the CSS.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105075" y="6556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	color: red;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105075" y="21242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h1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color: green;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218225" y="35952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h1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color: blue;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50949" y="1242510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I’m an H1!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150949" y="2669410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So am I!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150949" y="4170110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Me too!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195400" y="4689000"/>
            <a:ext cx="798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119200" y="350900"/>
            <a:ext cx="4410300" cy="479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184556" y="4247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 rot="-5400000">
            <a:off x="-1531375" y="1972950"/>
            <a:ext cx="4572000" cy="10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b="1">
                <a:solidFill>
                  <a:srgbClr val="D9D9D9"/>
                </a:solidFill>
              </a:rPr>
              <a:t>MODULAR</a:t>
            </a:r>
          </a:p>
        </p:txBody>
      </p:sp>
      <p:sp>
        <p:nvSpPr>
          <p:cNvPr id="154" name="Shape 154"/>
          <p:cNvSpPr/>
          <p:nvPr/>
        </p:nvSpPr>
        <p:spPr>
          <a:xfrm>
            <a:off x="1648574" y="5081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 rot="-5400000">
            <a:off x="636125" y="74690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header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184525" y="18933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184556" y="3361900"/>
            <a:ext cx="4161600" cy="12783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 rot="-5400000">
            <a:off x="1243703" y="858608"/>
            <a:ext cx="1125300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#branding</a:t>
            </a:r>
          </a:p>
        </p:txBody>
      </p:sp>
      <p:sp>
        <p:nvSpPr>
          <p:cNvPr id="159" name="Shape 159"/>
          <p:cNvSpPr/>
          <p:nvPr/>
        </p:nvSpPr>
        <p:spPr>
          <a:xfrm>
            <a:off x="1648574" y="19719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 rot="-5400000">
            <a:off x="1381095" y="2311521"/>
            <a:ext cx="905700" cy="4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#content</a:t>
            </a:r>
          </a:p>
        </p:txBody>
      </p:sp>
      <p:sp>
        <p:nvSpPr>
          <p:cNvPr id="161" name="Shape 161"/>
          <p:cNvSpPr/>
          <p:nvPr/>
        </p:nvSpPr>
        <p:spPr>
          <a:xfrm>
            <a:off x="1648574" y="3435700"/>
            <a:ext cx="3507600" cy="11211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/>
          <p:nvPr/>
        </p:nvSpPr>
        <p:spPr>
          <a:xfrm rot="-5400000">
            <a:off x="1327845" y="3796746"/>
            <a:ext cx="1012200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#sitemap</a:t>
            </a:r>
          </a:p>
        </p:txBody>
      </p:sp>
      <p:sp>
        <p:nvSpPr>
          <p:cNvPr id="163" name="Shape 163"/>
          <p:cNvSpPr txBox="1"/>
          <p:nvPr/>
        </p:nvSpPr>
        <p:spPr>
          <a:xfrm rot="-5400000">
            <a:off x="636125" y="2219425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article</a:t>
            </a:r>
          </a:p>
        </p:txBody>
      </p:sp>
      <p:sp>
        <p:nvSpPr>
          <p:cNvPr id="164" name="Shape 164"/>
          <p:cNvSpPr txBox="1"/>
          <p:nvPr/>
        </p:nvSpPr>
        <p:spPr>
          <a:xfrm rot="-5400000">
            <a:off x="674800" y="3691950"/>
            <a:ext cx="13989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footer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654950" y="376350"/>
            <a:ext cx="3204000" cy="438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 content within a module by being more specific.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b="1"/>
              <a:t>header h1 { ... }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will style ALL &lt;h1&gt; elements within the module &lt;header&gt;.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we had a need to be more specific than we could, for example, also add a </a:t>
            </a:r>
            <a:r>
              <a:rPr lang="en" i="1"/>
              <a:t>class</a:t>
            </a:r>
            <a:r>
              <a:rPr lang="en"/>
              <a:t> or </a:t>
            </a:r>
            <a:r>
              <a:rPr lang="en" i="1"/>
              <a:t>id</a:t>
            </a:r>
            <a:r>
              <a:rPr lang="en"/>
              <a:t> to the element we want to style.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99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i="1">
                <a:solidFill>
                  <a:srgbClr val="9900FF"/>
                </a:solidFill>
              </a:rPr>
              <a:t>Or, coming soon, we could perhaps use fancier selectors..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105075" y="6556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header h1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	color: red;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105075" y="21242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article h1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color: green;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18225" y="3595287"/>
            <a:ext cx="2966700" cy="11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footer h1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	color: blue;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69092" y="1260653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I’m an H1!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169092" y="2687553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FF00"/>
                </a:solidFill>
              </a:rPr>
              <a:t>So am I!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169092" y="4188253"/>
            <a:ext cx="1323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Me too!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195400" y="4689000"/>
            <a:ext cx="7986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you need more than one style for links?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a:link</a:t>
            </a:r>
            <a:r>
              <a:rPr lang="en"/>
              <a:t> { </a:t>
            </a:r>
            <a:br>
              <a:rPr lang="en"/>
            </a:br>
            <a:r>
              <a:rPr lang="en"/>
              <a:t>	text-decoration: none;</a:t>
            </a:r>
            <a:br>
              <a:rPr lang="en"/>
            </a:br>
            <a:r>
              <a:rPr lang="en"/>
              <a:t>	color: red;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nav</a:t>
            </a:r>
            <a:r>
              <a:rPr lang="en"/>
              <a:t> </a:t>
            </a:r>
            <a:r>
              <a:rPr lang="en" b="1"/>
              <a:t>a:link</a:t>
            </a:r>
            <a:r>
              <a:rPr lang="en"/>
              <a:t> {</a:t>
            </a:r>
            <a:br>
              <a:rPr lang="en"/>
            </a:br>
            <a:r>
              <a:rPr lang="en"/>
              <a:t>	display: block;</a:t>
            </a:r>
            <a:br>
              <a:rPr lang="en"/>
            </a:br>
            <a:r>
              <a:rPr lang="en"/>
              <a:t>	padding: 10px 20px;</a:t>
            </a:r>
            <a:br>
              <a:rPr lang="en"/>
            </a:br>
            <a:r>
              <a:rPr lang="en"/>
              <a:t>	background-color: blue;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footer</a:t>
            </a:r>
            <a:r>
              <a:rPr lang="en"/>
              <a:t> </a:t>
            </a:r>
            <a:r>
              <a:rPr lang="en" b="1"/>
              <a:t>a:link</a:t>
            </a:r>
            <a:r>
              <a:rPr lang="en"/>
              <a:t> {  font-size: 10px;  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225700" y="1394525"/>
            <a:ext cx="3069600" cy="30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Modular design allows us to </a:t>
            </a:r>
            <a:r>
              <a:rPr lang="en" sz="1800" b="1"/>
              <a:t>scope</a:t>
            </a:r>
            <a:r>
              <a:rPr lang="en" sz="1800"/>
              <a:t>. This means we can create a style that is </a:t>
            </a:r>
            <a:r>
              <a:rPr lang="en" sz="1800" i="1"/>
              <a:t>specific to a module.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On-screen Show (16:9)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Indie Flower</vt:lpstr>
      <vt:lpstr>simple-light-2</vt:lpstr>
      <vt:lpstr>Custom Theme</vt:lpstr>
      <vt:lpstr>HTML5 &amp; Modular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you need more than one style for links?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Modular Design</dc:title>
  <cp:lastModifiedBy>Erika Lee</cp:lastModifiedBy>
  <cp:revision>1</cp:revision>
  <dcterms:modified xsi:type="dcterms:W3CDTF">2017-02-15T10:28:21Z</dcterms:modified>
</cp:coreProperties>
</file>