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D481-44ED-417D-9C1B-52CA38B51C30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090CE-EFC1-4F29-A509-DF2A8C5C10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9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E2131-9AE2-415B-90D4-AF35FC1FE7AD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03FE0-4610-413C-8F05-6D4FEEB6C4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0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7DC57-C20B-472F-91E3-72E75398EB87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0C5A2-CAF8-4ADD-9709-CDC08B17DE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44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DA699-EEA5-4A77-BFED-CAEAEE0D47BB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47EFB-A56A-472B-8D13-E020E956EB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5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CDB20-1CE2-4351-8D35-5F2DD2BC294E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D87EA-EAC3-4701-BEB5-651B6CF25B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57C09-6403-4EDA-AA55-ED3226CA94A3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E602F-82B2-4AE7-947C-46309E0B0D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3DEFD-8A8E-43EB-AAEA-901E85097EB2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776F2-D7A4-4068-8C0B-74BF7DABBF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4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EDEE7-40E5-4FEC-8876-27D54384DC81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9B02E-2803-4DC0-A515-A9C52812F0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0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59976-0223-4284-8633-EB99DA8C19BC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C9D-93AA-4EBE-A11F-8FF72DD9C2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1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55413-9DB7-4A05-8DFE-348A9EE3A4AF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73E49-6479-4AD6-A5A6-9DDECD5E74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5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A80DA-C74D-47C2-9837-B7C7BE7B49B0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0B3AC-D700-49E6-BD42-C32230331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0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E88B4B-9539-47F4-8FC0-17A6EE60A6D3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C30BC4-9FFD-40BC-8DB6-8B499E46A6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56"/>
          <p:cNvGrpSpPr>
            <a:grpSpLocks/>
          </p:cNvGrpSpPr>
          <p:nvPr/>
        </p:nvGrpSpPr>
        <p:grpSpPr bwMode="auto">
          <a:xfrm>
            <a:off x="5137150" y="0"/>
            <a:ext cx="1917700" cy="3927475"/>
            <a:chOff x="5235977" y="0"/>
            <a:chExt cx="1918967" cy="3926946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1" y="0"/>
              <a:ext cx="0" cy="196188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6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3117" name="Freeform 14"/>
              <p:cNvSpPr>
                <a:spLocks noChangeArrowheads="1"/>
              </p:cNvSpPr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242 w 417"/>
                  <a:gd name="T1" fmla="*/ 919 h 430"/>
                  <a:gd name="T2" fmla="*/ 0 w 417"/>
                  <a:gd name="T3" fmla="*/ 493 h 430"/>
                  <a:gd name="T4" fmla="*/ 493 w 417"/>
                  <a:gd name="T5" fmla="*/ 0 h 430"/>
                  <a:gd name="T6" fmla="*/ 989 w 417"/>
                  <a:gd name="T7" fmla="*/ 493 h 430"/>
                  <a:gd name="T8" fmla="*/ 761 w 417"/>
                  <a:gd name="T9" fmla="*/ 908 h 430"/>
                  <a:gd name="T10" fmla="*/ 761 w 417"/>
                  <a:gd name="T11" fmla="*/ 1019 h 430"/>
                  <a:gd name="T12" fmla="*/ 242 w 417"/>
                  <a:gd name="T13" fmla="*/ 1019 h 430"/>
                  <a:gd name="T14" fmla="*/ 242 w 417"/>
                  <a:gd name="T15" fmla="*/ 919 h 4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18" name="Freeform 15"/>
              <p:cNvSpPr>
                <a:spLocks noEditPoints="1" noChangeArrowheads="1"/>
              </p:cNvSpPr>
              <p:nvPr/>
            </p:nvSpPr>
            <p:spPr bwMode="auto">
              <a:xfrm>
                <a:off x="2842" y="2014"/>
                <a:ext cx="515" cy="576"/>
              </a:xfrm>
              <a:custGeom>
                <a:avLst/>
                <a:gdLst>
                  <a:gd name="T0" fmla="*/ 484 w 217"/>
                  <a:gd name="T1" fmla="*/ 17 h 243"/>
                  <a:gd name="T2" fmla="*/ 392 w 217"/>
                  <a:gd name="T3" fmla="*/ 40 h 243"/>
                  <a:gd name="T4" fmla="*/ 356 w 217"/>
                  <a:gd name="T5" fmla="*/ 109 h 243"/>
                  <a:gd name="T6" fmla="*/ 306 w 217"/>
                  <a:gd name="T7" fmla="*/ 102 h 243"/>
                  <a:gd name="T8" fmla="*/ 332 w 217"/>
                  <a:gd name="T9" fmla="*/ 57 h 243"/>
                  <a:gd name="T10" fmla="*/ 256 w 217"/>
                  <a:gd name="T11" fmla="*/ 0 h 243"/>
                  <a:gd name="T12" fmla="*/ 183 w 217"/>
                  <a:gd name="T13" fmla="*/ 57 h 243"/>
                  <a:gd name="T14" fmla="*/ 209 w 217"/>
                  <a:gd name="T15" fmla="*/ 102 h 243"/>
                  <a:gd name="T16" fmla="*/ 159 w 217"/>
                  <a:gd name="T17" fmla="*/ 109 h 243"/>
                  <a:gd name="T18" fmla="*/ 123 w 217"/>
                  <a:gd name="T19" fmla="*/ 40 h 243"/>
                  <a:gd name="T20" fmla="*/ 31 w 217"/>
                  <a:gd name="T21" fmla="*/ 17 h 243"/>
                  <a:gd name="T22" fmla="*/ 5 w 217"/>
                  <a:gd name="T23" fmla="*/ 71 h 243"/>
                  <a:gd name="T24" fmla="*/ 52 w 217"/>
                  <a:gd name="T25" fmla="*/ 128 h 243"/>
                  <a:gd name="T26" fmla="*/ 131 w 217"/>
                  <a:gd name="T27" fmla="*/ 147 h 243"/>
                  <a:gd name="T28" fmla="*/ 166 w 217"/>
                  <a:gd name="T29" fmla="*/ 557 h 243"/>
                  <a:gd name="T30" fmla="*/ 187 w 217"/>
                  <a:gd name="T31" fmla="*/ 576 h 243"/>
                  <a:gd name="T32" fmla="*/ 206 w 217"/>
                  <a:gd name="T33" fmla="*/ 555 h 243"/>
                  <a:gd name="T34" fmla="*/ 171 w 217"/>
                  <a:gd name="T35" fmla="*/ 147 h 243"/>
                  <a:gd name="T36" fmla="*/ 242 w 217"/>
                  <a:gd name="T37" fmla="*/ 133 h 243"/>
                  <a:gd name="T38" fmla="*/ 256 w 217"/>
                  <a:gd name="T39" fmla="*/ 126 h 243"/>
                  <a:gd name="T40" fmla="*/ 273 w 217"/>
                  <a:gd name="T41" fmla="*/ 133 h 243"/>
                  <a:gd name="T42" fmla="*/ 344 w 217"/>
                  <a:gd name="T43" fmla="*/ 147 h 243"/>
                  <a:gd name="T44" fmla="*/ 309 w 217"/>
                  <a:gd name="T45" fmla="*/ 555 h 243"/>
                  <a:gd name="T46" fmla="*/ 328 w 217"/>
                  <a:gd name="T47" fmla="*/ 576 h 243"/>
                  <a:gd name="T48" fmla="*/ 349 w 217"/>
                  <a:gd name="T49" fmla="*/ 557 h 243"/>
                  <a:gd name="T50" fmla="*/ 384 w 217"/>
                  <a:gd name="T51" fmla="*/ 147 h 243"/>
                  <a:gd name="T52" fmla="*/ 463 w 217"/>
                  <a:gd name="T53" fmla="*/ 128 h 243"/>
                  <a:gd name="T54" fmla="*/ 510 w 217"/>
                  <a:gd name="T55" fmla="*/ 71 h 243"/>
                  <a:gd name="T56" fmla="*/ 484 w 217"/>
                  <a:gd name="T57" fmla="*/ 17 h 243"/>
                  <a:gd name="T58" fmla="*/ 71 w 217"/>
                  <a:gd name="T59" fmla="*/ 92 h 243"/>
                  <a:gd name="T60" fmla="*/ 43 w 217"/>
                  <a:gd name="T61" fmla="*/ 62 h 243"/>
                  <a:gd name="T62" fmla="*/ 50 w 217"/>
                  <a:gd name="T63" fmla="*/ 52 h 243"/>
                  <a:gd name="T64" fmla="*/ 97 w 217"/>
                  <a:gd name="T65" fmla="*/ 66 h 243"/>
                  <a:gd name="T66" fmla="*/ 119 w 217"/>
                  <a:gd name="T67" fmla="*/ 107 h 243"/>
                  <a:gd name="T68" fmla="*/ 71 w 217"/>
                  <a:gd name="T69" fmla="*/ 92 h 243"/>
                  <a:gd name="T70" fmla="*/ 256 w 217"/>
                  <a:gd name="T71" fmla="*/ 83 h 243"/>
                  <a:gd name="T72" fmla="*/ 221 w 217"/>
                  <a:gd name="T73" fmla="*/ 59 h 243"/>
                  <a:gd name="T74" fmla="*/ 256 w 217"/>
                  <a:gd name="T75" fmla="*/ 38 h 243"/>
                  <a:gd name="T76" fmla="*/ 294 w 217"/>
                  <a:gd name="T77" fmla="*/ 59 h 243"/>
                  <a:gd name="T78" fmla="*/ 256 w 217"/>
                  <a:gd name="T79" fmla="*/ 83 h 243"/>
                  <a:gd name="T80" fmla="*/ 444 w 217"/>
                  <a:gd name="T81" fmla="*/ 92 h 243"/>
                  <a:gd name="T82" fmla="*/ 396 w 217"/>
                  <a:gd name="T83" fmla="*/ 107 h 243"/>
                  <a:gd name="T84" fmla="*/ 418 w 217"/>
                  <a:gd name="T85" fmla="*/ 66 h 243"/>
                  <a:gd name="T86" fmla="*/ 465 w 217"/>
                  <a:gd name="T87" fmla="*/ 52 h 243"/>
                  <a:gd name="T88" fmla="*/ 472 w 217"/>
                  <a:gd name="T89" fmla="*/ 62 h 243"/>
                  <a:gd name="T90" fmla="*/ 444 w 217"/>
                  <a:gd name="T91" fmla="*/ 92 h 24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17" h="243">
                    <a:moveTo>
                      <a:pt x="204" y="7"/>
                    </a:moveTo>
                    <a:cubicBezTo>
                      <a:pt x="195" y="2"/>
                      <a:pt x="179" y="2"/>
                      <a:pt x="165" y="17"/>
                    </a:cubicBezTo>
                    <a:cubicBezTo>
                      <a:pt x="159" y="24"/>
                      <a:pt x="154" y="34"/>
                      <a:pt x="150" y="46"/>
                    </a:cubicBezTo>
                    <a:cubicBezTo>
                      <a:pt x="143" y="45"/>
                      <a:pt x="136" y="44"/>
                      <a:pt x="129" y="43"/>
                    </a:cubicBezTo>
                    <a:cubicBezTo>
                      <a:pt x="139" y="36"/>
                      <a:pt x="140" y="28"/>
                      <a:pt x="140" y="24"/>
                    </a:cubicBezTo>
                    <a:cubicBezTo>
                      <a:pt x="139" y="12"/>
                      <a:pt x="125" y="0"/>
                      <a:pt x="108" y="0"/>
                    </a:cubicBezTo>
                    <a:cubicBezTo>
                      <a:pt x="92" y="0"/>
                      <a:pt x="78" y="12"/>
                      <a:pt x="77" y="24"/>
                    </a:cubicBezTo>
                    <a:cubicBezTo>
                      <a:pt x="77" y="28"/>
                      <a:pt x="78" y="36"/>
                      <a:pt x="88" y="43"/>
                    </a:cubicBezTo>
                    <a:cubicBezTo>
                      <a:pt x="81" y="44"/>
                      <a:pt x="74" y="45"/>
                      <a:pt x="67" y="46"/>
                    </a:cubicBezTo>
                    <a:cubicBezTo>
                      <a:pt x="63" y="34"/>
                      <a:pt x="58" y="24"/>
                      <a:pt x="52" y="17"/>
                    </a:cubicBezTo>
                    <a:cubicBezTo>
                      <a:pt x="38" y="2"/>
                      <a:pt x="22" y="2"/>
                      <a:pt x="13" y="7"/>
                    </a:cubicBezTo>
                    <a:cubicBezTo>
                      <a:pt x="4" y="12"/>
                      <a:pt x="0" y="21"/>
                      <a:pt x="2" y="30"/>
                    </a:cubicBezTo>
                    <a:cubicBezTo>
                      <a:pt x="5" y="40"/>
                      <a:pt x="12" y="48"/>
                      <a:pt x="22" y="54"/>
                    </a:cubicBezTo>
                    <a:cubicBezTo>
                      <a:pt x="31" y="59"/>
                      <a:pt x="43" y="61"/>
                      <a:pt x="55" y="62"/>
                    </a:cubicBezTo>
                    <a:cubicBezTo>
                      <a:pt x="65" y="102"/>
                      <a:pt x="70" y="208"/>
                      <a:pt x="70" y="235"/>
                    </a:cubicBezTo>
                    <a:cubicBezTo>
                      <a:pt x="70" y="239"/>
                      <a:pt x="74" y="243"/>
                      <a:pt x="79" y="243"/>
                    </a:cubicBezTo>
                    <a:cubicBezTo>
                      <a:pt x="83" y="243"/>
                      <a:pt x="87" y="239"/>
                      <a:pt x="87" y="234"/>
                    </a:cubicBezTo>
                    <a:cubicBezTo>
                      <a:pt x="86" y="224"/>
                      <a:pt x="84" y="111"/>
                      <a:pt x="72" y="62"/>
                    </a:cubicBezTo>
                    <a:cubicBezTo>
                      <a:pt x="82" y="61"/>
                      <a:pt x="93" y="59"/>
                      <a:pt x="102" y="56"/>
                    </a:cubicBezTo>
                    <a:cubicBezTo>
                      <a:pt x="104" y="55"/>
                      <a:pt x="106" y="54"/>
                      <a:pt x="108" y="53"/>
                    </a:cubicBezTo>
                    <a:cubicBezTo>
                      <a:pt x="111" y="54"/>
                      <a:pt x="113" y="55"/>
                      <a:pt x="115" y="56"/>
                    </a:cubicBezTo>
                    <a:cubicBezTo>
                      <a:pt x="124" y="59"/>
                      <a:pt x="135" y="61"/>
                      <a:pt x="145" y="62"/>
                    </a:cubicBezTo>
                    <a:cubicBezTo>
                      <a:pt x="133" y="111"/>
                      <a:pt x="131" y="224"/>
                      <a:pt x="130" y="234"/>
                    </a:cubicBezTo>
                    <a:cubicBezTo>
                      <a:pt x="130" y="239"/>
                      <a:pt x="134" y="243"/>
                      <a:pt x="138" y="243"/>
                    </a:cubicBezTo>
                    <a:cubicBezTo>
                      <a:pt x="143" y="243"/>
                      <a:pt x="147" y="239"/>
                      <a:pt x="147" y="235"/>
                    </a:cubicBezTo>
                    <a:cubicBezTo>
                      <a:pt x="147" y="208"/>
                      <a:pt x="152" y="102"/>
                      <a:pt x="162" y="62"/>
                    </a:cubicBezTo>
                    <a:cubicBezTo>
                      <a:pt x="174" y="61"/>
                      <a:pt x="186" y="59"/>
                      <a:pt x="195" y="54"/>
                    </a:cubicBezTo>
                    <a:cubicBezTo>
                      <a:pt x="205" y="48"/>
                      <a:pt x="212" y="40"/>
                      <a:pt x="215" y="30"/>
                    </a:cubicBezTo>
                    <a:cubicBezTo>
                      <a:pt x="217" y="21"/>
                      <a:pt x="213" y="12"/>
                      <a:pt x="204" y="7"/>
                    </a:cubicBezTo>
                    <a:moveTo>
                      <a:pt x="30" y="39"/>
                    </a:moveTo>
                    <a:cubicBezTo>
                      <a:pt x="23" y="36"/>
                      <a:pt x="20" y="31"/>
                      <a:pt x="18" y="26"/>
                    </a:cubicBezTo>
                    <a:cubicBezTo>
                      <a:pt x="18" y="24"/>
                      <a:pt x="19" y="23"/>
                      <a:pt x="21" y="22"/>
                    </a:cubicBezTo>
                    <a:cubicBezTo>
                      <a:pt x="25" y="19"/>
                      <a:pt x="33" y="20"/>
                      <a:pt x="41" y="28"/>
                    </a:cubicBezTo>
                    <a:cubicBezTo>
                      <a:pt x="44" y="32"/>
                      <a:pt x="47" y="38"/>
                      <a:pt x="50" y="45"/>
                    </a:cubicBezTo>
                    <a:cubicBezTo>
                      <a:pt x="42" y="44"/>
                      <a:pt x="35" y="43"/>
                      <a:pt x="30" y="39"/>
                    </a:cubicBezTo>
                    <a:moveTo>
                      <a:pt x="108" y="35"/>
                    </a:moveTo>
                    <a:cubicBezTo>
                      <a:pt x="97" y="31"/>
                      <a:pt x="93" y="27"/>
                      <a:pt x="93" y="25"/>
                    </a:cubicBezTo>
                    <a:cubicBezTo>
                      <a:pt x="93" y="22"/>
                      <a:pt x="102" y="16"/>
                      <a:pt x="108" y="16"/>
                    </a:cubicBezTo>
                    <a:cubicBezTo>
                      <a:pt x="115" y="16"/>
                      <a:pt x="124" y="22"/>
                      <a:pt x="124" y="25"/>
                    </a:cubicBezTo>
                    <a:cubicBezTo>
                      <a:pt x="124" y="27"/>
                      <a:pt x="120" y="31"/>
                      <a:pt x="108" y="35"/>
                    </a:cubicBezTo>
                    <a:moveTo>
                      <a:pt x="187" y="39"/>
                    </a:moveTo>
                    <a:cubicBezTo>
                      <a:pt x="182" y="43"/>
                      <a:pt x="175" y="44"/>
                      <a:pt x="167" y="45"/>
                    </a:cubicBezTo>
                    <a:cubicBezTo>
                      <a:pt x="170" y="38"/>
                      <a:pt x="173" y="32"/>
                      <a:pt x="176" y="28"/>
                    </a:cubicBezTo>
                    <a:cubicBezTo>
                      <a:pt x="184" y="20"/>
                      <a:pt x="192" y="19"/>
                      <a:pt x="196" y="22"/>
                    </a:cubicBezTo>
                    <a:cubicBezTo>
                      <a:pt x="198" y="23"/>
                      <a:pt x="199" y="24"/>
                      <a:pt x="199" y="26"/>
                    </a:cubicBezTo>
                    <a:cubicBezTo>
                      <a:pt x="197" y="31"/>
                      <a:pt x="193" y="36"/>
                      <a:pt x="187" y="3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19" name="Freeform 16"/>
              <p:cNvSpPr>
                <a:spLocks noChangeArrowheads="1"/>
              </p:cNvSpPr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519 w 219"/>
                  <a:gd name="T1" fmla="*/ 21 h 37"/>
                  <a:gd name="T2" fmla="*/ 474 w 219"/>
                  <a:gd name="T3" fmla="*/ 41 h 37"/>
                  <a:gd name="T4" fmla="*/ 45 w 219"/>
                  <a:gd name="T5" fmla="*/ 41 h 37"/>
                  <a:gd name="T6" fmla="*/ 0 w 219"/>
                  <a:gd name="T7" fmla="*/ 21 h 37"/>
                  <a:gd name="T8" fmla="*/ 0 w 219"/>
                  <a:gd name="T9" fmla="*/ 0 h 37"/>
                  <a:gd name="T10" fmla="*/ 519 w 219"/>
                  <a:gd name="T11" fmla="*/ 0 h 37"/>
                  <a:gd name="T12" fmla="*/ 519 w 219"/>
                  <a:gd name="T13" fmla="*/ 21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20" name="Freeform 17"/>
              <p:cNvSpPr>
                <a:spLocks noChangeArrowheads="1"/>
              </p:cNvSpPr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519 w 219"/>
                  <a:gd name="T1" fmla="*/ 45 h 38"/>
                  <a:gd name="T2" fmla="*/ 474 w 219"/>
                  <a:gd name="T3" fmla="*/ 90 h 38"/>
                  <a:gd name="T4" fmla="*/ 45 w 219"/>
                  <a:gd name="T5" fmla="*/ 90 h 38"/>
                  <a:gd name="T6" fmla="*/ 0 w 219"/>
                  <a:gd name="T7" fmla="*/ 45 h 38"/>
                  <a:gd name="T8" fmla="*/ 45 w 219"/>
                  <a:gd name="T9" fmla="*/ 0 h 38"/>
                  <a:gd name="T10" fmla="*/ 474 w 219"/>
                  <a:gd name="T11" fmla="*/ 0 h 38"/>
                  <a:gd name="T12" fmla="*/ 519 w 219"/>
                  <a:gd name="T13" fmla="*/ 45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21" name="Freeform 18"/>
              <p:cNvSpPr>
                <a:spLocks noChangeArrowheads="1"/>
              </p:cNvSpPr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519 w 219"/>
                  <a:gd name="T1" fmla="*/ 45 h 37"/>
                  <a:gd name="T2" fmla="*/ 474 w 219"/>
                  <a:gd name="T3" fmla="*/ 88 h 37"/>
                  <a:gd name="T4" fmla="*/ 45 w 219"/>
                  <a:gd name="T5" fmla="*/ 88 h 37"/>
                  <a:gd name="T6" fmla="*/ 0 w 219"/>
                  <a:gd name="T7" fmla="*/ 45 h 37"/>
                  <a:gd name="T8" fmla="*/ 45 w 219"/>
                  <a:gd name="T9" fmla="*/ 0 h 37"/>
                  <a:gd name="T10" fmla="*/ 474 w 219"/>
                  <a:gd name="T11" fmla="*/ 0 h 37"/>
                  <a:gd name="T12" fmla="*/ 519 w 219"/>
                  <a:gd name="T13" fmla="*/ 45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22" name="Freeform 19"/>
              <p:cNvSpPr>
                <a:spLocks noChangeArrowheads="1"/>
              </p:cNvSpPr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26 h 59"/>
                  <a:gd name="T4" fmla="*/ 116 w 137"/>
                  <a:gd name="T5" fmla="*/ 140 h 59"/>
                  <a:gd name="T6" fmla="*/ 209 w 137"/>
                  <a:gd name="T7" fmla="*/ 140 h 59"/>
                  <a:gd name="T8" fmla="*/ 325 w 137"/>
                  <a:gd name="T9" fmla="*/ 26 h 59"/>
                  <a:gd name="T10" fmla="*/ 325 w 137"/>
                  <a:gd name="T11" fmla="*/ 0 h 59"/>
                  <a:gd name="T12" fmla="*/ 0 w 137"/>
                  <a:gd name="T13" fmla="*/ 0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23" name="Freeform 20"/>
              <p:cNvSpPr>
                <a:spLocks noChangeArrowheads="1"/>
              </p:cNvSpPr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215 w 131"/>
                  <a:gd name="T1" fmla="*/ 190 h 80"/>
                  <a:gd name="T2" fmla="*/ 95 w 131"/>
                  <a:gd name="T3" fmla="*/ 190 h 80"/>
                  <a:gd name="T4" fmla="*/ 0 w 131"/>
                  <a:gd name="T5" fmla="*/ 95 h 80"/>
                  <a:gd name="T6" fmla="*/ 95 w 131"/>
                  <a:gd name="T7" fmla="*/ 0 h 80"/>
                  <a:gd name="T8" fmla="*/ 215 w 131"/>
                  <a:gd name="T9" fmla="*/ 0 h 80"/>
                  <a:gd name="T10" fmla="*/ 310 w 131"/>
                  <a:gd name="T11" fmla="*/ 95 h 80"/>
                  <a:gd name="T12" fmla="*/ 215 w 131"/>
                  <a:gd name="T13" fmla="*/ 19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24" name="Freeform 21"/>
              <p:cNvSpPr>
                <a:spLocks noChangeArrowheads="1"/>
              </p:cNvSpPr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216 w 131"/>
                  <a:gd name="T1" fmla="*/ 190 h 80"/>
                  <a:gd name="T2" fmla="*/ 95 w 131"/>
                  <a:gd name="T3" fmla="*/ 190 h 80"/>
                  <a:gd name="T4" fmla="*/ 0 w 131"/>
                  <a:gd name="T5" fmla="*/ 95 h 80"/>
                  <a:gd name="T6" fmla="*/ 95 w 131"/>
                  <a:gd name="T7" fmla="*/ 0 h 80"/>
                  <a:gd name="T8" fmla="*/ 216 w 131"/>
                  <a:gd name="T9" fmla="*/ 0 h 80"/>
                  <a:gd name="T10" fmla="*/ 311 w 131"/>
                  <a:gd name="T11" fmla="*/ 95 h 80"/>
                  <a:gd name="T12" fmla="*/ 216 w 131"/>
                  <a:gd name="T13" fmla="*/ 19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25" name="Freeform 22"/>
              <p:cNvSpPr>
                <a:spLocks noChangeArrowheads="1"/>
              </p:cNvSpPr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104 w 124"/>
                  <a:gd name="T1" fmla="*/ 282 h 119"/>
                  <a:gd name="T2" fmla="*/ 38 w 124"/>
                  <a:gd name="T3" fmla="*/ 256 h 119"/>
                  <a:gd name="T4" fmla="*/ 38 w 124"/>
                  <a:gd name="T5" fmla="*/ 121 h 119"/>
                  <a:gd name="T6" fmla="*/ 123 w 124"/>
                  <a:gd name="T7" fmla="*/ 36 h 119"/>
                  <a:gd name="T8" fmla="*/ 256 w 124"/>
                  <a:gd name="T9" fmla="*/ 36 h 119"/>
                  <a:gd name="T10" fmla="*/ 256 w 124"/>
                  <a:gd name="T11" fmla="*/ 171 h 119"/>
                  <a:gd name="T12" fmla="*/ 173 w 124"/>
                  <a:gd name="T13" fmla="*/ 256 h 119"/>
                  <a:gd name="T14" fmla="*/ 104 w 124"/>
                  <a:gd name="T15" fmla="*/ 282 h 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26" name="Freeform 23"/>
              <p:cNvSpPr>
                <a:spLocks noChangeArrowheads="1"/>
              </p:cNvSpPr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188 w 123"/>
                  <a:gd name="T1" fmla="*/ 282 h 119"/>
                  <a:gd name="T2" fmla="*/ 121 w 123"/>
                  <a:gd name="T3" fmla="*/ 256 h 119"/>
                  <a:gd name="T4" fmla="*/ 36 w 123"/>
                  <a:gd name="T5" fmla="*/ 171 h 119"/>
                  <a:gd name="T6" fmla="*/ 36 w 123"/>
                  <a:gd name="T7" fmla="*/ 36 h 119"/>
                  <a:gd name="T8" fmla="*/ 171 w 123"/>
                  <a:gd name="T9" fmla="*/ 36 h 119"/>
                  <a:gd name="T10" fmla="*/ 256 w 123"/>
                  <a:gd name="T11" fmla="*/ 121 h 119"/>
                  <a:gd name="T12" fmla="*/ 256 w 123"/>
                  <a:gd name="T13" fmla="*/ 256 h 119"/>
                  <a:gd name="T14" fmla="*/ 188 w 123"/>
                  <a:gd name="T15" fmla="*/ 282 h 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27" name="Freeform 24"/>
              <p:cNvSpPr>
                <a:spLocks noChangeArrowheads="1"/>
              </p:cNvSpPr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95 w 80"/>
                  <a:gd name="T1" fmla="*/ 310 h 131"/>
                  <a:gd name="T2" fmla="*/ 0 w 80"/>
                  <a:gd name="T3" fmla="*/ 215 h 131"/>
                  <a:gd name="T4" fmla="*/ 0 w 80"/>
                  <a:gd name="T5" fmla="*/ 95 h 131"/>
                  <a:gd name="T6" fmla="*/ 95 w 80"/>
                  <a:gd name="T7" fmla="*/ 0 h 131"/>
                  <a:gd name="T8" fmla="*/ 189 w 80"/>
                  <a:gd name="T9" fmla="*/ 95 h 131"/>
                  <a:gd name="T10" fmla="*/ 189 w 80"/>
                  <a:gd name="T11" fmla="*/ 215 h 131"/>
                  <a:gd name="T12" fmla="*/ 95 w 80"/>
                  <a:gd name="T13" fmla="*/ 310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075" name="组合 15"/>
          <p:cNvGrpSpPr>
            <a:grpSpLocks/>
          </p:cNvGrpSpPr>
          <p:nvPr/>
        </p:nvGrpSpPr>
        <p:grpSpPr bwMode="auto">
          <a:xfrm>
            <a:off x="1317625" y="0"/>
            <a:ext cx="841375" cy="1789113"/>
            <a:chOff x="1838228" y="0"/>
            <a:chExt cx="2469610" cy="5252033"/>
          </a:xfrm>
        </p:grpSpPr>
        <p:grpSp>
          <p:nvGrpSpPr>
            <p:cNvPr id="3107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109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10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11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12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13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14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3054396" y="0"/>
              <a:ext cx="0" cy="160776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6" name="组合 30"/>
          <p:cNvGrpSpPr>
            <a:grpSpLocks/>
          </p:cNvGrpSpPr>
          <p:nvPr/>
        </p:nvGrpSpPr>
        <p:grpSpPr bwMode="auto">
          <a:xfrm>
            <a:off x="7858125" y="0"/>
            <a:ext cx="952500" cy="2835275"/>
            <a:chOff x="1838228" y="-2094998"/>
            <a:chExt cx="2469610" cy="7347031"/>
          </a:xfrm>
        </p:grpSpPr>
        <p:grpSp>
          <p:nvGrpSpPr>
            <p:cNvPr id="30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101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02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03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04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05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06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454" y="-2094998"/>
              <a:ext cx="0" cy="370231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7" name="组合 67"/>
          <p:cNvGrpSpPr>
            <a:grpSpLocks/>
          </p:cNvGrpSpPr>
          <p:nvPr/>
        </p:nvGrpSpPr>
        <p:grpSpPr bwMode="auto">
          <a:xfrm>
            <a:off x="3252788" y="0"/>
            <a:ext cx="788987" cy="2281238"/>
            <a:chOff x="3264188" y="0"/>
            <a:chExt cx="1072706" cy="3103014"/>
          </a:xfrm>
        </p:grpSpPr>
        <p:grpSp>
          <p:nvGrpSpPr>
            <p:cNvPr id="3091" name="Group 4"/>
            <p:cNvGrpSpPr>
              <a:grpSpLocks noChangeAspect="1"/>
            </p:cNvGrpSpPr>
            <p:nvPr/>
          </p:nvGrpSpPr>
          <p:grpSpPr bwMode="auto">
            <a:xfrm>
              <a:off x="3264188" y="1519299"/>
              <a:ext cx="1072706" cy="1583715"/>
              <a:chOff x="2502" y="1335"/>
              <a:chExt cx="1037" cy="1531"/>
            </a:xfrm>
          </p:grpSpPr>
          <p:sp>
            <p:nvSpPr>
              <p:cNvPr id="3093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94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95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96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97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98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>
              <a:off x="3790829" y="0"/>
              <a:ext cx="0" cy="152019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8" name="组合 57"/>
          <p:cNvGrpSpPr>
            <a:grpSpLocks/>
          </p:cNvGrpSpPr>
          <p:nvPr/>
        </p:nvGrpSpPr>
        <p:grpSpPr bwMode="auto">
          <a:xfrm>
            <a:off x="10233025" y="0"/>
            <a:ext cx="641350" cy="2281238"/>
            <a:chOff x="1838228" y="-3530266"/>
            <a:chExt cx="2469610" cy="8782299"/>
          </a:xfrm>
        </p:grpSpPr>
        <p:grpSp>
          <p:nvGrpSpPr>
            <p:cNvPr id="3083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085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86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87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88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89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90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4696" y="-3530266"/>
              <a:ext cx="0" cy="5133702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9" name="文本框 55"/>
          <p:cNvSpPr txBox="1">
            <a:spLocks noChangeArrowheads="1"/>
          </p:cNvSpPr>
          <p:nvPr/>
        </p:nvSpPr>
        <p:spPr bwMode="auto">
          <a:xfrm>
            <a:off x="3546475" y="4129088"/>
            <a:ext cx="5099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词库系统</a:t>
            </a:r>
          </a:p>
        </p:txBody>
      </p:sp>
      <p:sp>
        <p:nvSpPr>
          <p:cNvPr id="3080" name="文本框 66"/>
          <p:cNvSpPr txBox="1">
            <a:spLocks noChangeArrowheads="1"/>
          </p:cNvSpPr>
          <p:nvPr/>
        </p:nvSpPr>
        <p:spPr bwMode="auto">
          <a:xfrm>
            <a:off x="4298950" y="5024438"/>
            <a:ext cx="3594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Fresh business general template Applicable to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enterprise introduction, summary report,  sales marketing, chart data</a:t>
            </a:r>
            <a:endParaRPr kumimoji="0" lang="zh-CN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81" name="文本框 68"/>
          <p:cNvSpPr txBox="1">
            <a:spLocks noChangeArrowheads="1"/>
          </p:cNvSpPr>
          <p:nvPr/>
        </p:nvSpPr>
        <p:spPr bwMode="auto">
          <a:xfrm>
            <a:off x="3546475" y="4646613"/>
            <a:ext cx="50990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Vocabulary library system</a:t>
            </a:r>
            <a:endParaRPr kumimoji="0" lang="zh-CN" altLang="en-US" sz="1100" b="0" i="0" u="none" strike="noStrike" kern="1200" cap="none" spc="0" normalizeH="0" baseline="0" noProof="0" smtClean="0">
              <a:ln>
                <a:noFill/>
              </a:ln>
              <a:solidFill>
                <a:srgbClr val="EF9E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82" name="文本框 69"/>
          <p:cNvSpPr txBox="1">
            <a:spLocks noChangeArrowheads="1"/>
          </p:cNvSpPr>
          <p:nvPr/>
        </p:nvSpPr>
        <p:spPr bwMode="auto">
          <a:xfrm>
            <a:off x="3546475" y="5568950"/>
            <a:ext cx="50990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成员：杨梦杰、冯宇壮、张德佳</a:t>
            </a:r>
          </a:p>
        </p:txBody>
      </p:sp>
    </p:spTree>
    <p:extLst>
      <p:ext uri="{BB962C8B-B14F-4D97-AF65-F5344CB8AC3E}">
        <p14:creationId xmlns:p14="http://schemas.microsoft.com/office/powerpoint/2010/main" val="237545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56"/>
          <p:cNvGrpSpPr>
            <a:grpSpLocks/>
          </p:cNvGrpSpPr>
          <p:nvPr/>
        </p:nvGrpSpPr>
        <p:grpSpPr bwMode="auto">
          <a:xfrm>
            <a:off x="4833938" y="0"/>
            <a:ext cx="2524125" cy="4083050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34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24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525" name="Freeform 14"/>
              <p:cNvSpPr>
                <a:spLocks noChangeArrowheads="1"/>
              </p:cNvSpPr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242 w 417"/>
                  <a:gd name="T1" fmla="*/ 919 h 430"/>
                  <a:gd name="T2" fmla="*/ 0 w 417"/>
                  <a:gd name="T3" fmla="*/ 493 h 430"/>
                  <a:gd name="T4" fmla="*/ 493 w 417"/>
                  <a:gd name="T5" fmla="*/ 0 h 430"/>
                  <a:gd name="T6" fmla="*/ 989 w 417"/>
                  <a:gd name="T7" fmla="*/ 493 h 430"/>
                  <a:gd name="T8" fmla="*/ 761 w 417"/>
                  <a:gd name="T9" fmla="*/ 908 h 430"/>
                  <a:gd name="T10" fmla="*/ 761 w 417"/>
                  <a:gd name="T11" fmla="*/ 1019 h 430"/>
                  <a:gd name="T12" fmla="*/ 242 w 417"/>
                  <a:gd name="T13" fmla="*/ 1019 h 430"/>
                  <a:gd name="T14" fmla="*/ 242 w 417"/>
                  <a:gd name="T15" fmla="*/ 919 h 4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26" name="Freeform 16"/>
              <p:cNvSpPr>
                <a:spLocks noChangeArrowheads="1"/>
              </p:cNvSpPr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519 w 219"/>
                  <a:gd name="T1" fmla="*/ 21 h 37"/>
                  <a:gd name="T2" fmla="*/ 474 w 219"/>
                  <a:gd name="T3" fmla="*/ 41 h 37"/>
                  <a:gd name="T4" fmla="*/ 45 w 219"/>
                  <a:gd name="T5" fmla="*/ 41 h 37"/>
                  <a:gd name="T6" fmla="*/ 0 w 219"/>
                  <a:gd name="T7" fmla="*/ 21 h 37"/>
                  <a:gd name="T8" fmla="*/ 0 w 219"/>
                  <a:gd name="T9" fmla="*/ 0 h 37"/>
                  <a:gd name="T10" fmla="*/ 519 w 219"/>
                  <a:gd name="T11" fmla="*/ 0 h 37"/>
                  <a:gd name="T12" fmla="*/ 519 w 219"/>
                  <a:gd name="T13" fmla="*/ 21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27" name="Freeform 17"/>
              <p:cNvSpPr>
                <a:spLocks noChangeArrowheads="1"/>
              </p:cNvSpPr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519 w 219"/>
                  <a:gd name="T1" fmla="*/ 45 h 38"/>
                  <a:gd name="T2" fmla="*/ 474 w 219"/>
                  <a:gd name="T3" fmla="*/ 90 h 38"/>
                  <a:gd name="T4" fmla="*/ 45 w 219"/>
                  <a:gd name="T5" fmla="*/ 90 h 38"/>
                  <a:gd name="T6" fmla="*/ 0 w 219"/>
                  <a:gd name="T7" fmla="*/ 45 h 38"/>
                  <a:gd name="T8" fmla="*/ 45 w 219"/>
                  <a:gd name="T9" fmla="*/ 0 h 38"/>
                  <a:gd name="T10" fmla="*/ 474 w 219"/>
                  <a:gd name="T11" fmla="*/ 0 h 38"/>
                  <a:gd name="T12" fmla="*/ 519 w 219"/>
                  <a:gd name="T13" fmla="*/ 45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28" name="Freeform 18"/>
              <p:cNvSpPr>
                <a:spLocks noChangeArrowheads="1"/>
              </p:cNvSpPr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519 w 219"/>
                  <a:gd name="T1" fmla="*/ 45 h 37"/>
                  <a:gd name="T2" fmla="*/ 474 w 219"/>
                  <a:gd name="T3" fmla="*/ 88 h 37"/>
                  <a:gd name="T4" fmla="*/ 45 w 219"/>
                  <a:gd name="T5" fmla="*/ 88 h 37"/>
                  <a:gd name="T6" fmla="*/ 0 w 219"/>
                  <a:gd name="T7" fmla="*/ 45 h 37"/>
                  <a:gd name="T8" fmla="*/ 45 w 219"/>
                  <a:gd name="T9" fmla="*/ 0 h 37"/>
                  <a:gd name="T10" fmla="*/ 474 w 219"/>
                  <a:gd name="T11" fmla="*/ 0 h 37"/>
                  <a:gd name="T12" fmla="*/ 519 w 219"/>
                  <a:gd name="T13" fmla="*/ 45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29" name="Freeform 19"/>
              <p:cNvSpPr>
                <a:spLocks noChangeArrowheads="1"/>
              </p:cNvSpPr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26 h 59"/>
                  <a:gd name="T4" fmla="*/ 116 w 137"/>
                  <a:gd name="T5" fmla="*/ 140 h 59"/>
                  <a:gd name="T6" fmla="*/ 209 w 137"/>
                  <a:gd name="T7" fmla="*/ 140 h 59"/>
                  <a:gd name="T8" fmla="*/ 325 w 137"/>
                  <a:gd name="T9" fmla="*/ 26 h 59"/>
                  <a:gd name="T10" fmla="*/ 325 w 137"/>
                  <a:gd name="T11" fmla="*/ 0 h 59"/>
                  <a:gd name="T12" fmla="*/ 0 w 137"/>
                  <a:gd name="T13" fmla="*/ 0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30" name="Freeform 20"/>
              <p:cNvSpPr>
                <a:spLocks noChangeArrowheads="1"/>
              </p:cNvSpPr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215 w 131"/>
                  <a:gd name="T1" fmla="*/ 190 h 80"/>
                  <a:gd name="T2" fmla="*/ 95 w 131"/>
                  <a:gd name="T3" fmla="*/ 190 h 80"/>
                  <a:gd name="T4" fmla="*/ 0 w 131"/>
                  <a:gd name="T5" fmla="*/ 95 h 80"/>
                  <a:gd name="T6" fmla="*/ 95 w 131"/>
                  <a:gd name="T7" fmla="*/ 0 h 80"/>
                  <a:gd name="T8" fmla="*/ 215 w 131"/>
                  <a:gd name="T9" fmla="*/ 0 h 80"/>
                  <a:gd name="T10" fmla="*/ 310 w 131"/>
                  <a:gd name="T11" fmla="*/ 95 h 80"/>
                  <a:gd name="T12" fmla="*/ 215 w 131"/>
                  <a:gd name="T13" fmla="*/ 19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31" name="Freeform 21"/>
              <p:cNvSpPr>
                <a:spLocks noChangeArrowheads="1"/>
              </p:cNvSpPr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216 w 131"/>
                  <a:gd name="T1" fmla="*/ 190 h 80"/>
                  <a:gd name="T2" fmla="*/ 95 w 131"/>
                  <a:gd name="T3" fmla="*/ 190 h 80"/>
                  <a:gd name="T4" fmla="*/ 0 w 131"/>
                  <a:gd name="T5" fmla="*/ 95 h 80"/>
                  <a:gd name="T6" fmla="*/ 95 w 131"/>
                  <a:gd name="T7" fmla="*/ 0 h 80"/>
                  <a:gd name="T8" fmla="*/ 216 w 131"/>
                  <a:gd name="T9" fmla="*/ 0 h 80"/>
                  <a:gd name="T10" fmla="*/ 311 w 131"/>
                  <a:gd name="T11" fmla="*/ 95 h 80"/>
                  <a:gd name="T12" fmla="*/ 216 w 131"/>
                  <a:gd name="T13" fmla="*/ 19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32" name="Freeform 22"/>
              <p:cNvSpPr>
                <a:spLocks noChangeArrowheads="1"/>
              </p:cNvSpPr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104 w 124"/>
                  <a:gd name="T1" fmla="*/ 282 h 119"/>
                  <a:gd name="T2" fmla="*/ 38 w 124"/>
                  <a:gd name="T3" fmla="*/ 256 h 119"/>
                  <a:gd name="T4" fmla="*/ 38 w 124"/>
                  <a:gd name="T5" fmla="*/ 121 h 119"/>
                  <a:gd name="T6" fmla="*/ 123 w 124"/>
                  <a:gd name="T7" fmla="*/ 36 h 119"/>
                  <a:gd name="T8" fmla="*/ 256 w 124"/>
                  <a:gd name="T9" fmla="*/ 36 h 119"/>
                  <a:gd name="T10" fmla="*/ 256 w 124"/>
                  <a:gd name="T11" fmla="*/ 171 h 119"/>
                  <a:gd name="T12" fmla="*/ 173 w 124"/>
                  <a:gd name="T13" fmla="*/ 256 h 119"/>
                  <a:gd name="T14" fmla="*/ 104 w 124"/>
                  <a:gd name="T15" fmla="*/ 282 h 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33" name="Freeform 23"/>
              <p:cNvSpPr>
                <a:spLocks noChangeArrowheads="1"/>
              </p:cNvSpPr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188 w 123"/>
                  <a:gd name="T1" fmla="*/ 282 h 119"/>
                  <a:gd name="T2" fmla="*/ 121 w 123"/>
                  <a:gd name="T3" fmla="*/ 256 h 119"/>
                  <a:gd name="T4" fmla="*/ 36 w 123"/>
                  <a:gd name="T5" fmla="*/ 171 h 119"/>
                  <a:gd name="T6" fmla="*/ 36 w 123"/>
                  <a:gd name="T7" fmla="*/ 36 h 119"/>
                  <a:gd name="T8" fmla="*/ 171 w 123"/>
                  <a:gd name="T9" fmla="*/ 36 h 119"/>
                  <a:gd name="T10" fmla="*/ 256 w 123"/>
                  <a:gd name="T11" fmla="*/ 121 h 119"/>
                  <a:gd name="T12" fmla="*/ 256 w 123"/>
                  <a:gd name="T13" fmla="*/ 256 h 119"/>
                  <a:gd name="T14" fmla="*/ 188 w 123"/>
                  <a:gd name="T15" fmla="*/ 282 h 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34" name="Freeform 24"/>
              <p:cNvSpPr>
                <a:spLocks noChangeArrowheads="1"/>
              </p:cNvSpPr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95 w 80"/>
                  <a:gd name="T1" fmla="*/ 310 h 131"/>
                  <a:gd name="T2" fmla="*/ 0 w 80"/>
                  <a:gd name="T3" fmla="*/ 215 h 131"/>
                  <a:gd name="T4" fmla="*/ 0 w 80"/>
                  <a:gd name="T5" fmla="*/ 95 h 131"/>
                  <a:gd name="T6" fmla="*/ 95 w 80"/>
                  <a:gd name="T7" fmla="*/ 0 h 131"/>
                  <a:gd name="T8" fmla="*/ 189 w 80"/>
                  <a:gd name="T9" fmla="*/ 95 h 131"/>
                  <a:gd name="T10" fmla="*/ 189 w 80"/>
                  <a:gd name="T11" fmla="*/ 215 h 131"/>
                  <a:gd name="T12" fmla="*/ 95 w 80"/>
                  <a:gd name="T13" fmla="*/ 310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0483" name="Text Box 3"/>
          <p:cNvSpPr>
            <a:spLocks noChangeArrowheads="1"/>
          </p:cNvSpPr>
          <p:nvPr/>
        </p:nvSpPr>
        <p:spPr bwMode="auto">
          <a:xfrm>
            <a:off x="5454650" y="2524125"/>
            <a:ext cx="1254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3F3C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04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48213" y="4924425"/>
            <a:ext cx="27495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1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 RESULTS AND APPLICATION</a:t>
            </a:r>
          </a:p>
        </p:txBody>
      </p:sp>
      <p:sp>
        <p:nvSpPr>
          <p:cNvPr id="20485" name="TextBox 76"/>
          <p:cNvSpPr txBox="1">
            <a:spLocks noChangeArrowheads="1"/>
          </p:cNvSpPr>
          <p:nvPr/>
        </p:nvSpPr>
        <p:spPr bwMode="auto">
          <a:xfrm>
            <a:off x="4351338" y="4529138"/>
            <a:ext cx="3544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研究成果与应用</a:t>
            </a:r>
          </a:p>
        </p:txBody>
      </p:sp>
      <p:grpSp>
        <p:nvGrpSpPr>
          <p:cNvPr id="20486" name="组合 30"/>
          <p:cNvGrpSpPr>
            <a:grpSpLocks/>
          </p:cNvGrpSpPr>
          <p:nvPr/>
        </p:nvGrpSpPr>
        <p:grpSpPr bwMode="auto">
          <a:xfrm>
            <a:off x="2754313" y="-38100"/>
            <a:ext cx="1336675" cy="3297238"/>
            <a:chOff x="1838228" y="-837066"/>
            <a:chExt cx="2469610" cy="6089099"/>
          </a:xfrm>
        </p:grpSpPr>
        <p:grpSp>
          <p:nvGrpSpPr>
            <p:cNvPr id="20515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20517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18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19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20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21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22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502" y="-837066"/>
              <a:ext cx="0" cy="244209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7" name="组合 97"/>
          <p:cNvGrpSpPr>
            <a:grpSpLocks/>
          </p:cNvGrpSpPr>
          <p:nvPr/>
        </p:nvGrpSpPr>
        <p:grpSpPr bwMode="auto">
          <a:xfrm>
            <a:off x="7967663" y="0"/>
            <a:ext cx="842962" cy="2508250"/>
            <a:chOff x="1838228" y="-2094998"/>
            <a:chExt cx="2469610" cy="7347031"/>
          </a:xfrm>
        </p:grpSpPr>
        <p:grpSp>
          <p:nvGrpSpPr>
            <p:cNvPr id="20507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20509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10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11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12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13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14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103" y="-2094998"/>
              <a:ext cx="0" cy="370141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8" name="组合 57"/>
          <p:cNvGrpSpPr>
            <a:grpSpLocks/>
          </p:cNvGrpSpPr>
          <p:nvPr/>
        </p:nvGrpSpPr>
        <p:grpSpPr bwMode="auto">
          <a:xfrm>
            <a:off x="1349375" y="-38100"/>
            <a:ext cx="654050" cy="1614488"/>
            <a:chOff x="1838228" y="-837066"/>
            <a:chExt cx="2469610" cy="6089099"/>
          </a:xfrm>
        </p:grpSpPr>
        <p:grpSp>
          <p:nvGrpSpPr>
            <p:cNvPr id="204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20501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02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03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04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05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06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5052" y="-837066"/>
              <a:ext cx="0" cy="244282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9" name="组合 66"/>
          <p:cNvGrpSpPr>
            <a:grpSpLocks/>
          </p:cNvGrpSpPr>
          <p:nvPr/>
        </p:nvGrpSpPr>
        <p:grpSpPr bwMode="auto">
          <a:xfrm>
            <a:off x="9766300" y="-141288"/>
            <a:ext cx="1035050" cy="3517901"/>
            <a:chOff x="1838228" y="-3137823"/>
            <a:chExt cx="2469610" cy="8389856"/>
          </a:xfrm>
        </p:grpSpPr>
        <p:grpSp>
          <p:nvGrpSpPr>
            <p:cNvPr id="20491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20493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494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495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496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497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498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054095" y="-3137823"/>
              <a:ext cx="0" cy="474390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0" name="文本框 21"/>
          <p:cNvSpPr txBox="1">
            <a:spLocks noChangeArrowheads="1"/>
          </p:cNvSpPr>
          <p:nvPr/>
        </p:nvSpPr>
        <p:spPr bwMode="auto">
          <a:xfrm>
            <a:off x="4484688" y="5295900"/>
            <a:ext cx="3278187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Fresh business general template</a:t>
            </a: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Applicable to enterprise introduction, summary report, sales marketing, chart dataa</a:t>
            </a:r>
            <a:endParaRPr kumimoji="0" lang="zh-CN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13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6"/>
          <p:cNvGrpSpPr>
            <a:grpSpLocks/>
          </p:cNvGrpSpPr>
          <p:nvPr/>
        </p:nvGrpSpPr>
        <p:grpSpPr bwMode="auto">
          <a:xfrm>
            <a:off x="877888" y="-11113"/>
            <a:ext cx="2968625" cy="4800601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44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9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4140" name="Freeform 14"/>
              <p:cNvSpPr>
                <a:spLocks noChangeArrowheads="1"/>
              </p:cNvSpPr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242 w 417"/>
                  <a:gd name="T1" fmla="*/ 919 h 430"/>
                  <a:gd name="T2" fmla="*/ 0 w 417"/>
                  <a:gd name="T3" fmla="*/ 493 h 430"/>
                  <a:gd name="T4" fmla="*/ 493 w 417"/>
                  <a:gd name="T5" fmla="*/ 0 h 430"/>
                  <a:gd name="T6" fmla="*/ 989 w 417"/>
                  <a:gd name="T7" fmla="*/ 493 h 430"/>
                  <a:gd name="T8" fmla="*/ 761 w 417"/>
                  <a:gd name="T9" fmla="*/ 908 h 430"/>
                  <a:gd name="T10" fmla="*/ 761 w 417"/>
                  <a:gd name="T11" fmla="*/ 1019 h 430"/>
                  <a:gd name="T12" fmla="*/ 242 w 417"/>
                  <a:gd name="T13" fmla="*/ 1019 h 430"/>
                  <a:gd name="T14" fmla="*/ 242 w 417"/>
                  <a:gd name="T15" fmla="*/ 919 h 4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41" name="Freeform 16"/>
              <p:cNvSpPr>
                <a:spLocks noChangeArrowheads="1"/>
              </p:cNvSpPr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519 w 219"/>
                  <a:gd name="T1" fmla="*/ 21 h 37"/>
                  <a:gd name="T2" fmla="*/ 474 w 219"/>
                  <a:gd name="T3" fmla="*/ 41 h 37"/>
                  <a:gd name="T4" fmla="*/ 45 w 219"/>
                  <a:gd name="T5" fmla="*/ 41 h 37"/>
                  <a:gd name="T6" fmla="*/ 0 w 219"/>
                  <a:gd name="T7" fmla="*/ 21 h 37"/>
                  <a:gd name="T8" fmla="*/ 0 w 219"/>
                  <a:gd name="T9" fmla="*/ 0 h 37"/>
                  <a:gd name="T10" fmla="*/ 519 w 219"/>
                  <a:gd name="T11" fmla="*/ 0 h 37"/>
                  <a:gd name="T12" fmla="*/ 519 w 219"/>
                  <a:gd name="T13" fmla="*/ 21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42" name="Freeform 17"/>
              <p:cNvSpPr>
                <a:spLocks noChangeArrowheads="1"/>
              </p:cNvSpPr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519 w 219"/>
                  <a:gd name="T1" fmla="*/ 45 h 38"/>
                  <a:gd name="T2" fmla="*/ 474 w 219"/>
                  <a:gd name="T3" fmla="*/ 90 h 38"/>
                  <a:gd name="T4" fmla="*/ 45 w 219"/>
                  <a:gd name="T5" fmla="*/ 90 h 38"/>
                  <a:gd name="T6" fmla="*/ 0 w 219"/>
                  <a:gd name="T7" fmla="*/ 45 h 38"/>
                  <a:gd name="T8" fmla="*/ 45 w 219"/>
                  <a:gd name="T9" fmla="*/ 0 h 38"/>
                  <a:gd name="T10" fmla="*/ 474 w 219"/>
                  <a:gd name="T11" fmla="*/ 0 h 38"/>
                  <a:gd name="T12" fmla="*/ 519 w 219"/>
                  <a:gd name="T13" fmla="*/ 45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43" name="Freeform 18"/>
              <p:cNvSpPr>
                <a:spLocks noChangeArrowheads="1"/>
              </p:cNvSpPr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519 w 219"/>
                  <a:gd name="T1" fmla="*/ 45 h 37"/>
                  <a:gd name="T2" fmla="*/ 474 w 219"/>
                  <a:gd name="T3" fmla="*/ 88 h 37"/>
                  <a:gd name="T4" fmla="*/ 45 w 219"/>
                  <a:gd name="T5" fmla="*/ 88 h 37"/>
                  <a:gd name="T6" fmla="*/ 0 w 219"/>
                  <a:gd name="T7" fmla="*/ 45 h 37"/>
                  <a:gd name="T8" fmla="*/ 45 w 219"/>
                  <a:gd name="T9" fmla="*/ 0 h 37"/>
                  <a:gd name="T10" fmla="*/ 474 w 219"/>
                  <a:gd name="T11" fmla="*/ 0 h 37"/>
                  <a:gd name="T12" fmla="*/ 519 w 219"/>
                  <a:gd name="T13" fmla="*/ 45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44" name="Freeform 19"/>
              <p:cNvSpPr>
                <a:spLocks noChangeArrowheads="1"/>
              </p:cNvSpPr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26 h 59"/>
                  <a:gd name="T4" fmla="*/ 116 w 137"/>
                  <a:gd name="T5" fmla="*/ 140 h 59"/>
                  <a:gd name="T6" fmla="*/ 209 w 137"/>
                  <a:gd name="T7" fmla="*/ 140 h 59"/>
                  <a:gd name="T8" fmla="*/ 325 w 137"/>
                  <a:gd name="T9" fmla="*/ 26 h 59"/>
                  <a:gd name="T10" fmla="*/ 325 w 137"/>
                  <a:gd name="T11" fmla="*/ 0 h 59"/>
                  <a:gd name="T12" fmla="*/ 0 w 137"/>
                  <a:gd name="T13" fmla="*/ 0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45" name="Freeform 20"/>
              <p:cNvSpPr>
                <a:spLocks noChangeArrowheads="1"/>
              </p:cNvSpPr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215 w 131"/>
                  <a:gd name="T1" fmla="*/ 190 h 80"/>
                  <a:gd name="T2" fmla="*/ 95 w 131"/>
                  <a:gd name="T3" fmla="*/ 190 h 80"/>
                  <a:gd name="T4" fmla="*/ 0 w 131"/>
                  <a:gd name="T5" fmla="*/ 95 h 80"/>
                  <a:gd name="T6" fmla="*/ 95 w 131"/>
                  <a:gd name="T7" fmla="*/ 0 h 80"/>
                  <a:gd name="T8" fmla="*/ 215 w 131"/>
                  <a:gd name="T9" fmla="*/ 0 h 80"/>
                  <a:gd name="T10" fmla="*/ 310 w 131"/>
                  <a:gd name="T11" fmla="*/ 95 h 80"/>
                  <a:gd name="T12" fmla="*/ 215 w 131"/>
                  <a:gd name="T13" fmla="*/ 19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46" name="Freeform 21"/>
              <p:cNvSpPr>
                <a:spLocks noChangeArrowheads="1"/>
              </p:cNvSpPr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216 w 131"/>
                  <a:gd name="T1" fmla="*/ 190 h 80"/>
                  <a:gd name="T2" fmla="*/ 95 w 131"/>
                  <a:gd name="T3" fmla="*/ 190 h 80"/>
                  <a:gd name="T4" fmla="*/ 0 w 131"/>
                  <a:gd name="T5" fmla="*/ 95 h 80"/>
                  <a:gd name="T6" fmla="*/ 95 w 131"/>
                  <a:gd name="T7" fmla="*/ 0 h 80"/>
                  <a:gd name="T8" fmla="*/ 216 w 131"/>
                  <a:gd name="T9" fmla="*/ 0 h 80"/>
                  <a:gd name="T10" fmla="*/ 311 w 131"/>
                  <a:gd name="T11" fmla="*/ 95 h 80"/>
                  <a:gd name="T12" fmla="*/ 216 w 131"/>
                  <a:gd name="T13" fmla="*/ 19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47" name="Freeform 22"/>
              <p:cNvSpPr>
                <a:spLocks noChangeArrowheads="1"/>
              </p:cNvSpPr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104 w 124"/>
                  <a:gd name="T1" fmla="*/ 282 h 119"/>
                  <a:gd name="T2" fmla="*/ 38 w 124"/>
                  <a:gd name="T3" fmla="*/ 256 h 119"/>
                  <a:gd name="T4" fmla="*/ 38 w 124"/>
                  <a:gd name="T5" fmla="*/ 121 h 119"/>
                  <a:gd name="T6" fmla="*/ 123 w 124"/>
                  <a:gd name="T7" fmla="*/ 36 h 119"/>
                  <a:gd name="T8" fmla="*/ 256 w 124"/>
                  <a:gd name="T9" fmla="*/ 36 h 119"/>
                  <a:gd name="T10" fmla="*/ 256 w 124"/>
                  <a:gd name="T11" fmla="*/ 171 h 119"/>
                  <a:gd name="T12" fmla="*/ 173 w 124"/>
                  <a:gd name="T13" fmla="*/ 256 h 119"/>
                  <a:gd name="T14" fmla="*/ 104 w 124"/>
                  <a:gd name="T15" fmla="*/ 282 h 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48" name="Freeform 23"/>
              <p:cNvSpPr>
                <a:spLocks noChangeArrowheads="1"/>
              </p:cNvSpPr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188 w 123"/>
                  <a:gd name="T1" fmla="*/ 282 h 119"/>
                  <a:gd name="T2" fmla="*/ 121 w 123"/>
                  <a:gd name="T3" fmla="*/ 256 h 119"/>
                  <a:gd name="T4" fmla="*/ 36 w 123"/>
                  <a:gd name="T5" fmla="*/ 171 h 119"/>
                  <a:gd name="T6" fmla="*/ 36 w 123"/>
                  <a:gd name="T7" fmla="*/ 36 h 119"/>
                  <a:gd name="T8" fmla="*/ 171 w 123"/>
                  <a:gd name="T9" fmla="*/ 36 h 119"/>
                  <a:gd name="T10" fmla="*/ 256 w 123"/>
                  <a:gd name="T11" fmla="*/ 121 h 119"/>
                  <a:gd name="T12" fmla="*/ 256 w 123"/>
                  <a:gd name="T13" fmla="*/ 256 h 119"/>
                  <a:gd name="T14" fmla="*/ 188 w 123"/>
                  <a:gd name="T15" fmla="*/ 282 h 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49" name="Freeform 24"/>
              <p:cNvSpPr>
                <a:spLocks noChangeArrowheads="1"/>
              </p:cNvSpPr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95 w 80"/>
                  <a:gd name="T1" fmla="*/ 310 h 131"/>
                  <a:gd name="T2" fmla="*/ 0 w 80"/>
                  <a:gd name="T3" fmla="*/ 215 h 131"/>
                  <a:gd name="T4" fmla="*/ 0 w 80"/>
                  <a:gd name="T5" fmla="*/ 95 h 131"/>
                  <a:gd name="T6" fmla="*/ 95 w 80"/>
                  <a:gd name="T7" fmla="*/ 0 h 131"/>
                  <a:gd name="T8" fmla="*/ 189 w 80"/>
                  <a:gd name="T9" fmla="*/ 95 h 131"/>
                  <a:gd name="T10" fmla="*/ 189 w 80"/>
                  <a:gd name="T11" fmla="*/ 215 h 131"/>
                  <a:gd name="T12" fmla="*/ 95 w 80"/>
                  <a:gd name="T13" fmla="*/ 310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099" name="组合 30"/>
          <p:cNvGrpSpPr>
            <a:grpSpLocks/>
          </p:cNvGrpSpPr>
          <p:nvPr/>
        </p:nvGrpSpPr>
        <p:grpSpPr bwMode="auto">
          <a:xfrm>
            <a:off x="806450" y="-236538"/>
            <a:ext cx="655638" cy="1612901"/>
            <a:chOff x="1838228" y="-837066"/>
            <a:chExt cx="2469610" cy="6089099"/>
          </a:xfrm>
        </p:grpSpPr>
        <p:grpSp>
          <p:nvGrpSpPr>
            <p:cNvPr id="4130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4132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33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34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35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36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37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105" y="-837066"/>
              <a:ext cx="0" cy="244523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0" name="椭圆 1"/>
          <p:cNvSpPr>
            <a:spLocks noChangeArrowheads="1"/>
          </p:cNvSpPr>
          <p:nvPr/>
        </p:nvSpPr>
        <p:spPr bwMode="auto">
          <a:xfrm>
            <a:off x="6464300" y="1693868"/>
            <a:ext cx="650875" cy="652462"/>
          </a:xfrm>
          <a:prstGeom prst="roundRect">
            <a:avLst>
              <a:gd name="adj" fmla="val 16667"/>
            </a:avLst>
          </a:prstGeom>
          <a:solidFill>
            <a:srgbClr val="EF9E2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TextBox 32"/>
          <p:cNvSpPr txBox="1">
            <a:spLocks noChangeArrowheads="1"/>
          </p:cNvSpPr>
          <p:nvPr/>
        </p:nvSpPr>
        <p:spPr bwMode="auto">
          <a:xfrm>
            <a:off x="6519863" y="1763718"/>
            <a:ext cx="550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3F3C3D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02" name="矩形 95"/>
          <p:cNvSpPr>
            <a:spLocks noChangeArrowheads="1"/>
          </p:cNvSpPr>
          <p:nvPr/>
        </p:nvSpPr>
        <p:spPr bwMode="auto">
          <a:xfrm>
            <a:off x="7234238" y="2070105"/>
            <a:ext cx="1384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</a:p>
        </p:txBody>
      </p:sp>
      <p:sp>
        <p:nvSpPr>
          <p:cNvPr id="4103" name="TextBox 76"/>
          <p:cNvSpPr txBox="1">
            <a:spLocks noChangeArrowheads="1"/>
          </p:cNvSpPr>
          <p:nvPr/>
        </p:nvSpPr>
        <p:spPr bwMode="auto">
          <a:xfrm>
            <a:off x="7234238" y="1655768"/>
            <a:ext cx="2589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成员介绍</a:t>
            </a:r>
          </a:p>
        </p:txBody>
      </p:sp>
      <p:sp>
        <p:nvSpPr>
          <p:cNvPr id="4104" name="椭圆 1"/>
          <p:cNvSpPr>
            <a:spLocks noChangeArrowheads="1"/>
          </p:cNvSpPr>
          <p:nvPr/>
        </p:nvSpPr>
        <p:spPr bwMode="auto">
          <a:xfrm>
            <a:off x="6464300" y="2628905"/>
            <a:ext cx="650875" cy="650875"/>
          </a:xfrm>
          <a:prstGeom prst="roundRect">
            <a:avLst>
              <a:gd name="adj" fmla="val 16667"/>
            </a:avLst>
          </a:prstGeom>
          <a:solidFill>
            <a:srgbClr val="E6DCC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5" name="TextBox 32"/>
          <p:cNvSpPr txBox="1">
            <a:spLocks noChangeArrowheads="1"/>
          </p:cNvSpPr>
          <p:nvPr/>
        </p:nvSpPr>
        <p:spPr bwMode="auto">
          <a:xfrm>
            <a:off x="6519863" y="2698755"/>
            <a:ext cx="550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C3D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06" name="矩形 91"/>
          <p:cNvSpPr>
            <a:spLocks noChangeArrowheads="1"/>
          </p:cNvSpPr>
          <p:nvPr/>
        </p:nvSpPr>
        <p:spPr bwMode="auto">
          <a:xfrm>
            <a:off x="7234238" y="3003555"/>
            <a:ext cx="2676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 METHODS AND IDEAS</a:t>
            </a:r>
          </a:p>
        </p:txBody>
      </p:sp>
      <p:sp>
        <p:nvSpPr>
          <p:cNvPr id="4107" name="TextBox 76"/>
          <p:cNvSpPr txBox="1">
            <a:spLocks noChangeArrowheads="1"/>
          </p:cNvSpPr>
          <p:nvPr/>
        </p:nvSpPr>
        <p:spPr bwMode="auto">
          <a:xfrm>
            <a:off x="7234238" y="2589218"/>
            <a:ext cx="2589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研究方法与思路</a:t>
            </a:r>
          </a:p>
        </p:txBody>
      </p:sp>
      <p:sp>
        <p:nvSpPr>
          <p:cNvPr id="4108" name="椭圆 1"/>
          <p:cNvSpPr>
            <a:spLocks noChangeArrowheads="1"/>
          </p:cNvSpPr>
          <p:nvPr/>
        </p:nvSpPr>
        <p:spPr bwMode="auto">
          <a:xfrm>
            <a:off x="6464300" y="3562355"/>
            <a:ext cx="650875" cy="650875"/>
          </a:xfrm>
          <a:prstGeom prst="roundRect">
            <a:avLst>
              <a:gd name="adj" fmla="val 16667"/>
            </a:avLst>
          </a:prstGeom>
          <a:solidFill>
            <a:srgbClr val="EF9E2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TextBox 32"/>
          <p:cNvSpPr txBox="1">
            <a:spLocks noChangeArrowheads="1"/>
          </p:cNvSpPr>
          <p:nvPr/>
        </p:nvSpPr>
        <p:spPr bwMode="auto">
          <a:xfrm>
            <a:off x="6519863" y="3632205"/>
            <a:ext cx="550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3F3C3D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10" name="矩形 87"/>
          <p:cNvSpPr>
            <a:spLocks noChangeArrowheads="1"/>
          </p:cNvSpPr>
          <p:nvPr/>
        </p:nvSpPr>
        <p:spPr bwMode="auto">
          <a:xfrm>
            <a:off x="7234238" y="3937005"/>
            <a:ext cx="3832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 TECHNOLOGY AND PRACTICAL DIFFICULTIES</a:t>
            </a:r>
          </a:p>
        </p:txBody>
      </p:sp>
      <p:sp>
        <p:nvSpPr>
          <p:cNvPr id="4111" name="TextBox 76"/>
          <p:cNvSpPr txBox="1">
            <a:spLocks noChangeArrowheads="1"/>
          </p:cNvSpPr>
          <p:nvPr/>
        </p:nvSpPr>
        <p:spPr bwMode="auto">
          <a:xfrm>
            <a:off x="7234238" y="3522668"/>
            <a:ext cx="3567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关键技术与实践难点</a:t>
            </a:r>
          </a:p>
        </p:txBody>
      </p:sp>
      <p:sp>
        <p:nvSpPr>
          <p:cNvPr id="4112" name="椭圆 1"/>
          <p:cNvSpPr>
            <a:spLocks noChangeArrowheads="1"/>
          </p:cNvSpPr>
          <p:nvPr/>
        </p:nvSpPr>
        <p:spPr bwMode="auto">
          <a:xfrm>
            <a:off x="6464300" y="4495805"/>
            <a:ext cx="650875" cy="650875"/>
          </a:xfrm>
          <a:prstGeom prst="roundRect">
            <a:avLst>
              <a:gd name="adj" fmla="val 16667"/>
            </a:avLst>
          </a:prstGeom>
          <a:solidFill>
            <a:srgbClr val="E6DCC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3" name="TextBox 32"/>
          <p:cNvSpPr txBox="1">
            <a:spLocks noChangeArrowheads="1"/>
          </p:cNvSpPr>
          <p:nvPr/>
        </p:nvSpPr>
        <p:spPr bwMode="auto">
          <a:xfrm>
            <a:off x="6519863" y="4565655"/>
            <a:ext cx="550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3F3C3D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14" name="矩形 83"/>
          <p:cNvSpPr>
            <a:spLocks noChangeArrowheads="1"/>
          </p:cNvSpPr>
          <p:nvPr/>
        </p:nvSpPr>
        <p:spPr bwMode="auto">
          <a:xfrm>
            <a:off x="7234238" y="4870455"/>
            <a:ext cx="30988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 RESULTS AND APPLICATION</a:t>
            </a:r>
          </a:p>
        </p:txBody>
      </p:sp>
      <p:sp>
        <p:nvSpPr>
          <p:cNvPr id="4115" name="TextBox 76"/>
          <p:cNvSpPr txBox="1">
            <a:spLocks noChangeArrowheads="1"/>
          </p:cNvSpPr>
          <p:nvPr/>
        </p:nvSpPr>
        <p:spPr bwMode="auto">
          <a:xfrm>
            <a:off x="7234238" y="4457705"/>
            <a:ext cx="2589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研究成果与应用</a:t>
            </a:r>
          </a:p>
        </p:txBody>
      </p:sp>
      <p:grpSp>
        <p:nvGrpSpPr>
          <p:cNvPr id="4120" name="组合 97"/>
          <p:cNvGrpSpPr>
            <a:grpSpLocks/>
          </p:cNvGrpSpPr>
          <p:nvPr/>
        </p:nvGrpSpPr>
        <p:grpSpPr bwMode="auto">
          <a:xfrm>
            <a:off x="3644900" y="0"/>
            <a:ext cx="690563" cy="2054225"/>
            <a:chOff x="1838228" y="-2094998"/>
            <a:chExt cx="2469610" cy="7347031"/>
          </a:xfrm>
        </p:grpSpPr>
        <p:grpSp>
          <p:nvGrpSpPr>
            <p:cNvPr id="412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4124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25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26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27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28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29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3162" y="-2094998"/>
              <a:ext cx="0" cy="370190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21" name="Text Box 3"/>
          <p:cNvSpPr>
            <a:spLocks noChangeArrowheads="1"/>
          </p:cNvSpPr>
          <p:nvPr/>
        </p:nvSpPr>
        <p:spPr bwMode="auto">
          <a:xfrm>
            <a:off x="1722438" y="2862263"/>
            <a:ext cx="12525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C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目 录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3C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COMPANY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66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56"/>
          <p:cNvGrpSpPr>
            <a:grpSpLocks/>
          </p:cNvGrpSpPr>
          <p:nvPr/>
        </p:nvGrpSpPr>
        <p:grpSpPr bwMode="auto">
          <a:xfrm>
            <a:off x="4833938" y="0"/>
            <a:ext cx="2524125" cy="4083050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34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64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5165" name="Freeform 14"/>
              <p:cNvSpPr>
                <a:spLocks noChangeArrowheads="1"/>
              </p:cNvSpPr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242 w 417"/>
                  <a:gd name="T1" fmla="*/ 919 h 430"/>
                  <a:gd name="T2" fmla="*/ 0 w 417"/>
                  <a:gd name="T3" fmla="*/ 493 h 430"/>
                  <a:gd name="T4" fmla="*/ 493 w 417"/>
                  <a:gd name="T5" fmla="*/ 0 h 430"/>
                  <a:gd name="T6" fmla="*/ 989 w 417"/>
                  <a:gd name="T7" fmla="*/ 493 h 430"/>
                  <a:gd name="T8" fmla="*/ 761 w 417"/>
                  <a:gd name="T9" fmla="*/ 908 h 430"/>
                  <a:gd name="T10" fmla="*/ 761 w 417"/>
                  <a:gd name="T11" fmla="*/ 1019 h 430"/>
                  <a:gd name="T12" fmla="*/ 242 w 417"/>
                  <a:gd name="T13" fmla="*/ 1019 h 430"/>
                  <a:gd name="T14" fmla="*/ 242 w 417"/>
                  <a:gd name="T15" fmla="*/ 919 h 4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6" name="Freeform 16"/>
              <p:cNvSpPr>
                <a:spLocks noChangeArrowheads="1"/>
              </p:cNvSpPr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519 w 219"/>
                  <a:gd name="T1" fmla="*/ 21 h 37"/>
                  <a:gd name="T2" fmla="*/ 474 w 219"/>
                  <a:gd name="T3" fmla="*/ 41 h 37"/>
                  <a:gd name="T4" fmla="*/ 45 w 219"/>
                  <a:gd name="T5" fmla="*/ 41 h 37"/>
                  <a:gd name="T6" fmla="*/ 0 w 219"/>
                  <a:gd name="T7" fmla="*/ 21 h 37"/>
                  <a:gd name="T8" fmla="*/ 0 w 219"/>
                  <a:gd name="T9" fmla="*/ 0 h 37"/>
                  <a:gd name="T10" fmla="*/ 519 w 219"/>
                  <a:gd name="T11" fmla="*/ 0 h 37"/>
                  <a:gd name="T12" fmla="*/ 519 w 219"/>
                  <a:gd name="T13" fmla="*/ 21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7" name="Freeform 17"/>
              <p:cNvSpPr>
                <a:spLocks noChangeArrowheads="1"/>
              </p:cNvSpPr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519 w 219"/>
                  <a:gd name="T1" fmla="*/ 45 h 38"/>
                  <a:gd name="T2" fmla="*/ 474 w 219"/>
                  <a:gd name="T3" fmla="*/ 90 h 38"/>
                  <a:gd name="T4" fmla="*/ 45 w 219"/>
                  <a:gd name="T5" fmla="*/ 90 h 38"/>
                  <a:gd name="T6" fmla="*/ 0 w 219"/>
                  <a:gd name="T7" fmla="*/ 45 h 38"/>
                  <a:gd name="T8" fmla="*/ 45 w 219"/>
                  <a:gd name="T9" fmla="*/ 0 h 38"/>
                  <a:gd name="T10" fmla="*/ 474 w 219"/>
                  <a:gd name="T11" fmla="*/ 0 h 38"/>
                  <a:gd name="T12" fmla="*/ 519 w 219"/>
                  <a:gd name="T13" fmla="*/ 45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8" name="Freeform 18"/>
              <p:cNvSpPr>
                <a:spLocks noChangeArrowheads="1"/>
              </p:cNvSpPr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519 w 219"/>
                  <a:gd name="T1" fmla="*/ 45 h 37"/>
                  <a:gd name="T2" fmla="*/ 474 w 219"/>
                  <a:gd name="T3" fmla="*/ 88 h 37"/>
                  <a:gd name="T4" fmla="*/ 45 w 219"/>
                  <a:gd name="T5" fmla="*/ 88 h 37"/>
                  <a:gd name="T6" fmla="*/ 0 w 219"/>
                  <a:gd name="T7" fmla="*/ 45 h 37"/>
                  <a:gd name="T8" fmla="*/ 45 w 219"/>
                  <a:gd name="T9" fmla="*/ 0 h 37"/>
                  <a:gd name="T10" fmla="*/ 474 w 219"/>
                  <a:gd name="T11" fmla="*/ 0 h 37"/>
                  <a:gd name="T12" fmla="*/ 519 w 219"/>
                  <a:gd name="T13" fmla="*/ 45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9" name="Freeform 19"/>
              <p:cNvSpPr>
                <a:spLocks noChangeArrowheads="1"/>
              </p:cNvSpPr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26 h 59"/>
                  <a:gd name="T4" fmla="*/ 116 w 137"/>
                  <a:gd name="T5" fmla="*/ 140 h 59"/>
                  <a:gd name="T6" fmla="*/ 209 w 137"/>
                  <a:gd name="T7" fmla="*/ 140 h 59"/>
                  <a:gd name="T8" fmla="*/ 325 w 137"/>
                  <a:gd name="T9" fmla="*/ 26 h 59"/>
                  <a:gd name="T10" fmla="*/ 325 w 137"/>
                  <a:gd name="T11" fmla="*/ 0 h 59"/>
                  <a:gd name="T12" fmla="*/ 0 w 137"/>
                  <a:gd name="T13" fmla="*/ 0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70" name="Freeform 20"/>
              <p:cNvSpPr>
                <a:spLocks noChangeArrowheads="1"/>
              </p:cNvSpPr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215 w 131"/>
                  <a:gd name="T1" fmla="*/ 190 h 80"/>
                  <a:gd name="T2" fmla="*/ 95 w 131"/>
                  <a:gd name="T3" fmla="*/ 190 h 80"/>
                  <a:gd name="T4" fmla="*/ 0 w 131"/>
                  <a:gd name="T5" fmla="*/ 95 h 80"/>
                  <a:gd name="T6" fmla="*/ 95 w 131"/>
                  <a:gd name="T7" fmla="*/ 0 h 80"/>
                  <a:gd name="T8" fmla="*/ 215 w 131"/>
                  <a:gd name="T9" fmla="*/ 0 h 80"/>
                  <a:gd name="T10" fmla="*/ 310 w 131"/>
                  <a:gd name="T11" fmla="*/ 95 h 80"/>
                  <a:gd name="T12" fmla="*/ 215 w 131"/>
                  <a:gd name="T13" fmla="*/ 19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71" name="Freeform 21"/>
              <p:cNvSpPr>
                <a:spLocks noChangeArrowheads="1"/>
              </p:cNvSpPr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216 w 131"/>
                  <a:gd name="T1" fmla="*/ 190 h 80"/>
                  <a:gd name="T2" fmla="*/ 95 w 131"/>
                  <a:gd name="T3" fmla="*/ 190 h 80"/>
                  <a:gd name="T4" fmla="*/ 0 w 131"/>
                  <a:gd name="T5" fmla="*/ 95 h 80"/>
                  <a:gd name="T6" fmla="*/ 95 w 131"/>
                  <a:gd name="T7" fmla="*/ 0 h 80"/>
                  <a:gd name="T8" fmla="*/ 216 w 131"/>
                  <a:gd name="T9" fmla="*/ 0 h 80"/>
                  <a:gd name="T10" fmla="*/ 311 w 131"/>
                  <a:gd name="T11" fmla="*/ 95 h 80"/>
                  <a:gd name="T12" fmla="*/ 216 w 131"/>
                  <a:gd name="T13" fmla="*/ 19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72" name="Freeform 22"/>
              <p:cNvSpPr>
                <a:spLocks noChangeArrowheads="1"/>
              </p:cNvSpPr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104 w 124"/>
                  <a:gd name="T1" fmla="*/ 282 h 119"/>
                  <a:gd name="T2" fmla="*/ 38 w 124"/>
                  <a:gd name="T3" fmla="*/ 256 h 119"/>
                  <a:gd name="T4" fmla="*/ 38 w 124"/>
                  <a:gd name="T5" fmla="*/ 121 h 119"/>
                  <a:gd name="T6" fmla="*/ 123 w 124"/>
                  <a:gd name="T7" fmla="*/ 36 h 119"/>
                  <a:gd name="T8" fmla="*/ 256 w 124"/>
                  <a:gd name="T9" fmla="*/ 36 h 119"/>
                  <a:gd name="T10" fmla="*/ 256 w 124"/>
                  <a:gd name="T11" fmla="*/ 171 h 119"/>
                  <a:gd name="T12" fmla="*/ 173 w 124"/>
                  <a:gd name="T13" fmla="*/ 256 h 119"/>
                  <a:gd name="T14" fmla="*/ 104 w 124"/>
                  <a:gd name="T15" fmla="*/ 282 h 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73" name="Freeform 23"/>
              <p:cNvSpPr>
                <a:spLocks noChangeArrowheads="1"/>
              </p:cNvSpPr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188 w 123"/>
                  <a:gd name="T1" fmla="*/ 282 h 119"/>
                  <a:gd name="T2" fmla="*/ 121 w 123"/>
                  <a:gd name="T3" fmla="*/ 256 h 119"/>
                  <a:gd name="T4" fmla="*/ 36 w 123"/>
                  <a:gd name="T5" fmla="*/ 171 h 119"/>
                  <a:gd name="T6" fmla="*/ 36 w 123"/>
                  <a:gd name="T7" fmla="*/ 36 h 119"/>
                  <a:gd name="T8" fmla="*/ 171 w 123"/>
                  <a:gd name="T9" fmla="*/ 36 h 119"/>
                  <a:gd name="T10" fmla="*/ 256 w 123"/>
                  <a:gd name="T11" fmla="*/ 121 h 119"/>
                  <a:gd name="T12" fmla="*/ 256 w 123"/>
                  <a:gd name="T13" fmla="*/ 256 h 119"/>
                  <a:gd name="T14" fmla="*/ 188 w 123"/>
                  <a:gd name="T15" fmla="*/ 282 h 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74" name="Freeform 24"/>
              <p:cNvSpPr>
                <a:spLocks noChangeArrowheads="1"/>
              </p:cNvSpPr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95 w 80"/>
                  <a:gd name="T1" fmla="*/ 310 h 131"/>
                  <a:gd name="T2" fmla="*/ 0 w 80"/>
                  <a:gd name="T3" fmla="*/ 215 h 131"/>
                  <a:gd name="T4" fmla="*/ 0 w 80"/>
                  <a:gd name="T5" fmla="*/ 95 h 131"/>
                  <a:gd name="T6" fmla="*/ 95 w 80"/>
                  <a:gd name="T7" fmla="*/ 0 h 131"/>
                  <a:gd name="T8" fmla="*/ 189 w 80"/>
                  <a:gd name="T9" fmla="*/ 95 h 131"/>
                  <a:gd name="T10" fmla="*/ 189 w 80"/>
                  <a:gd name="T11" fmla="*/ 215 h 131"/>
                  <a:gd name="T12" fmla="*/ 95 w 80"/>
                  <a:gd name="T13" fmla="*/ 310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5454650" y="2524125"/>
            <a:ext cx="1254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3F3C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01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05450" y="4924425"/>
            <a:ext cx="1236663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1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</a:p>
        </p:txBody>
      </p:sp>
      <p:sp>
        <p:nvSpPr>
          <p:cNvPr id="5125" name="TextBox 76"/>
          <p:cNvSpPr txBox="1">
            <a:spLocks noChangeArrowheads="1"/>
          </p:cNvSpPr>
          <p:nvPr/>
        </p:nvSpPr>
        <p:spPr bwMode="auto">
          <a:xfrm>
            <a:off x="4351338" y="4529138"/>
            <a:ext cx="3544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成员介绍</a:t>
            </a:r>
          </a:p>
        </p:txBody>
      </p:sp>
      <p:grpSp>
        <p:nvGrpSpPr>
          <p:cNvPr id="5126" name="组合 30"/>
          <p:cNvGrpSpPr>
            <a:grpSpLocks/>
          </p:cNvGrpSpPr>
          <p:nvPr/>
        </p:nvGrpSpPr>
        <p:grpSpPr bwMode="auto">
          <a:xfrm>
            <a:off x="2754313" y="-38100"/>
            <a:ext cx="1336675" cy="3297238"/>
            <a:chOff x="1838228" y="-837066"/>
            <a:chExt cx="2469610" cy="6089099"/>
          </a:xfrm>
        </p:grpSpPr>
        <p:grpSp>
          <p:nvGrpSpPr>
            <p:cNvPr id="5155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5157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8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9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0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1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2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502" y="-837066"/>
              <a:ext cx="0" cy="244209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7" name="组合 97"/>
          <p:cNvGrpSpPr>
            <a:grpSpLocks/>
          </p:cNvGrpSpPr>
          <p:nvPr/>
        </p:nvGrpSpPr>
        <p:grpSpPr bwMode="auto">
          <a:xfrm>
            <a:off x="7967663" y="0"/>
            <a:ext cx="842962" cy="2508250"/>
            <a:chOff x="1838228" y="-2094998"/>
            <a:chExt cx="2469610" cy="7347031"/>
          </a:xfrm>
        </p:grpSpPr>
        <p:grpSp>
          <p:nvGrpSpPr>
            <p:cNvPr id="5147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5149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0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1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2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3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4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103" y="-2094998"/>
              <a:ext cx="0" cy="370141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8" name="组合 57"/>
          <p:cNvGrpSpPr>
            <a:grpSpLocks/>
          </p:cNvGrpSpPr>
          <p:nvPr/>
        </p:nvGrpSpPr>
        <p:grpSpPr bwMode="auto">
          <a:xfrm>
            <a:off x="1349375" y="-38100"/>
            <a:ext cx="654050" cy="1614488"/>
            <a:chOff x="1838228" y="-837066"/>
            <a:chExt cx="2469610" cy="6089099"/>
          </a:xfrm>
        </p:grpSpPr>
        <p:grpSp>
          <p:nvGrpSpPr>
            <p:cNvPr id="513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5141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42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43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44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45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46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5052" y="-837066"/>
              <a:ext cx="0" cy="244282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9" name="组合 66"/>
          <p:cNvGrpSpPr>
            <a:grpSpLocks/>
          </p:cNvGrpSpPr>
          <p:nvPr/>
        </p:nvGrpSpPr>
        <p:grpSpPr bwMode="auto">
          <a:xfrm>
            <a:off x="9766300" y="-141288"/>
            <a:ext cx="1035050" cy="3517901"/>
            <a:chOff x="1838228" y="-3137823"/>
            <a:chExt cx="2469610" cy="8389856"/>
          </a:xfrm>
        </p:grpSpPr>
        <p:grpSp>
          <p:nvGrpSpPr>
            <p:cNvPr id="5131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5133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4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5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6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7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38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054095" y="-3137823"/>
              <a:ext cx="0" cy="474390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0" name="文本框 21"/>
          <p:cNvSpPr txBox="1">
            <a:spLocks noChangeArrowheads="1"/>
          </p:cNvSpPr>
          <p:nvPr/>
        </p:nvSpPr>
        <p:spPr bwMode="auto">
          <a:xfrm>
            <a:off x="4484688" y="5295900"/>
            <a:ext cx="3278187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Fresh business general template</a:t>
            </a: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Applicable to enterprise introduction, summary report, sales marketing, chart dataa</a:t>
            </a:r>
            <a:endParaRPr kumimoji="0" lang="zh-CN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70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3"/>
          <p:cNvGrpSpPr>
            <a:grpSpLocks noChangeAspect="1"/>
          </p:cNvGrpSpPr>
          <p:nvPr/>
        </p:nvGrpSpPr>
        <p:grpSpPr bwMode="auto">
          <a:xfrm>
            <a:off x="433388" y="325438"/>
            <a:ext cx="601662" cy="620712"/>
            <a:chOff x="2202" y="1163"/>
            <a:chExt cx="1800" cy="1858"/>
          </a:xfrm>
        </p:grpSpPr>
        <p:sp>
          <p:nvSpPr>
            <p:cNvPr id="6161" name="Freeform 14"/>
            <p:cNvSpPr>
              <a:spLocks noChangeArrowheads="1"/>
            </p:cNvSpPr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242 w 417"/>
                <a:gd name="T1" fmla="*/ 919 h 430"/>
                <a:gd name="T2" fmla="*/ 0 w 417"/>
                <a:gd name="T3" fmla="*/ 493 h 430"/>
                <a:gd name="T4" fmla="*/ 493 w 417"/>
                <a:gd name="T5" fmla="*/ 0 h 430"/>
                <a:gd name="T6" fmla="*/ 989 w 417"/>
                <a:gd name="T7" fmla="*/ 493 h 430"/>
                <a:gd name="T8" fmla="*/ 761 w 417"/>
                <a:gd name="T9" fmla="*/ 908 h 430"/>
                <a:gd name="T10" fmla="*/ 761 w 417"/>
                <a:gd name="T11" fmla="*/ 1019 h 430"/>
                <a:gd name="T12" fmla="*/ 242 w 417"/>
                <a:gd name="T13" fmla="*/ 1019 h 430"/>
                <a:gd name="T14" fmla="*/ 242 w 417"/>
                <a:gd name="T15" fmla="*/ 919 h 4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2" name="Freeform 15"/>
            <p:cNvSpPr>
              <a:spLocks noEditPoints="1" noChangeArrowhead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484 w 217"/>
                <a:gd name="T1" fmla="*/ 17 h 243"/>
                <a:gd name="T2" fmla="*/ 392 w 217"/>
                <a:gd name="T3" fmla="*/ 40 h 243"/>
                <a:gd name="T4" fmla="*/ 356 w 217"/>
                <a:gd name="T5" fmla="*/ 109 h 243"/>
                <a:gd name="T6" fmla="*/ 306 w 217"/>
                <a:gd name="T7" fmla="*/ 102 h 243"/>
                <a:gd name="T8" fmla="*/ 332 w 217"/>
                <a:gd name="T9" fmla="*/ 57 h 243"/>
                <a:gd name="T10" fmla="*/ 256 w 217"/>
                <a:gd name="T11" fmla="*/ 0 h 243"/>
                <a:gd name="T12" fmla="*/ 183 w 217"/>
                <a:gd name="T13" fmla="*/ 57 h 243"/>
                <a:gd name="T14" fmla="*/ 209 w 217"/>
                <a:gd name="T15" fmla="*/ 102 h 243"/>
                <a:gd name="T16" fmla="*/ 159 w 217"/>
                <a:gd name="T17" fmla="*/ 109 h 243"/>
                <a:gd name="T18" fmla="*/ 123 w 217"/>
                <a:gd name="T19" fmla="*/ 40 h 243"/>
                <a:gd name="T20" fmla="*/ 31 w 217"/>
                <a:gd name="T21" fmla="*/ 17 h 243"/>
                <a:gd name="T22" fmla="*/ 5 w 217"/>
                <a:gd name="T23" fmla="*/ 71 h 243"/>
                <a:gd name="T24" fmla="*/ 52 w 217"/>
                <a:gd name="T25" fmla="*/ 128 h 243"/>
                <a:gd name="T26" fmla="*/ 131 w 217"/>
                <a:gd name="T27" fmla="*/ 147 h 243"/>
                <a:gd name="T28" fmla="*/ 166 w 217"/>
                <a:gd name="T29" fmla="*/ 557 h 243"/>
                <a:gd name="T30" fmla="*/ 187 w 217"/>
                <a:gd name="T31" fmla="*/ 576 h 243"/>
                <a:gd name="T32" fmla="*/ 206 w 217"/>
                <a:gd name="T33" fmla="*/ 555 h 243"/>
                <a:gd name="T34" fmla="*/ 171 w 217"/>
                <a:gd name="T35" fmla="*/ 147 h 243"/>
                <a:gd name="T36" fmla="*/ 242 w 217"/>
                <a:gd name="T37" fmla="*/ 133 h 243"/>
                <a:gd name="T38" fmla="*/ 256 w 217"/>
                <a:gd name="T39" fmla="*/ 126 h 243"/>
                <a:gd name="T40" fmla="*/ 273 w 217"/>
                <a:gd name="T41" fmla="*/ 133 h 243"/>
                <a:gd name="T42" fmla="*/ 344 w 217"/>
                <a:gd name="T43" fmla="*/ 147 h 243"/>
                <a:gd name="T44" fmla="*/ 309 w 217"/>
                <a:gd name="T45" fmla="*/ 555 h 243"/>
                <a:gd name="T46" fmla="*/ 328 w 217"/>
                <a:gd name="T47" fmla="*/ 576 h 243"/>
                <a:gd name="T48" fmla="*/ 349 w 217"/>
                <a:gd name="T49" fmla="*/ 557 h 243"/>
                <a:gd name="T50" fmla="*/ 384 w 217"/>
                <a:gd name="T51" fmla="*/ 147 h 243"/>
                <a:gd name="T52" fmla="*/ 463 w 217"/>
                <a:gd name="T53" fmla="*/ 128 h 243"/>
                <a:gd name="T54" fmla="*/ 510 w 217"/>
                <a:gd name="T55" fmla="*/ 71 h 243"/>
                <a:gd name="T56" fmla="*/ 484 w 217"/>
                <a:gd name="T57" fmla="*/ 17 h 243"/>
                <a:gd name="T58" fmla="*/ 71 w 217"/>
                <a:gd name="T59" fmla="*/ 92 h 243"/>
                <a:gd name="T60" fmla="*/ 43 w 217"/>
                <a:gd name="T61" fmla="*/ 62 h 243"/>
                <a:gd name="T62" fmla="*/ 50 w 217"/>
                <a:gd name="T63" fmla="*/ 52 h 243"/>
                <a:gd name="T64" fmla="*/ 97 w 217"/>
                <a:gd name="T65" fmla="*/ 66 h 243"/>
                <a:gd name="T66" fmla="*/ 119 w 217"/>
                <a:gd name="T67" fmla="*/ 107 h 243"/>
                <a:gd name="T68" fmla="*/ 71 w 217"/>
                <a:gd name="T69" fmla="*/ 92 h 243"/>
                <a:gd name="T70" fmla="*/ 256 w 217"/>
                <a:gd name="T71" fmla="*/ 83 h 243"/>
                <a:gd name="T72" fmla="*/ 221 w 217"/>
                <a:gd name="T73" fmla="*/ 59 h 243"/>
                <a:gd name="T74" fmla="*/ 256 w 217"/>
                <a:gd name="T75" fmla="*/ 38 h 243"/>
                <a:gd name="T76" fmla="*/ 294 w 217"/>
                <a:gd name="T77" fmla="*/ 59 h 243"/>
                <a:gd name="T78" fmla="*/ 256 w 217"/>
                <a:gd name="T79" fmla="*/ 83 h 243"/>
                <a:gd name="T80" fmla="*/ 444 w 217"/>
                <a:gd name="T81" fmla="*/ 92 h 243"/>
                <a:gd name="T82" fmla="*/ 396 w 217"/>
                <a:gd name="T83" fmla="*/ 107 h 243"/>
                <a:gd name="T84" fmla="*/ 418 w 217"/>
                <a:gd name="T85" fmla="*/ 66 h 243"/>
                <a:gd name="T86" fmla="*/ 465 w 217"/>
                <a:gd name="T87" fmla="*/ 52 h 243"/>
                <a:gd name="T88" fmla="*/ 472 w 217"/>
                <a:gd name="T89" fmla="*/ 62 h 243"/>
                <a:gd name="T90" fmla="*/ 444 w 217"/>
                <a:gd name="T91" fmla="*/ 92 h 24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3" name="Freeform 16"/>
            <p:cNvSpPr>
              <a:spLocks noChangeArrowheads="1"/>
            </p:cNvSpPr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519 w 219"/>
                <a:gd name="T1" fmla="*/ 21 h 37"/>
                <a:gd name="T2" fmla="*/ 474 w 219"/>
                <a:gd name="T3" fmla="*/ 41 h 37"/>
                <a:gd name="T4" fmla="*/ 45 w 219"/>
                <a:gd name="T5" fmla="*/ 41 h 37"/>
                <a:gd name="T6" fmla="*/ 0 w 219"/>
                <a:gd name="T7" fmla="*/ 21 h 37"/>
                <a:gd name="T8" fmla="*/ 0 w 219"/>
                <a:gd name="T9" fmla="*/ 0 h 37"/>
                <a:gd name="T10" fmla="*/ 519 w 219"/>
                <a:gd name="T11" fmla="*/ 0 h 37"/>
                <a:gd name="T12" fmla="*/ 519 w 219"/>
                <a:gd name="T13" fmla="*/ 21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4" name="Freeform 17"/>
            <p:cNvSpPr>
              <a:spLocks noChangeArrowheads="1"/>
            </p:cNvSpPr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519 w 219"/>
                <a:gd name="T1" fmla="*/ 45 h 38"/>
                <a:gd name="T2" fmla="*/ 474 w 219"/>
                <a:gd name="T3" fmla="*/ 90 h 38"/>
                <a:gd name="T4" fmla="*/ 45 w 219"/>
                <a:gd name="T5" fmla="*/ 90 h 38"/>
                <a:gd name="T6" fmla="*/ 0 w 219"/>
                <a:gd name="T7" fmla="*/ 45 h 38"/>
                <a:gd name="T8" fmla="*/ 45 w 219"/>
                <a:gd name="T9" fmla="*/ 0 h 38"/>
                <a:gd name="T10" fmla="*/ 474 w 219"/>
                <a:gd name="T11" fmla="*/ 0 h 38"/>
                <a:gd name="T12" fmla="*/ 519 w 219"/>
                <a:gd name="T13" fmla="*/ 45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5" name="Freeform 18"/>
            <p:cNvSpPr>
              <a:spLocks noChangeArrowheads="1"/>
            </p:cNvSpPr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519 w 219"/>
                <a:gd name="T1" fmla="*/ 45 h 37"/>
                <a:gd name="T2" fmla="*/ 474 w 219"/>
                <a:gd name="T3" fmla="*/ 88 h 37"/>
                <a:gd name="T4" fmla="*/ 45 w 219"/>
                <a:gd name="T5" fmla="*/ 88 h 37"/>
                <a:gd name="T6" fmla="*/ 0 w 219"/>
                <a:gd name="T7" fmla="*/ 45 h 37"/>
                <a:gd name="T8" fmla="*/ 45 w 219"/>
                <a:gd name="T9" fmla="*/ 0 h 37"/>
                <a:gd name="T10" fmla="*/ 474 w 219"/>
                <a:gd name="T11" fmla="*/ 0 h 37"/>
                <a:gd name="T12" fmla="*/ 519 w 219"/>
                <a:gd name="T13" fmla="*/ 45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6" name="Freeform 19"/>
            <p:cNvSpPr>
              <a:spLocks noChangeArrowheads="1"/>
            </p:cNvSpPr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26 h 59"/>
                <a:gd name="T4" fmla="*/ 116 w 137"/>
                <a:gd name="T5" fmla="*/ 140 h 59"/>
                <a:gd name="T6" fmla="*/ 209 w 137"/>
                <a:gd name="T7" fmla="*/ 140 h 59"/>
                <a:gd name="T8" fmla="*/ 325 w 137"/>
                <a:gd name="T9" fmla="*/ 26 h 59"/>
                <a:gd name="T10" fmla="*/ 325 w 137"/>
                <a:gd name="T11" fmla="*/ 0 h 59"/>
                <a:gd name="T12" fmla="*/ 0 w 137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7" name="Freeform 20"/>
            <p:cNvSpPr>
              <a:spLocks noChangeArrowheads="1"/>
            </p:cNvSpPr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215 w 131"/>
                <a:gd name="T1" fmla="*/ 190 h 80"/>
                <a:gd name="T2" fmla="*/ 95 w 131"/>
                <a:gd name="T3" fmla="*/ 190 h 80"/>
                <a:gd name="T4" fmla="*/ 0 w 131"/>
                <a:gd name="T5" fmla="*/ 95 h 80"/>
                <a:gd name="T6" fmla="*/ 95 w 131"/>
                <a:gd name="T7" fmla="*/ 0 h 80"/>
                <a:gd name="T8" fmla="*/ 215 w 131"/>
                <a:gd name="T9" fmla="*/ 0 h 80"/>
                <a:gd name="T10" fmla="*/ 310 w 131"/>
                <a:gd name="T11" fmla="*/ 95 h 80"/>
                <a:gd name="T12" fmla="*/ 215 w 131"/>
                <a:gd name="T13" fmla="*/ 19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8" name="Freeform 21"/>
            <p:cNvSpPr>
              <a:spLocks noChangeArrowheads="1"/>
            </p:cNvSpPr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216 w 131"/>
                <a:gd name="T1" fmla="*/ 190 h 80"/>
                <a:gd name="T2" fmla="*/ 95 w 131"/>
                <a:gd name="T3" fmla="*/ 190 h 80"/>
                <a:gd name="T4" fmla="*/ 0 w 131"/>
                <a:gd name="T5" fmla="*/ 95 h 80"/>
                <a:gd name="T6" fmla="*/ 95 w 131"/>
                <a:gd name="T7" fmla="*/ 0 h 80"/>
                <a:gd name="T8" fmla="*/ 216 w 131"/>
                <a:gd name="T9" fmla="*/ 0 h 80"/>
                <a:gd name="T10" fmla="*/ 311 w 131"/>
                <a:gd name="T11" fmla="*/ 95 h 80"/>
                <a:gd name="T12" fmla="*/ 216 w 131"/>
                <a:gd name="T13" fmla="*/ 19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69" name="Freeform 22"/>
            <p:cNvSpPr>
              <a:spLocks noChangeArrowheads="1"/>
            </p:cNvSpPr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104 w 124"/>
                <a:gd name="T1" fmla="*/ 282 h 119"/>
                <a:gd name="T2" fmla="*/ 38 w 124"/>
                <a:gd name="T3" fmla="*/ 256 h 119"/>
                <a:gd name="T4" fmla="*/ 38 w 124"/>
                <a:gd name="T5" fmla="*/ 121 h 119"/>
                <a:gd name="T6" fmla="*/ 123 w 124"/>
                <a:gd name="T7" fmla="*/ 36 h 119"/>
                <a:gd name="T8" fmla="*/ 256 w 124"/>
                <a:gd name="T9" fmla="*/ 36 h 119"/>
                <a:gd name="T10" fmla="*/ 256 w 124"/>
                <a:gd name="T11" fmla="*/ 171 h 119"/>
                <a:gd name="T12" fmla="*/ 173 w 124"/>
                <a:gd name="T13" fmla="*/ 256 h 119"/>
                <a:gd name="T14" fmla="*/ 104 w 124"/>
                <a:gd name="T15" fmla="*/ 282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0" name="Freeform 23"/>
            <p:cNvSpPr>
              <a:spLocks noChangeArrowheads="1"/>
            </p:cNvSpPr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188 w 123"/>
                <a:gd name="T1" fmla="*/ 282 h 119"/>
                <a:gd name="T2" fmla="*/ 121 w 123"/>
                <a:gd name="T3" fmla="*/ 256 h 119"/>
                <a:gd name="T4" fmla="*/ 36 w 123"/>
                <a:gd name="T5" fmla="*/ 171 h 119"/>
                <a:gd name="T6" fmla="*/ 36 w 123"/>
                <a:gd name="T7" fmla="*/ 36 h 119"/>
                <a:gd name="T8" fmla="*/ 171 w 123"/>
                <a:gd name="T9" fmla="*/ 36 h 119"/>
                <a:gd name="T10" fmla="*/ 256 w 123"/>
                <a:gd name="T11" fmla="*/ 121 h 119"/>
                <a:gd name="T12" fmla="*/ 256 w 123"/>
                <a:gd name="T13" fmla="*/ 256 h 119"/>
                <a:gd name="T14" fmla="*/ 188 w 123"/>
                <a:gd name="T15" fmla="*/ 282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71" name="Freeform 24"/>
            <p:cNvSpPr>
              <a:spLocks noChangeArrowheads="1"/>
            </p:cNvSpPr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95 w 80"/>
                <a:gd name="T1" fmla="*/ 310 h 131"/>
                <a:gd name="T2" fmla="*/ 0 w 80"/>
                <a:gd name="T3" fmla="*/ 215 h 131"/>
                <a:gd name="T4" fmla="*/ 0 w 80"/>
                <a:gd name="T5" fmla="*/ 95 h 131"/>
                <a:gd name="T6" fmla="*/ 95 w 80"/>
                <a:gd name="T7" fmla="*/ 0 h 131"/>
                <a:gd name="T8" fmla="*/ 189 w 80"/>
                <a:gd name="T9" fmla="*/ 95 h 131"/>
                <a:gd name="T10" fmla="*/ 189 w 80"/>
                <a:gd name="T11" fmla="*/ 215 h 131"/>
                <a:gd name="T12" fmla="*/ 95 w 80"/>
                <a:gd name="T13" fmla="*/ 31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47" name="TextBox 76"/>
          <p:cNvSpPr txBox="1">
            <a:spLocks noChangeArrowheads="1"/>
          </p:cNvSpPr>
          <p:nvPr/>
        </p:nvSpPr>
        <p:spPr bwMode="auto">
          <a:xfrm>
            <a:off x="1112838" y="347663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绪论</a:t>
            </a:r>
          </a:p>
        </p:txBody>
      </p:sp>
      <p:sp>
        <p:nvSpPr>
          <p:cNvPr id="6148" name="文本框 69"/>
          <p:cNvSpPr txBox="1">
            <a:spLocks noChangeArrowheads="1"/>
          </p:cNvSpPr>
          <p:nvPr/>
        </p:nvSpPr>
        <p:spPr bwMode="auto">
          <a:xfrm>
            <a:off x="1112838" y="649288"/>
            <a:ext cx="28638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</a:p>
        </p:txBody>
      </p:sp>
      <p:sp>
        <p:nvSpPr>
          <p:cNvPr id="6149" name="文本框 70"/>
          <p:cNvSpPr txBox="1">
            <a:spLocks noChangeArrowheads="1"/>
          </p:cNvSpPr>
          <p:nvPr/>
        </p:nvSpPr>
        <p:spPr bwMode="auto">
          <a:xfrm>
            <a:off x="8893175" y="4405313"/>
            <a:ext cx="15271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张德佳</a:t>
            </a:r>
          </a:p>
        </p:txBody>
      </p:sp>
      <p:sp>
        <p:nvSpPr>
          <p:cNvPr id="6150" name="文本框 71"/>
          <p:cNvSpPr txBox="1">
            <a:spLocks noChangeArrowheads="1"/>
          </p:cNvSpPr>
          <p:nvPr/>
        </p:nvSpPr>
        <p:spPr bwMode="auto">
          <a:xfrm>
            <a:off x="5341938" y="3300413"/>
            <a:ext cx="1527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冯宇壮</a:t>
            </a:r>
          </a:p>
        </p:txBody>
      </p:sp>
      <p:sp>
        <p:nvSpPr>
          <p:cNvPr id="6151" name="文本框 72"/>
          <p:cNvSpPr txBox="1">
            <a:spLocks noChangeArrowheads="1"/>
          </p:cNvSpPr>
          <p:nvPr/>
        </p:nvSpPr>
        <p:spPr bwMode="auto">
          <a:xfrm flipH="1">
            <a:off x="8255000" y="4727575"/>
            <a:ext cx="2805113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前端后台连接以及一些附属功能的添加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52" name="文本框 73"/>
          <p:cNvSpPr txBox="1">
            <a:spLocks noChangeArrowheads="1"/>
          </p:cNvSpPr>
          <p:nvPr/>
        </p:nvSpPr>
        <p:spPr bwMode="auto">
          <a:xfrm flipH="1">
            <a:off x="4710113" y="3622675"/>
            <a:ext cx="28035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数据库、后台的一些优化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53" name="Oval 51"/>
          <p:cNvSpPr>
            <a:spLocks noChangeArrowheads="1"/>
          </p:cNvSpPr>
          <p:nvPr/>
        </p:nvSpPr>
        <p:spPr bwMode="auto">
          <a:xfrm rot="18900000" flipH="1">
            <a:off x="5618163" y="2095500"/>
            <a:ext cx="955675" cy="942975"/>
          </a:xfrm>
          <a:prstGeom prst="rect">
            <a:avLst/>
          </a:prstGeom>
          <a:solidFill>
            <a:srgbClr val="EF9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8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154" name="Freeform 7"/>
          <p:cNvSpPr>
            <a:spLocks noChangeArrowheads="1"/>
          </p:cNvSpPr>
          <p:nvPr/>
        </p:nvSpPr>
        <p:spPr bwMode="auto">
          <a:xfrm>
            <a:off x="5830888" y="2279650"/>
            <a:ext cx="538162" cy="541338"/>
          </a:xfrm>
          <a:custGeom>
            <a:avLst/>
            <a:gdLst>
              <a:gd name="T0" fmla="*/ 154681 w 167"/>
              <a:gd name="T1" fmla="*/ 541338 h 170"/>
              <a:gd name="T2" fmla="*/ 58005 w 167"/>
              <a:gd name="T3" fmla="*/ 503126 h 170"/>
              <a:gd name="T4" fmla="*/ 64451 w 167"/>
              <a:gd name="T5" fmla="*/ 308881 h 170"/>
              <a:gd name="T6" fmla="*/ 338365 w 167"/>
              <a:gd name="T7" fmla="*/ 38212 h 170"/>
              <a:gd name="T8" fmla="*/ 435041 w 167"/>
              <a:gd name="T9" fmla="*/ 9553 h 170"/>
              <a:gd name="T10" fmla="*/ 505937 w 167"/>
              <a:gd name="T11" fmla="*/ 76424 h 170"/>
              <a:gd name="T12" fmla="*/ 476934 w 167"/>
              <a:gd name="T13" fmla="*/ 171954 h 170"/>
              <a:gd name="T14" fmla="*/ 212687 w 167"/>
              <a:gd name="T15" fmla="*/ 433070 h 170"/>
              <a:gd name="T16" fmla="*/ 164349 w 167"/>
              <a:gd name="T17" fmla="*/ 455361 h 170"/>
              <a:gd name="T18" fmla="*/ 122456 w 167"/>
              <a:gd name="T19" fmla="*/ 442623 h 170"/>
              <a:gd name="T20" fmla="*/ 132124 w 167"/>
              <a:gd name="T21" fmla="*/ 350278 h 170"/>
              <a:gd name="T22" fmla="*/ 315808 w 167"/>
              <a:gd name="T23" fmla="*/ 168770 h 170"/>
              <a:gd name="T24" fmla="*/ 341588 w 167"/>
              <a:gd name="T25" fmla="*/ 168770 h 170"/>
              <a:gd name="T26" fmla="*/ 341588 w 167"/>
              <a:gd name="T27" fmla="*/ 197429 h 170"/>
              <a:gd name="T28" fmla="*/ 157904 w 167"/>
              <a:gd name="T29" fmla="*/ 378937 h 170"/>
              <a:gd name="T30" fmla="*/ 148236 w 167"/>
              <a:gd name="T31" fmla="*/ 413964 h 170"/>
              <a:gd name="T32" fmla="*/ 161126 w 167"/>
              <a:gd name="T33" fmla="*/ 420333 h 170"/>
              <a:gd name="T34" fmla="*/ 186907 w 167"/>
              <a:gd name="T35" fmla="*/ 404411 h 170"/>
              <a:gd name="T36" fmla="*/ 447931 w 167"/>
              <a:gd name="T37" fmla="*/ 146480 h 170"/>
              <a:gd name="T38" fmla="*/ 467266 w 167"/>
              <a:gd name="T39" fmla="*/ 85977 h 170"/>
              <a:gd name="T40" fmla="*/ 425374 w 167"/>
              <a:gd name="T41" fmla="*/ 44581 h 170"/>
              <a:gd name="T42" fmla="*/ 367368 w 167"/>
              <a:gd name="T43" fmla="*/ 63687 h 170"/>
              <a:gd name="T44" fmla="*/ 93453 w 167"/>
              <a:gd name="T45" fmla="*/ 334356 h 170"/>
              <a:gd name="T46" fmla="*/ 87008 w 167"/>
              <a:gd name="T47" fmla="*/ 477651 h 170"/>
              <a:gd name="T48" fmla="*/ 228799 w 167"/>
              <a:gd name="T49" fmla="*/ 471282 h 170"/>
              <a:gd name="T50" fmla="*/ 502714 w 167"/>
              <a:gd name="T51" fmla="*/ 200613 h 170"/>
              <a:gd name="T52" fmla="*/ 531717 w 167"/>
              <a:gd name="T53" fmla="*/ 200613 h 170"/>
              <a:gd name="T54" fmla="*/ 531717 w 167"/>
              <a:gd name="T55" fmla="*/ 226088 h 170"/>
              <a:gd name="T56" fmla="*/ 257802 w 167"/>
              <a:gd name="T57" fmla="*/ 496757 h 170"/>
              <a:gd name="T58" fmla="*/ 154681 w 167"/>
              <a:gd name="T59" fmla="*/ 541338 h 17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67" h="170">
                <a:moveTo>
                  <a:pt x="48" y="170"/>
                </a:moveTo>
                <a:cubicBezTo>
                  <a:pt x="37" y="170"/>
                  <a:pt x="26" y="166"/>
                  <a:pt x="18" y="158"/>
                </a:cubicBezTo>
                <a:cubicBezTo>
                  <a:pt x="4" y="143"/>
                  <a:pt x="0" y="117"/>
                  <a:pt x="20" y="97"/>
                </a:cubicBezTo>
                <a:cubicBezTo>
                  <a:pt x="32" y="85"/>
                  <a:pt x="81" y="36"/>
                  <a:pt x="105" y="12"/>
                </a:cubicBezTo>
                <a:cubicBezTo>
                  <a:pt x="114" y="3"/>
                  <a:pt x="125" y="0"/>
                  <a:pt x="135" y="3"/>
                </a:cubicBezTo>
                <a:cubicBezTo>
                  <a:pt x="146" y="5"/>
                  <a:pt x="154" y="14"/>
                  <a:pt x="157" y="24"/>
                </a:cubicBezTo>
                <a:cubicBezTo>
                  <a:pt x="160" y="35"/>
                  <a:pt x="156" y="46"/>
                  <a:pt x="148" y="54"/>
                </a:cubicBezTo>
                <a:cubicBezTo>
                  <a:pt x="66" y="136"/>
                  <a:pt x="66" y="136"/>
                  <a:pt x="66" y="136"/>
                </a:cubicBezTo>
                <a:cubicBezTo>
                  <a:pt x="62" y="140"/>
                  <a:pt x="57" y="143"/>
                  <a:pt x="51" y="143"/>
                </a:cubicBezTo>
                <a:cubicBezTo>
                  <a:pt x="46" y="144"/>
                  <a:pt x="41" y="142"/>
                  <a:pt x="38" y="139"/>
                </a:cubicBezTo>
                <a:cubicBezTo>
                  <a:pt x="31" y="133"/>
                  <a:pt x="30" y="121"/>
                  <a:pt x="41" y="110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1"/>
                  <a:pt x="104" y="51"/>
                  <a:pt x="106" y="53"/>
                </a:cubicBezTo>
                <a:cubicBezTo>
                  <a:pt x="109" y="55"/>
                  <a:pt x="109" y="59"/>
                  <a:pt x="106" y="62"/>
                </a:cubicBezTo>
                <a:cubicBezTo>
                  <a:pt x="49" y="119"/>
                  <a:pt x="49" y="119"/>
                  <a:pt x="49" y="119"/>
                </a:cubicBezTo>
                <a:cubicBezTo>
                  <a:pt x="44" y="124"/>
                  <a:pt x="44" y="128"/>
                  <a:pt x="46" y="130"/>
                </a:cubicBezTo>
                <a:cubicBezTo>
                  <a:pt x="47" y="131"/>
                  <a:pt x="48" y="132"/>
                  <a:pt x="50" y="132"/>
                </a:cubicBezTo>
                <a:cubicBezTo>
                  <a:pt x="52" y="131"/>
                  <a:pt x="55" y="130"/>
                  <a:pt x="58" y="127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45" y="40"/>
                  <a:pt x="147" y="34"/>
                  <a:pt x="145" y="27"/>
                </a:cubicBezTo>
                <a:cubicBezTo>
                  <a:pt x="144" y="21"/>
                  <a:pt x="138" y="16"/>
                  <a:pt x="132" y="14"/>
                </a:cubicBezTo>
                <a:cubicBezTo>
                  <a:pt x="126" y="13"/>
                  <a:pt x="119" y="15"/>
                  <a:pt x="114" y="20"/>
                </a:cubicBezTo>
                <a:cubicBezTo>
                  <a:pt x="89" y="45"/>
                  <a:pt x="41" y="93"/>
                  <a:pt x="29" y="105"/>
                </a:cubicBezTo>
                <a:cubicBezTo>
                  <a:pt x="13" y="121"/>
                  <a:pt x="17" y="139"/>
                  <a:pt x="27" y="150"/>
                </a:cubicBezTo>
                <a:cubicBezTo>
                  <a:pt x="37" y="160"/>
                  <a:pt x="55" y="164"/>
                  <a:pt x="71" y="148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9" y="60"/>
                  <a:pt x="162" y="60"/>
                  <a:pt x="165" y="63"/>
                </a:cubicBezTo>
                <a:cubicBezTo>
                  <a:pt x="167" y="65"/>
                  <a:pt x="167" y="69"/>
                  <a:pt x="165" y="71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0" y="166"/>
                  <a:pt x="58" y="170"/>
                  <a:pt x="48" y="170"/>
                </a:cubicBezTo>
                <a:close/>
              </a:path>
            </a:pathLst>
          </a:custGeom>
          <a:solidFill>
            <a:srgbClr val="3F3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5" name="Oval 51"/>
          <p:cNvSpPr>
            <a:spLocks noChangeArrowheads="1"/>
          </p:cNvSpPr>
          <p:nvPr/>
        </p:nvSpPr>
        <p:spPr bwMode="auto">
          <a:xfrm rot="18900000" flipH="1">
            <a:off x="9167019" y="3199606"/>
            <a:ext cx="955675" cy="944563"/>
          </a:xfrm>
          <a:prstGeom prst="rect">
            <a:avLst/>
          </a:prstGeom>
          <a:solidFill>
            <a:srgbClr val="EF9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8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156" name="Freeform 9"/>
          <p:cNvSpPr>
            <a:spLocks noEditPoints="1" noChangeArrowheads="1"/>
          </p:cNvSpPr>
          <p:nvPr/>
        </p:nvSpPr>
        <p:spPr bwMode="auto">
          <a:xfrm>
            <a:off x="9407525" y="3462338"/>
            <a:ext cx="512763" cy="407987"/>
          </a:xfrm>
          <a:custGeom>
            <a:avLst/>
            <a:gdLst>
              <a:gd name="T0" fmla="*/ 174146 w 159"/>
              <a:gd name="T1" fmla="*/ 401612 h 128"/>
              <a:gd name="T2" fmla="*/ 183821 w 159"/>
              <a:gd name="T3" fmla="*/ 404800 h 128"/>
              <a:gd name="T4" fmla="*/ 261219 w 159"/>
              <a:gd name="T5" fmla="*/ 334677 h 128"/>
              <a:gd name="T6" fmla="*/ 174146 w 159"/>
              <a:gd name="T7" fmla="*/ 290053 h 128"/>
              <a:gd name="T8" fmla="*/ 174146 w 159"/>
              <a:gd name="T9" fmla="*/ 401612 h 128"/>
              <a:gd name="T10" fmla="*/ 496638 w 159"/>
              <a:gd name="T11" fmla="*/ 3187 h 128"/>
              <a:gd name="T12" fmla="*/ 9675 w 159"/>
              <a:gd name="T13" fmla="*/ 172120 h 128"/>
              <a:gd name="T14" fmla="*/ 6450 w 159"/>
              <a:gd name="T15" fmla="*/ 184869 h 128"/>
              <a:gd name="T16" fmla="*/ 112872 w 159"/>
              <a:gd name="T17" fmla="*/ 226305 h 128"/>
              <a:gd name="T18" fmla="*/ 112872 w 159"/>
              <a:gd name="T19" fmla="*/ 226305 h 128"/>
              <a:gd name="T20" fmla="*/ 174146 w 159"/>
              <a:gd name="T21" fmla="*/ 251804 h 128"/>
              <a:gd name="T22" fmla="*/ 477289 w 159"/>
              <a:gd name="T23" fmla="*/ 31874 h 128"/>
              <a:gd name="T24" fmla="*/ 483739 w 159"/>
              <a:gd name="T25" fmla="*/ 38249 h 128"/>
              <a:gd name="T26" fmla="*/ 267669 w 159"/>
              <a:gd name="T27" fmla="*/ 270929 h 128"/>
              <a:gd name="T28" fmla="*/ 267669 w 159"/>
              <a:gd name="T29" fmla="*/ 270929 h 128"/>
              <a:gd name="T30" fmla="*/ 254769 w 159"/>
              <a:gd name="T31" fmla="*/ 283678 h 128"/>
              <a:gd name="T32" fmla="*/ 270894 w 159"/>
              <a:gd name="T33" fmla="*/ 293241 h 128"/>
              <a:gd name="T34" fmla="*/ 270894 w 159"/>
              <a:gd name="T35" fmla="*/ 293241 h 128"/>
              <a:gd name="T36" fmla="*/ 409565 w 159"/>
              <a:gd name="T37" fmla="*/ 366551 h 128"/>
              <a:gd name="T38" fmla="*/ 428915 w 159"/>
              <a:gd name="T39" fmla="*/ 356989 h 128"/>
              <a:gd name="T40" fmla="*/ 509538 w 159"/>
              <a:gd name="T41" fmla="*/ 15937 h 128"/>
              <a:gd name="T42" fmla="*/ 496638 w 159"/>
              <a:gd name="T43" fmla="*/ 3187 h 1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9" h="128">
                <a:moveTo>
                  <a:pt x="54" y="126"/>
                </a:moveTo>
                <a:cubicBezTo>
                  <a:pt x="54" y="128"/>
                  <a:pt x="55" y="128"/>
                  <a:pt x="57" y="127"/>
                </a:cubicBezTo>
                <a:cubicBezTo>
                  <a:pt x="59" y="125"/>
                  <a:pt x="81" y="105"/>
                  <a:pt x="81" y="105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126"/>
                  <a:pt x="54" y="126"/>
                  <a:pt x="54" y="126"/>
                </a:cubicBezTo>
                <a:close/>
                <a:moveTo>
                  <a:pt x="154" y="1"/>
                </a:moveTo>
                <a:cubicBezTo>
                  <a:pt x="151" y="2"/>
                  <a:pt x="5" y="53"/>
                  <a:pt x="3" y="54"/>
                </a:cubicBezTo>
                <a:cubicBezTo>
                  <a:pt x="0" y="55"/>
                  <a:pt x="0" y="57"/>
                  <a:pt x="2" y="58"/>
                </a:cubicBezTo>
                <a:cubicBezTo>
                  <a:pt x="6" y="60"/>
                  <a:pt x="35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54" y="79"/>
                  <a:pt x="54" y="79"/>
                  <a:pt x="54" y="79"/>
                </a:cubicBezTo>
                <a:cubicBezTo>
                  <a:pt x="54" y="79"/>
                  <a:pt x="147" y="11"/>
                  <a:pt x="148" y="10"/>
                </a:cubicBezTo>
                <a:cubicBezTo>
                  <a:pt x="150" y="9"/>
                  <a:pt x="151" y="11"/>
                  <a:pt x="150" y="12"/>
                </a:cubicBezTo>
                <a:cubicBezTo>
                  <a:pt x="149" y="13"/>
                  <a:pt x="83" y="85"/>
                  <a:pt x="83" y="85"/>
                </a:cubicBezTo>
                <a:cubicBezTo>
                  <a:pt x="83" y="85"/>
                  <a:pt x="83" y="85"/>
                  <a:pt x="83" y="85"/>
                </a:cubicBezTo>
                <a:cubicBezTo>
                  <a:pt x="79" y="89"/>
                  <a:pt x="79" y="89"/>
                  <a:pt x="79" y="89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124" y="113"/>
                  <a:pt x="127" y="115"/>
                </a:cubicBezTo>
                <a:cubicBezTo>
                  <a:pt x="129" y="116"/>
                  <a:pt x="132" y="115"/>
                  <a:pt x="133" y="112"/>
                </a:cubicBezTo>
                <a:cubicBezTo>
                  <a:pt x="134" y="108"/>
                  <a:pt x="158" y="7"/>
                  <a:pt x="158" y="5"/>
                </a:cubicBezTo>
                <a:cubicBezTo>
                  <a:pt x="159" y="2"/>
                  <a:pt x="157" y="0"/>
                  <a:pt x="154" y="1"/>
                </a:cubicBezTo>
                <a:close/>
              </a:path>
            </a:pathLst>
          </a:custGeom>
          <a:solidFill>
            <a:srgbClr val="3F3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7" name="文本框 78"/>
          <p:cNvSpPr txBox="1">
            <a:spLocks noChangeArrowheads="1"/>
          </p:cNvSpPr>
          <p:nvPr/>
        </p:nvSpPr>
        <p:spPr bwMode="auto">
          <a:xfrm>
            <a:off x="1765300" y="4405313"/>
            <a:ext cx="1528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杨梦杰</a:t>
            </a:r>
          </a:p>
        </p:txBody>
      </p:sp>
      <p:sp>
        <p:nvSpPr>
          <p:cNvPr id="6158" name="文本框 79"/>
          <p:cNvSpPr txBox="1">
            <a:spLocks noChangeArrowheads="1"/>
          </p:cNvSpPr>
          <p:nvPr/>
        </p:nvSpPr>
        <p:spPr bwMode="auto">
          <a:xfrm flipH="1">
            <a:off x="1133475" y="4727575"/>
            <a:ext cx="2805113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页面、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，前端，后台工作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59" name="Oval 51"/>
          <p:cNvSpPr>
            <a:spLocks noChangeArrowheads="1"/>
          </p:cNvSpPr>
          <p:nvPr/>
        </p:nvSpPr>
        <p:spPr bwMode="auto">
          <a:xfrm rot="18900000" flipH="1">
            <a:off x="2042319" y="3199606"/>
            <a:ext cx="955675" cy="944563"/>
          </a:xfrm>
          <a:prstGeom prst="rect">
            <a:avLst/>
          </a:prstGeom>
          <a:solidFill>
            <a:srgbClr val="EF9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8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160" name="Freeform 8"/>
          <p:cNvSpPr>
            <a:spLocks noEditPoints="1" noChangeArrowheads="1"/>
          </p:cNvSpPr>
          <p:nvPr/>
        </p:nvSpPr>
        <p:spPr bwMode="auto">
          <a:xfrm>
            <a:off x="2247900" y="3452813"/>
            <a:ext cx="468313" cy="463550"/>
          </a:xfrm>
          <a:custGeom>
            <a:avLst/>
            <a:gdLst>
              <a:gd name="T0" fmla="*/ 61084 w 138"/>
              <a:gd name="T1" fmla="*/ 231775 h 138"/>
              <a:gd name="T2" fmla="*/ 0 w 138"/>
              <a:gd name="T3" fmla="*/ 231775 h 138"/>
              <a:gd name="T4" fmla="*/ 0 w 138"/>
              <a:gd name="T5" fmla="*/ 406446 h 138"/>
              <a:gd name="T6" fmla="*/ 61084 w 138"/>
              <a:gd name="T7" fmla="*/ 463550 h 138"/>
              <a:gd name="T8" fmla="*/ 234157 w 138"/>
              <a:gd name="T9" fmla="*/ 463550 h 138"/>
              <a:gd name="T10" fmla="*/ 234157 w 138"/>
              <a:gd name="T11" fmla="*/ 406446 h 138"/>
              <a:gd name="T12" fmla="*/ 61084 w 138"/>
              <a:gd name="T13" fmla="*/ 406446 h 138"/>
              <a:gd name="T14" fmla="*/ 61084 w 138"/>
              <a:gd name="T15" fmla="*/ 231775 h 138"/>
              <a:gd name="T16" fmla="*/ 410622 w 138"/>
              <a:gd name="T17" fmla="*/ 288879 h 138"/>
              <a:gd name="T18" fmla="*/ 176466 w 138"/>
              <a:gd name="T19" fmla="*/ 288879 h 138"/>
              <a:gd name="T20" fmla="*/ 176466 w 138"/>
              <a:gd name="T21" fmla="*/ 60463 h 138"/>
              <a:gd name="T22" fmla="*/ 410622 w 138"/>
              <a:gd name="T23" fmla="*/ 60463 h 138"/>
              <a:gd name="T24" fmla="*/ 410622 w 138"/>
              <a:gd name="T25" fmla="*/ 288879 h 138"/>
              <a:gd name="T26" fmla="*/ 410622 w 138"/>
              <a:gd name="T27" fmla="*/ 0 h 138"/>
              <a:gd name="T28" fmla="*/ 176466 w 138"/>
              <a:gd name="T29" fmla="*/ 0 h 138"/>
              <a:gd name="T30" fmla="*/ 118775 w 138"/>
              <a:gd name="T31" fmla="*/ 57104 h 138"/>
              <a:gd name="T32" fmla="*/ 118775 w 138"/>
              <a:gd name="T33" fmla="*/ 288879 h 138"/>
              <a:gd name="T34" fmla="*/ 176466 w 138"/>
              <a:gd name="T35" fmla="*/ 345983 h 138"/>
              <a:gd name="T36" fmla="*/ 410622 w 138"/>
              <a:gd name="T37" fmla="*/ 345983 h 138"/>
              <a:gd name="T38" fmla="*/ 468313 w 138"/>
              <a:gd name="T39" fmla="*/ 288879 h 138"/>
              <a:gd name="T40" fmla="*/ 468313 w 138"/>
              <a:gd name="T41" fmla="*/ 60463 h 138"/>
              <a:gd name="T42" fmla="*/ 410622 w 138"/>
              <a:gd name="T43" fmla="*/ 0 h 13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38" h="138">
                <a:moveTo>
                  <a:pt x="18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30"/>
                  <a:pt x="8" y="138"/>
                  <a:pt x="18" y="138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18" y="121"/>
                  <a:pt x="18" y="121"/>
                  <a:pt x="18" y="121"/>
                </a:cubicBezTo>
                <a:cubicBezTo>
                  <a:pt x="18" y="69"/>
                  <a:pt x="18" y="69"/>
                  <a:pt x="18" y="69"/>
                </a:cubicBezTo>
                <a:close/>
                <a:moveTo>
                  <a:pt x="121" y="86"/>
                </a:moveTo>
                <a:cubicBezTo>
                  <a:pt x="52" y="86"/>
                  <a:pt x="52" y="86"/>
                  <a:pt x="52" y="86"/>
                </a:cubicBezTo>
                <a:cubicBezTo>
                  <a:pt x="52" y="18"/>
                  <a:pt x="52" y="18"/>
                  <a:pt x="52" y="18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21" y="86"/>
                  <a:pt x="121" y="86"/>
                  <a:pt x="121" y="86"/>
                </a:cubicBezTo>
                <a:close/>
                <a:moveTo>
                  <a:pt x="121" y="0"/>
                </a:moveTo>
                <a:cubicBezTo>
                  <a:pt x="52" y="0"/>
                  <a:pt x="52" y="0"/>
                  <a:pt x="52" y="0"/>
                </a:cubicBezTo>
                <a:cubicBezTo>
                  <a:pt x="42" y="0"/>
                  <a:pt x="35" y="8"/>
                  <a:pt x="35" y="17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96"/>
                  <a:pt x="42" y="103"/>
                  <a:pt x="52" y="103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30" y="103"/>
                  <a:pt x="138" y="96"/>
                  <a:pt x="138" y="86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38" y="8"/>
                  <a:pt x="130" y="0"/>
                  <a:pt x="121" y="0"/>
                </a:cubicBezTo>
                <a:close/>
              </a:path>
            </a:pathLst>
          </a:custGeom>
          <a:solidFill>
            <a:srgbClr val="3F3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07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56"/>
          <p:cNvGrpSpPr>
            <a:grpSpLocks/>
          </p:cNvGrpSpPr>
          <p:nvPr/>
        </p:nvGrpSpPr>
        <p:grpSpPr bwMode="auto">
          <a:xfrm>
            <a:off x="4833938" y="0"/>
            <a:ext cx="2524125" cy="4083050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34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84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10285" name="Freeform 14"/>
              <p:cNvSpPr>
                <a:spLocks noChangeArrowheads="1"/>
              </p:cNvSpPr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242 w 417"/>
                  <a:gd name="T1" fmla="*/ 919 h 430"/>
                  <a:gd name="T2" fmla="*/ 0 w 417"/>
                  <a:gd name="T3" fmla="*/ 493 h 430"/>
                  <a:gd name="T4" fmla="*/ 493 w 417"/>
                  <a:gd name="T5" fmla="*/ 0 h 430"/>
                  <a:gd name="T6" fmla="*/ 989 w 417"/>
                  <a:gd name="T7" fmla="*/ 493 h 430"/>
                  <a:gd name="T8" fmla="*/ 761 w 417"/>
                  <a:gd name="T9" fmla="*/ 908 h 430"/>
                  <a:gd name="T10" fmla="*/ 761 w 417"/>
                  <a:gd name="T11" fmla="*/ 1019 h 430"/>
                  <a:gd name="T12" fmla="*/ 242 w 417"/>
                  <a:gd name="T13" fmla="*/ 1019 h 430"/>
                  <a:gd name="T14" fmla="*/ 242 w 417"/>
                  <a:gd name="T15" fmla="*/ 919 h 4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86" name="Freeform 16"/>
              <p:cNvSpPr>
                <a:spLocks noChangeArrowheads="1"/>
              </p:cNvSpPr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519 w 219"/>
                  <a:gd name="T1" fmla="*/ 21 h 37"/>
                  <a:gd name="T2" fmla="*/ 474 w 219"/>
                  <a:gd name="T3" fmla="*/ 41 h 37"/>
                  <a:gd name="T4" fmla="*/ 45 w 219"/>
                  <a:gd name="T5" fmla="*/ 41 h 37"/>
                  <a:gd name="T6" fmla="*/ 0 w 219"/>
                  <a:gd name="T7" fmla="*/ 21 h 37"/>
                  <a:gd name="T8" fmla="*/ 0 w 219"/>
                  <a:gd name="T9" fmla="*/ 0 h 37"/>
                  <a:gd name="T10" fmla="*/ 519 w 219"/>
                  <a:gd name="T11" fmla="*/ 0 h 37"/>
                  <a:gd name="T12" fmla="*/ 519 w 219"/>
                  <a:gd name="T13" fmla="*/ 21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87" name="Freeform 17"/>
              <p:cNvSpPr>
                <a:spLocks noChangeArrowheads="1"/>
              </p:cNvSpPr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519 w 219"/>
                  <a:gd name="T1" fmla="*/ 45 h 38"/>
                  <a:gd name="T2" fmla="*/ 474 w 219"/>
                  <a:gd name="T3" fmla="*/ 90 h 38"/>
                  <a:gd name="T4" fmla="*/ 45 w 219"/>
                  <a:gd name="T5" fmla="*/ 90 h 38"/>
                  <a:gd name="T6" fmla="*/ 0 w 219"/>
                  <a:gd name="T7" fmla="*/ 45 h 38"/>
                  <a:gd name="T8" fmla="*/ 45 w 219"/>
                  <a:gd name="T9" fmla="*/ 0 h 38"/>
                  <a:gd name="T10" fmla="*/ 474 w 219"/>
                  <a:gd name="T11" fmla="*/ 0 h 38"/>
                  <a:gd name="T12" fmla="*/ 519 w 219"/>
                  <a:gd name="T13" fmla="*/ 45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88" name="Freeform 18"/>
              <p:cNvSpPr>
                <a:spLocks noChangeArrowheads="1"/>
              </p:cNvSpPr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519 w 219"/>
                  <a:gd name="T1" fmla="*/ 45 h 37"/>
                  <a:gd name="T2" fmla="*/ 474 w 219"/>
                  <a:gd name="T3" fmla="*/ 88 h 37"/>
                  <a:gd name="T4" fmla="*/ 45 w 219"/>
                  <a:gd name="T5" fmla="*/ 88 h 37"/>
                  <a:gd name="T6" fmla="*/ 0 w 219"/>
                  <a:gd name="T7" fmla="*/ 45 h 37"/>
                  <a:gd name="T8" fmla="*/ 45 w 219"/>
                  <a:gd name="T9" fmla="*/ 0 h 37"/>
                  <a:gd name="T10" fmla="*/ 474 w 219"/>
                  <a:gd name="T11" fmla="*/ 0 h 37"/>
                  <a:gd name="T12" fmla="*/ 519 w 219"/>
                  <a:gd name="T13" fmla="*/ 45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89" name="Freeform 19"/>
              <p:cNvSpPr>
                <a:spLocks noChangeArrowheads="1"/>
              </p:cNvSpPr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26 h 59"/>
                  <a:gd name="T4" fmla="*/ 116 w 137"/>
                  <a:gd name="T5" fmla="*/ 140 h 59"/>
                  <a:gd name="T6" fmla="*/ 209 w 137"/>
                  <a:gd name="T7" fmla="*/ 140 h 59"/>
                  <a:gd name="T8" fmla="*/ 325 w 137"/>
                  <a:gd name="T9" fmla="*/ 26 h 59"/>
                  <a:gd name="T10" fmla="*/ 325 w 137"/>
                  <a:gd name="T11" fmla="*/ 0 h 59"/>
                  <a:gd name="T12" fmla="*/ 0 w 137"/>
                  <a:gd name="T13" fmla="*/ 0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90" name="Freeform 20"/>
              <p:cNvSpPr>
                <a:spLocks noChangeArrowheads="1"/>
              </p:cNvSpPr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215 w 131"/>
                  <a:gd name="T1" fmla="*/ 190 h 80"/>
                  <a:gd name="T2" fmla="*/ 95 w 131"/>
                  <a:gd name="T3" fmla="*/ 190 h 80"/>
                  <a:gd name="T4" fmla="*/ 0 w 131"/>
                  <a:gd name="T5" fmla="*/ 95 h 80"/>
                  <a:gd name="T6" fmla="*/ 95 w 131"/>
                  <a:gd name="T7" fmla="*/ 0 h 80"/>
                  <a:gd name="T8" fmla="*/ 215 w 131"/>
                  <a:gd name="T9" fmla="*/ 0 h 80"/>
                  <a:gd name="T10" fmla="*/ 310 w 131"/>
                  <a:gd name="T11" fmla="*/ 95 h 80"/>
                  <a:gd name="T12" fmla="*/ 215 w 131"/>
                  <a:gd name="T13" fmla="*/ 19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91" name="Freeform 21"/>
              <p:cNvSpPr>
                <a:spLocks noChangeArrowheads="1"/>
              </p:cNvSpPr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216 w 131"/>
                  <a:gd name="T1" fmla="*/ 190 h 80"/>
                  <a:gd name="T2" fmla="*/ 95 w 131"/>
                  <a:gd name="T3" fmla="*/ 190 h 80"/>
                  <a:gd name="T4" fmla="*/ 0 w 131"/>
                  <a:gd name="T5" fmla="*/ 95 h 80"/>
                  <a:gd name="T6" fmla="*/ 95 w 131"/>
                  <a:gd name="T7" fmla="*/ 0 h 80"/>
                  <a:gd name="T8" fmla="*/ 216 w 131"/>
                  <a:gd name="T9" fmla="*/ 0 h 80"/>
                  <a:gd name="T10" fmla="*/ 311 w 131"/>
                  <a:gd name="T11" fmla="*/ 95 h 80"/>
                  <a:gd name="T12" fmla="*/ 216 w 131"/>
                  <a:gd name="T13" fmla="*/ 19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92" name="Freeform 22"/>
              <p:cNvSpPr>
                <a:spLocks noChangeArrowheads="1"/>
              </p:cNvSpPr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104 w 124"/>
                  <a:gd name="T1" fmla="*/ 282 h 119"/>
                  <a:gd name="T2" fmla="*/ 38 w 124"/>
                  <a:gd name="T3" fmla="*/ 256 h 119"/>
                  <a:gd name="T4" fmla="*/ 38 w 124"/>
                  <a:gd name="T5" fmla="*/ 121 h 119"/>
                  <a:gd name="T6" fmla="*/ 123 w 124"/>
                  <a:gd name="T7" fmla="*/ 36 h 119"/>
                  <a:gd name="T8" fmla="*/ 256 w 124"/>
                  <a:gd name="T9" fmla="*/ 36 h 119"/>
                  <a:gd name="T10" fmla="*/ 256 w 124"/>
                  <a:gd name="T11" fmla="*/ 171 h 119"/>
                  <a:gd name="T12" fmla="*/ 173 w 124"/>
                  <a:gd name="T13" fmla="*/ 256 h 119"/>
                  <a:gd name="T14" fmla="*/ 104 w 124"/>
                  <a:gd name="T15" fmla="*/ 282 h 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93" name="Freeform 23"/>
              <p:cNvSpPr>
                <a:spLocks noChangeArrowheads="1"/>
              </p:cNvSpPr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188 w 123"/>
                  <a:gd name="T1" fmla="*/ 282 h 119"/>
                  <a:gd name="T2" fmla="*/ 121 w 123"/>
                  <a:gd name="T3" fmla="*/ 256 h 119"/>
                  <a:gd name="T4" fmla="*/ 36 w 123"/>
                  <a:gd name="T5" fmla="*/ 171 h 119"/>
                  <a:gd name="T6" fmla="*/ 36 w 123"/>
                  <a:gd name="T7" fmla="*/ 36 h 119"/>
                  <a:gd name="T8" fmla="*/ 171 w 123"/>
                  <a:gd name="T9" fmla="*/ 36 h 119"/>
                  <a:gd name="T10" fmla="*/ 256 w 123"/>
                  <a:gd name="T11" fmla="*/ 121 h 119"/>
                  <a:gd name="T12" fmla="*/ 256 w 123"/>
                  <a:gd name="T13" fmla="*/ 256 h 119"/>
                  <a:gd name="T14" fmla="*/ 188 w 123"/>
                  <a:gd name="T15" fmla="*/ 282 h 1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94" name="Freeform 24"/>
              <p:cNvSpPr>
                <a:spLocks noChangeArrowheads="1"/>
              </p:cNvSpPr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95 w 80"/>
                  <a:gd name="T1" fmla="*/ 310 h 131"/>
                  <a:gd name="T2" fmla="*/ 0 w 80"/>
                  <a:gd name="T3" fmla="*/ 215 h 131"/>
                  <a:gd name="T4" fmla="*/ 0 w 80"/>
                  <a:gd name="T5" fmla="*/ 95 h 131"/>
                  <a:gd name="T6" fmla="*/ 95 w 80"/>
                  <a:gd name="T7" fmla="*/ 0 h 131"/>
                  <a:gd name="T8" fmla="*/ 189 w 80"/>
                  <a:gd name="T9" fmla="*/ 95 h 131"/>
                  <a:gd name="T10" fmla="*/ 189 w 80"/>
                  <a:gd name="T11" fmla="*/ 215 h 131"/>
                  <a:gd name="T12" fmla="*/ 95 w 80"/>
                  <a:gd name="T13" fmla="*/ 310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0243" name="Text Box 3"/>
          <p:cNvSpPr>
            <a:spLocks noChangeArrowheads="1"/>
          </p:cNvSpPr>
          <p:nvPr/>
        </p:nvSpPr>
        <p:spPr bwMode="auto">
          <a:xfrm>
            <a:off x="5454650" y="2524125"/>
            <a:ext cx="1254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rgbClr val="3F3C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02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3F3C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41888" y="4924425"/>
            <a:ext cx="2363787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1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 METHODS AND IDEAS</a:t>
            </a:r>
          </a:p>
        </p:txBody>
      </p:sp>
      <p:sp>
        <p:nvSpPr>
          <p:cNvPr id="10245" name="TextBox 76"/>
          <p:cNvSpPr txBox="1">
            <a:spLocks noChangeArrowheads="1"/>
          </p:cNvSpPr>
          <p:nvPr/>
        </p:nvSpPr>
        <p:spPr bwMode="auto">
          <a:xfrm>
            <a:off x="4351338" y="4529138"/>
            <a:ext cx="3544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研究方法与思路</a:t>
            </a:r>
          </a:p>
        </p:txBody>
      </p:sp>
      <p:grpSp>
        <p:nvGrpSpPr>
          <p:cNvPr id="10246" name="组合 30"/>
          <p:cNvGrpSpPr>
            <a:grpSpLocks/>
          </p:cNvGrpSpPr>
          <p:nvPr/>
        </p:nvGrpSpPr>
        <p:grpSpPr bwMode="auto">
          <a:xfrm>
            <a:off x="2754313" y="-38100"/>
            <a:ext cx="1336675" cy="3297238"/>
            <a:chOff x="1838228" y="-837066"/>
            <a:chExt cx="2469610" cy="6089099"/>
          </a:xfrm>
        </p:grpSpPr>
        <p:grpSp>
          <p:nvGrpSpPr>
            <p:cNvPr id="10275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277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78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79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80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81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82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502" y="-837066"/>
              <a:ext cx="0" cy="244209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7" name="组合 97"/>
          <p:cNvGrpSpPr>
            <a:grpSpLocks/>
          </p:cNvGrpSpPr>
          <p:nvPr/>
        </p:nvGrpSpPr>
        <p:grpSpPr bwMode="auto">
          <a:xfrm>
            <a:off x="7967663" y="0"/>
            <a:ext cx="842962" cy="2508250"/>
            <a:chOff x="1838228" y="-2094998"/>
            <a:chExt cx="2469610" cy="7347031"/>
          </a:xfrm>
        </p:grpSpPr>
        <p:grpSp>
          <p:nvGrpSpPr>
            <p:cNvPr id="10267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269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70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71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72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73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74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103" y="-2094998"/>
              <a:ext cx="0" cy="370141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8" name="组合 57"/>
          <p:cNvGrpSpPr>
            <a:grpSpLocks/>
          </p:cNvGrpSpPr>
          <p:nvPr/>
        </p:nvGrpSpPr>
        <p:grpSpPr bwMode="auto">
          <a:xfrm>
            <a:off x="1349375" y="-38100"/>
            <a:ext cx="654050" cy="1614488"/>
            <a:chOff x="1838228" y="-837066"/>
            <a:chExt cx="2469610" cy="6089099"/>
          </a:xfrm>
        </p:grpSpPr>
        <p:grpSp>
          <p:nvGrpSpPr>
            <p:cNvPr id="102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261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62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63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64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65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66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5052" y="-837066"/>
              <a:ext cx="0" cy="244282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9" name="组合 66"/>
          <p:cNvGrpSpPr>
            <a:grpSpLocks/>
          </p:cNvGrpSpPr>
          <p:nvPr/>
        </p:nvGrpSpPr>
        <p:grpSpPr bwMode="auto">
          <a:xfrm>
            <a:off x="9766300" y="-141288"/>
            <a:ext cx="1035050" cy="3517901"/>
            <a:chOff x="1838228" y="-3137823"/>
            <a:chExt cx="2469610" cy="8389856"/>
          </a:xfrm>
        </p:grpSpPr>
        <p:grpSp>
          <p:nvGrpSpPr>
            <p:cNvPr id="10251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253" name="Freeform 5"/>
              <p:cNvSpPr>
                <a:spLocks noEditPoints="1" noChangeArrowhead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31 w 227"/>
                  <a:gd name="T1" fmla="*/ 584 h 254"/>
                  <a:gd name="T2" fmla="*/ 131 w 227"/>
                  <a:gd name="T3" fmla="*/ 560 h 254"/>
                  <a:gd name="T4" fmla="*/ 166 w 227"/>
                  <a:gd name="T5" fmla="*/ 489 h 254"/>
                  <a:gd name="T6" fmla="*/ 218 w 227"/>
                  <a:gd name="T7" fmla="*/ 496 h 254"/>
                  <a:gd name="T8" fmla="*/ 190 w 227"/>
                  <a:gd name="T9" fmla="*/ 544 h 254"/>
                  <a:gd name="T10" fmla="*/ 268 w 227"/>
                  <a:gd name="T11" fmla="*/ 603 h 254"/>
                  <a:gd name="T12" fmla="*/ 347 w 227"/>
                  <a:gd name="T13" fmla="*/ 544 h 254"/>
                  <a:gd name="T14" fmla="*/ 321 w 227"/>
                  <a:gd name="T15" fmla="*/ 496 h 254"/>
                  <a:gd name="T16" fmla="*/ 373 w 227"/>
                  <a:gd name="T17" fmla="*/ 489 h 254"/>
                  <a:gd name="T18" fmla="*/ 408 w 227"/>
                  <a:gd name="T19" fmla="*/ 560 h 254"/>
                  <a:gd name="T20" fmla="*/ 506 w 227"/>
                  <a:gd name="T21" fmla="*/ 584 h 254"/>
                  <a:gd name="T22" fmla="*/ 532 w 227"/>
                  <a:gd name="T23" fmla="*/ 529 h 254"/>
                  <a:gd name="T24" fmla="*/ 484 w 227"/>
                  <a:gd name="T25" fmla="*/ 470 h 254"/>
                  <a:gd name="T26" fmla="*/ 401 w 227"/>
                  <a:gd name="T27" fmla="*/ 449 h 254"/>
                  <a:gd name="T28" fmla="*/ 363 w 227"/>
                  <a:gd name="T29" fmla="*/ 19 h 254"/>
                  <a:gd name="T30" fmla="*/ 342 w 227"/>
                  <a:gd name="T31" fmla="*/ 0 h 254"/>
                  <a:gd name="T32" fmla="*/ 323 w 227"/>
                  <a:gd name="T33" fmla="*/ 21 h 254"/>
                  <a:gd name="T34" fmla="*/ 361 w 227"/>
                  <a:gd name="T35" fmla="*/ 449 h 254"/>
                  <a:gd name="T36" fmla="*/ 285 w 227"/>
                  <a:gd name="T37" fmla="*/ 463 h 254"/>
                  <a:gd name="T38" fmla="*/ 268 w 227"/>
                  <a:gd name="T39" fmla="*/ 470 h 254"/>
                  <a:gd name="T40" fmla="*/ 252 w 227"/>
                  <a:gd name="T41" fmla="*/ 463 h 254"/>
                  <a:gd name="T42" fmla="*/ 178 w 227"/>
                  <a:gd name="T43" fmla="*/ 449 h 254"/>
                  <a:gd name="T44" fmla="*/ 214 w 227"/>
                  <a:gd name="T45" fmla="*/ 21 h 254"/>
                  <a:gd name="T46" fmla="*/ 195 w 227"/>
                  <a:gd name="T47" fmla="*/ 0 h 254"/>
                  <a:gd name="T48" fmla="*/ 173 w 227"/>
                  <a:gd name="T49" fmla="*/ 19 h 254"/>
                  <a:gd name="T50" fmla="*/ 135 w 227"/>
                  <a:gd name="T51" fmla="*/ 449 h 254"/>
                  <a:gd name="T52" fmla="*/ 55 w 227"/>
                  <a:gd name="T53" fmla="*/ 470 h 254"/>
                  <a:gd name="T54" fmla="*/ 5 w 227"/>
                  <a:gd name="T55" fmla="*/ 529 h 254"/>
                  <a:gd name="T56" fmla="*/ 31 w 227"/>
                  <a:gd name="T57" fmla="*/ 584 h 254"/>
                  <a:gd name="T58" fmla="*/ 465 w 227"/>
                  <a:gd name="T59" fmla="*/ 506 h 254"/>
                  <a:gd name="T60" fmla="*/ 494 w 227"/>
                  <a:gd name="T61" fmla="*/ 539 h 254"/>
                  <a:gd name="T62" fmla="*/ 487 w 227"/>
                  <a:gd name="T63" fmla="*/ 548 h 254"/>
                  <a:gd name="T64" fmla="*/ 437 w 227"/>
                  <a:gd name="T65" fmla="*/ 532 h 254"/>
                  <a:gd name="T66" fmla="*/ 413 w 227"/>
                  <a:gd name="T67" fmla="*/ 489 h 254"/>
                  <a:gd name="T68" fmla="*/ 465 w 227"/>
                  <a:gd name="T69" fmla="*/ 506 h 254"/>
                  <a:gd name="T70" fmla="*/ 268 w 227"/>
                  <a:gd name="T71" fmla="*/ 515 h 254"/>
                  <a:gd name="T72" fmla="*/ 306 w 227"/>
                  <a:gd name="T73" fmla="*/ 541 h 254"/>
                  <a:gd name="T74" fmla="*/ 268 w 227"/>
                  <a:gd name="T75" fmla="*/ 563 h 254"/>
                  <a:gd name="T76" fmla="*/ 230 w 227"/>
                  <a:gd name="T77" fmla="*/ 541 h 254"/>
                  <a:gd name="T78" fmla="*/ 268 w 227"/>
                  <a:gd name="T79" fmla="*/ 515 h 254"/>
                  <a:gd name="T80" fmla="*/ 74 w 227"/>
                  <a:gd name="T81" fmla="*/ 506 h 254"/>
                  <a:gd name="T82" fmla="*/ 123 w 227"/>
                  <a:gd name="T83" fmla="*/ 489 h 254"/>
                  <a:gd name="T84" fmla="*/ 100 w 227"/>
                  <a:gd name="T85" fmla="*/ 532 h 254"/>
                  <a:gd name="T86" fmla="*/ 52 w 227"/>
                  <a:gd name="T87" fmla="*/ 548 h 254"/>
                  <a:gd name="T88" fmla="*/ 45 w 227"/>
                  <a:gd name="T89" fmla="*/ 539 h 254"/>
                  <a:gd name="T90" fmla="*/ 74 w 227"/>
                  <a:gd name="T91" fmla="*/ 506 h 25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4" name="Freeform 6"/>
              <p:cNvSpPr>
                <a:spLocks noChangeArrowheads="1"/>
              </p:cNvSpPr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45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5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5" name="Freeform 7"/>
              <p:cNvSpPr>
                <a:spLocks noChangeArrowheads="1"/>
              </p:cNvSpPr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47 h 39"/>
                  <a:gd name="T2" fmla="*/ 48 w 229"/>
                  <a:gd name="T3" fmla="*/ 0 h 39"/>
                  <a:gd name="T4" fmla="*/ 496 w 229"/>
                  <a:gd name="T5" fmla="*/ 0 h 39"/>
                  <a:gd name="T6" fmla="*/ 544 w 229"/>
                  <a:gd name="T7" fmla="*/ 47 h 39"/>
                  <a:gd name="T8" fmla="*/ 496 w 229"/>
                  <a:gd name="T9" fmla="*/ 92 h 39"/>
                  <a:gd name="T10" fmla="*/ 48 w 229"/>
                  <a:gd name="T11" fmla="*/ 92 h 39"/>
                  <a:gd name="T12" fmla="*/ 0 w 229"/>
                  <a:gd name="T13" fmla="*/ 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6" name="Freeform 8"/>
              <p:cNvSpPr>
                <a:spLocks noChangeArrowheads="1"/>
              </p:cNvSpPr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48 h 40"/>
                  <a:gd name="T2" fmla="*/ 48 w 229"/>
                  <a:gd name="T3" fmla="*/ 0 h 40"/>
                  <a:gd name="T4" fmla="*/ 496 w 229"/>
                  <a:gd name="T5" fmla="*/ 0 h 40"/>
                  <a:gd name="T6" fmla="*/ 544 w 229"/>
                  <a:gd name="T7" fmla="*/ 48 h 40"/>
                  <a:gd name="T8" fmla="*/ 496 w 229"/>
                  <a:gd name="T9" fmla="*/ 95 h 40"/>
                  <a:gd name="T10" fmla="*/ 48 w 229"/>
                  <a:gd name="T11" fmla="*/ 95 h 40"/>
                  <a:gd name="T12" fmla="*/ 0 w 229"/>
                  <a:gd name="T13" fmla="*/ 48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7" name="Freeform 9"/>
              <p:cNvSpPr>
                <a:spLocks noChangeArrowheads="1"/>
              </p:cNvSpPr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340 w 143"/>
                  <a:gd name="T1" fmla="*/ 147 h 62"/>
                  <a:gd name="T2" fmla="*/ 340 w 143"/>
                  <a:gd name="T3" fmla="*/ 121 h 62"/>
                  <a:gd name="T4" fmla="*/ 221 w 143"/>
                  <a:gd name="T5" fmla="*/ 0 h 62"/>
                  <a:gd name="T6" fmla="*/ 121 w 143"/>
                  <a:gd name="T7" fmla="*/ 0 h 62"/>
                  <a:gd name="T8" fmla="*/ 0 w 143"/>
                  <a:gd name="T9" fmla="*/ 121 h 62"/>
                  <a:gd name="T10" fmla="*/ 0 w 143"/>
                  <a:gd name="T11" fmla="*/ 147 h 62"/>
                  <a:gd name="T12" fmla="*/ 340 w 143"/>
                  <a:gd name="T13" fmla="*/ 147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8" name="Freeform 10"/>
              <p:cNvSpPr>
                <a:spLocks noEditPoints="1" noChangeArrowhead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519 w 436"/>
                  <a:gd name="T1" fmla="*/ 973 h 450"/>
                  <a:gd name="T2" fmla="*/ 95 w 436"/>
                  <a:gd name="T3" fmla="*/ 551 h 450"/>
                  <a:gd name="T4" fmla="*/ 290 w 436"/>
                  <a:gd name="T5" fmla="*/ 197 h 450"/>
                  <a:gd name="T6" fmla="*/ 333 w 436"/>
                  <a:gd name="T7" fmla="*/ 116 h 450"/>
                  <a:gd name="T8" fmla="*/ 333 w 436"/>
                  <a:gd name="T9" fmla="*/ 95 h 450"/>
                  <a:gd name="T10" fmla="*/ 687 w 436"/>
                  <a:gd name="T11" fmla="*/ 95 h 450"/>
                  <a:gd name="T12" fmla="*/ 687 w 436"/>
                  <a:gd name="T13" fmla="*/ 104 h 450"/>
                  <a:gd name="T14" fmla="*/ 735 w 436"/>
                  <a:gd name="T15" fmla="*/ 187 h 450"/>
                  <a:gd name="T16" fmla="*/ 942 w 436"/>
                  <a:gd name="T17" fmla="*/ 551 h 450"/>
                  <a:gd name="T18" fmla="*/ 519 w 436"/>
                  <a:gd name="T19" fmla="*/ 973 h 450"/>
                  <a:gd name="T20" fmla="*/ 519 w 436"/>
                  <a:gd name="T21" fmla="*/ 1068 h 450"/>
                  <a:gd name="T22" fmla="*/ 1037 w 436"/>
                  <a:gd name="T23" fmla="*/ 551 h 450"/>
                  <a:gd name="T24" fmla="*/ 783 w 436"/>
                  <a:gd name="T25" fmla="*/ 104 h 450"/>
                  <a:gd name="T26" fmla="*/ 783 w 436"/>
                  <a:gd name="T27" fmla="*/ 0 h 450"/>
                  <a:gd name="T28" fmla="*/ 238 w 436"/>
                  <a:gd name="T29" fmla="*/ 0 h 450"/>
                  <a:gd name="T30" fmla="*/ 238 w 436"/>
                  <a:gd name="T31" fmla="*/ 116 h 450"/>
                  <a:gd name="T32" fmla="*/ 0 w 436"/>
                  <a:gd name="T33" fmla="*/ 551 h 450"/>
                  <a:gd name="T34" fmla="*/ 519 w 436"/>
                  <a:gd name="T35" fmla="*/ 1068 h 4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054095" y="-3137823"/>
              <a:ext cx="0" cy="474390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1"/>
          <p:cNvSpPr txBox="1">
            <a:spLocks noChangeArrowheads="1"/>
          </p:cNvSpPr>
          <p:nvPr/>
        </p:nvSpPr>
        <p:spPr bwMode="auto">
          <a:xfrm>
            <a:off x="4484688" y="5295900"/>
            <a:ext cx="3278187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Fresh business general template</a:t>
            </a: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Applicable to enterprise introduction, summary report, sales marketing, chart dataa</a:t>
            </a:r>
            <a:endParaRPr kumimoji="0" lang="zh-CN" altLang="en-US" sz="8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17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3"/>
          <p:cNvGrpSpPr>
            <a:grpSpLocks noChangeAspect="1"/>
          </p:cNvGrpSpPr>
          <p:nvPr/>
        </p:nvGrpSpPr>
        <p:grpSpPr bwMode="auto">
          <a:xfrm>
            <a:off x="433388" y="325438"/>
            <a:ext cx="601662" cy="620712"/>
            <a:chOff x="2202" y="1163"/>
            <a:chExt cx="1800" cy="1858"/>
          </a:xfrm>
        </p:grpSpPr>
        <p:sp>
          <p:nvSpPr>
            <p:cNvPr id="9233" name="Freeform 14"/>
            <p:cNvSpPr>
              <a:spLocks noChangeArrowheads="1"/>
            </p:cNvSpPr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242 w 417"/>
                <a:gd name="T1" fmla="*/ 919 h 430"/>
                <a:gd name="T2" fmla="*/ 0 w 417"/>
                <a:gd name="T3" fmla="*/ 493 h 430"/>
                <a:gd name="T4" fmla="*/ 493 w 417"/>
                <a:gd name="T5" fmla="*/ 0 h 430"/>
                <a:gd name="T6" fmla="*/ 989 w 417"/>
                <a:gd name="T7" fmla="*/ 493 h 430"/>
                <a:gd name="T8" fmla="*/ 761 w 417"/>
                <a:gd name="T9" fmla="*/ 908 h 430"/>
                <a:gd name="T10" fmla="*/ 761 w 417"/>
                <a:gd name="T11" fmla="*/ 1019 h 430"/>
                <a:gd name="T12" fmla="*/ 242 w 417"/>
                <a:gd name="T13" fmla="*/ 1019 h 430"/>
                <a:gd name="T14" fmla="*/ 242 w 417"/>
                <a:gd name="T15" fmla="*/ 919 h 4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4" name="Freeform 15"/>
            <p:cNvSpPr>
              <a:spLocks noEditPoints="1" noChangeArrowhead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484 w 217"/>
                <a:gd name="T1" fmla="*/ 17 h 243"/>
                <a:gd name="T2" fmla="*/ 392 w 217"/>
                <a:gd name="T3" fmla="*/ 40 h 243"/>
                <a:gd name="T4" fmla="*/ 356 w 217"/>
                <a:gd name="T5" fmla="*/ 109 h 243"/>
                <a:gd name="T6" fmla="*/ 306 w 217"/>
                <a:gd name="T7" fmla="*/ 102 h 243"/>
                <a:gd name="T8" fmla="*/ 332 w 217"/>
                <a:gd name="T9" fmla="*/ 57 h 243"/>
                <a:gd name="T10" fmla="*/ 256 w 217"/>
                <a:gd name="T11" fmla="*/ 0 h 243"/>
                <a:gd name="T12" fmla="*/ 183 w 217"/>
                <a:gd name="T13" fmla="*/ 57 h 243"/>
                <a:gd name="T14" fmla="*/ 209 w 217"/>
                <a:gd name="T15" fmla="*/ 102 h 243"/>
                <a:gd name="T16" fmla="*/ 159 w 217"/>
                <a:gd name="T17" fmla="*/ 109 h 243"/>
                <a:gd name="T18" fmla="*/ 123 w 217"/>
                <a:gd name="T19" fmla="*/ 40 h 243"/>
                <a:gd name="T20" fmla="*/ 31 w 217"/>
                <a:gd name="T21" fmla="*/ 17 h 243"/>
                <a:gd name="T22" fmla="*/ 5 w 217"/>
                <a:gd name="T23" fmla="*/ 71 h 243"/>
                <a:gd name="T24" fmla="*/ 52 w 217"/>
                <a:gd name="T25" fmla="*/ 128 h 243"/>
                <a:gd name="T26" fmla="*/ 131 w 217"/>
                <a:gd name="T27" fmla="*/ 147 h 243"/>
                <a:gd name="T28" fmla="*/ 166 w 217"/>
                <a:gd name="T29" fmla="*/ 557 h 243"/>
                <a:gd name="T30" fmla="*/ 187 w 217"/>
                <a:gd name="T31" fmla="*/ 576 h 243"/>
                <a:gd name="T32" fmla="*/ 206 w 217"/>
                <a:gd name="T33" fmla="*/ 555 h 243"/>
                <a:gd name="T34" fmla="*/ 171 w 217"/>
                <a:gd name="T35" fmla="*/ 147 h 243"/>
                <a:gd name="T36" fmla="*/ 242 w 217"/>
                <a:gd name="T37" fmla="*/ 133 h 243"/>
                <a:gd name="T38" fmla="*/ 256 w 217"/>
                <a:gd name="T39" fmla="*/ 126 h 243"/>
                <a:gd name="T40" fmla="*/ 273 w 217"/>
                <a:gd name="T41" fmla="*/ 133 h 243"/>
                <a:gd name="T42" fmla="*/ 344 w 217"/>
                <a:gd name="T43" fmla="*/ 147 h 243"/>
                <a:gd name="T44" fmla="*/ 309 w 217"/>
                <a:gd name="T45" fmla="*/ 555 h 243"/>
                <a:gd name="T46" fmla="*/ 328 w 217"/>
                <a:gd name="T47" fmla="*/ 576 h 243"/>
                <a:gd name="T48" fmla="*/ 349 w 217"/>
                <a:gd name="T49" fmla="*/ 557 h 243"/>
                <a:gd name="T50" fmla="*/ 384 w 217"/>
                <a:gd name="T51" fmla="*/ 147 h 243"/>
                <a:gd name="T52" fmla="*/ 463 w 217"/>
                <a:gd name="T53" fmla="*/ 128 h 243"/>
                <a:gd name="T54" fmla="*/ 510 w 217"/>
                <a:gd name="T55" fmla="*/ 71 h 243"/>
                <a:gd name="T56" fmla="*/ 484 w 217"/>
                <a:gd name="T57" fmla="*/ 17 h 243"/>
                <a:gd name="T58" fmla="*/ 71 w 217"/>
                <a:gd name="T59" fmla="*/ 92 h 243"/>
                <a:gd name="T60" fmla="*/ 43 w 217"/>
                <a:gd name="T61" fmla="*/ 62 h 243"/>
                <a:gd name="T62" fmla="*/ 50 w 217"/>
                <a:gd name="T63" fmla="*/ 52 h 243"/>
                <a:gd name="T64" fmla="*/ 97 w 217"/>
                <a:gd name="T65" fmla="*/ 66 h 243"/>
                <a:gd name="T66" fmla="*/ 119 w 217"/>
                <a:gd name="T67" fmla="*/ 107 h 243"/>
                <a:gd name="T68" fmla="*/ 71 w 217"/>
                <a:gd name="T69" fmla="*/ 92 h 243"/>
                <a:gd name="T70" fmla="*/ 256 w 217"/>
                <a:gd name="T71" fmla="*/ 83 h 243"/>
                <a:gd name="T72" fmla="*/ 221 w 217"/>
                <a:gd name="T73" fmla="*/ 59 h 243"/>
                <a:gd name="T74" fmla="*/ 256 w 217"/>
                <a:gd name="T75" fmla="*/ 38 h 243"/>
                <a:gd name="T76" fmla="*/ 294 w 217"/>
                <a:gd name="T77" fmla="*/ 59 h 243"/>
                <a:gd name="T78" fmla="*/ 256 w 217"/>
                <a:gd name="T79" fmla="*/ 83 h 243"/>
                <a:gd name="T80" fmla="*/ 444 w 217"/>
                <a:gd name="T81" fmla="*/ 92 h 243"/>
                <a:gd name="T82" fmla="*/ 396 w 217"/>
                <a:gd name="T83" fmla="*/ 107 h 243"/>
                <a:gd name="T84" fmla="*/ 418 w 217"/>
                <a:gd name="T85" fmla="*/ 66 h 243"/>
                <a:gd name="T86" fmla="*/ 465 w 217"/>
                <a:gd name="T87" fmla="*/ 52 h 243"/>
                <a:gd name="T88" fmla="*/ 472 w 217"/>
                <a:gd name="T89" fmla="*/ 62 h 243"/>
                <a:gd name="T90" fmla="*/ 444 w 217"/>
                <a:gd name="T91" fmla="*/ 92 h 24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5" name="Freeform 16"/>
            <p:cNvSpPr>
              <a:spLocks noChangeArrowheads="1"/>
            </p:cNvSpPr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519 w 219"/>
                <a:gd name="T1" fmla="*/ 21 h 37"/>
                <a:gd name="T2" fmla="*/ 474 w 219"/>
                <a:gd name="T3" fmla="*/ 41 h 37"/>
                <a:gd name="T4" fmla="*/ 45 w 219"/>
                <a:gd name="T5" fmla="*/ 41 h 37"/>
                <a:gd name="T6" fmla="*/ 0 w 219"/>
                <a:gd name="T7" fmla="*/ 21 h 37"/>
                <a:gd name="T8" fmla="*/ 0 w 219"/>
                <a:gd name="T9" fmla="*/ 0 h 37"/>
                <a:gd name="T10" fmla="*/ 519 w 219"/>
                <a:gd name="T11" fmla="*/ 0 h 37"/>
                <a:gd name="T12" fmla="*/ 519 w 219"/>
                <a:gd name="T13" fmla="*/ 21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6" name="Freeform 17"/>
            <p:cNvSpPr>
              <a:spLocks noChangeArrowheads="1"/>
            </p:cNvSpPr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519 w 219"/>
                <a:gd name="T1" fmla="*/ 45 h 38"/>
                <a:gd name="T2" fmla="*/ 474 w 219"/>
                <a:gd name="T3" fmla="*/ 90 h 38"/>
                <a:gd name="T4" fmla="*/ 45 w 219"/>
                <a:gd name="T5" fmla="*/ 90 h 38"/>
                <a:gd name="T6" fmla="*/ 0 w 219"/>
                <a:gd name="T7" fmla="*/ 45 h 38"/>
                <a:gd name="T8" fmla="*/ 45 w 219"/>
                <a:gd name="T9" fmla="*/ 0 h 38"/>
                <a:gd name="T10" fmla="*/ 474 w 219"/>
                <a:gd name="T11" fmla="*/ 0 h 38"/>
                <a:gd name="T12" fmla="*/ 519 w 219"/>
                <a:gd name="T13" fmla="*/ 45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7" name="Freeform 18"/>
            <p:cNvSpPr>
              <a:spLocks noChangeArrowheads="1"/>
            </p:cNvSpPr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519 w 219"/>
                <a:gd name="T1" fmla="*/ 45 h 37"/>
                <a:gd name="T2" fmla="*/ 474 w 219"/>
                <a:gd name="T3" fmla="*/ 88 h 37"/>
                <a:gd name="T4" fmla="*/ 45 w 219"/>
                <a:gd name="T5" fmla="*/ 88 h 37"/>
                <a:gd name="T6" fmla="*/ 0 w 219"/>
                <a:gd name="T7" fmla="*/ 45 h 37"/>
                <a:gd name="T8" fmla="*/ 45 w 219"/>
                <a:gd name="T9" fmla="*/ 0 h 37"/>
                <a:gd name="T10" fmla="*/ 474 w 219"/>
                <a:gd name="T11" fmla="*/ 0 h 37"/>
                <a:gd name="T12" fmla="*/ 519 w 219"/>
                <a:gd name="T13" fmla="*/ 45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8" name="Freeform 19"/>
            <p:cNvSpPr>
              <a:spLocks noChangeArrowheads="1"/>
            </p:cNvSpPr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26 h 59"/>
                <a:gd name="T4" fmla="*/ 116 w 137"/>
                <a:gd name="T5" fmla="*/ 140 h 59"/>
                <a:gd name="T6" fmla="*/ 209 w 137"/>
                <a:gd name="T7" fmla="*/ 140 h 59"/>
                <a:gd name="T8" fmla="*/ 325 w 137"/>
                <a:gd name="T9" fmla="*/ 26 h 59"/>
                <a:gd name="T10" fmla="*/ 325 w 137"/>
                <a:gd name="T11" fmla="*/ 0 h 59"/>
                <a:gd name="T12" fmla="*/ 0 w 137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39" name="Freeform 20"/>
            <p:cNvSpPr>
              <a:spLocks noChangeArrowheads="1"/>
            </p:cNvSpPr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215 w 131"/>
                <a:gd name="T1" fmla="*/ 190 h 80"/>
                <a:gd name="T2" fmla="*/ 95 w 131"/>
                <a:gd name="T3" fmla="*/ 190 h 80"/>
                <a:gd name="T4" fmla="*/ 0 w 131"/>
                <a:gd name="T5" fmla="*/ 95 h 80"/>
                <a:gd name="T6" fmla="*/ 95 w 131"/>
                <a:gd name="T7" fmla="*/ 0 h 80"/>
                <a:gd name="T8" fmla="*/ 215 w 131"/>
                <a:gd name="T9" fmla="*/ 0 h 80"/>
                <a:gd name="T10" fmla="*/ 310 w 131"/>
                <a:gd name="T11" fmla="*/ 95 h 80"/>
                <a:gd name="T12" fmla="*/ 215 w 131"/>
                <a:gd name="T13" fmla="*/ 19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0" name="Freeform 21"/>
            <p:cNvSpPr>
              <a:spLocks noChangeArrowheads="1"/>
            </p:cNvSpPr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216 w 131"/>
                <a:gd name="T1" fmla="*/ 190 h 80"/>
                <a:gd name="T2" fmla="*/ 95 w 131"/>
                <a:gd name="T3" fmla="*/ 190 h 80"/>
                <a:gd name="T4" fmla="*/ 0 w 131"/>
                <a:gd name="T5" fmla="*/ 95 h 80"/>
                <a:gd name="T6" fmla="*/ 95 w 131"/>
                <a:gd name="T7" fmla="*/ 0 h 80"/>
                <a:gd name="T8" fmla="*/ 216 w 131"/>
                <a:gd name="T9" fmla="*/ 0 h 80"/>
                <a:gd name="T10" fmla="*/ 311 w 131"/>
                <a:gd name="T11" fmla="*/ 95 h 80"/>
                <a:gd name="T12" fmla="*/ 216 w 131"/>
                <a:gd name="T13" fmla="*/ 19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1" name="Freeform 22"/>
            <p:cNvSpPr>
              <a:spLocks noChangeArrowheads="1"/>
            </p:cNvSpPr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104 w 124"/>
                <a:gd name="T1" fmla="*/ 282 h 119"/>
                <a:gd name="T2" fmla="*/ 38 w 124"/>
                <a:gd name="T3" fmla="*/ 256 h 119"/>
                <a:gd name="T4" fmla="*/ 38 w 124"/>
                <a:gd name="T5" fmla="*/ 121 h 119"/>
                <a:gd name="T6" fmla="*/ 123 w 124"/>
                <a:gd name="T7" fmla="*/ 36 h 119"/>
                <a:gd name="T8" fmla="*/ 256 w 124"/>
                <a:gd name="T9" fmla="*/ 36 h 119"/>
                <a:gd name="T10" fmla="*/ 256 w 124"/>
                <a:gd name="T11" fmla="*/ 171 h 119"/>
                <a:gd name="T12" fmla="*/ 173 w 124"/>
                <a:gd name="T13" fmla="*/ 256 h 119"/>
                <a:gd name="T14" fmla="*/ 104 w 124"/>
                <a:gd name="T15" fmla="*/ 282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2" name="Freeform 23"/>
            <p:cNvSpPr>
              <a:spLocks noChangeArrowheads="1"/>
            </p:cNvSpPr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188 w 123"/>
                <a:gd name="T1" fmla="*/ 282 h 119"/>
                <a:gd name="T2" fmla="*/ 121 w 123"/>
                <a:gd name="T3" fmla="*/ 256 h 119"/>
                <a:gd name="T4" fmla="*/ 36 w 123"/>
                <a:gd name="T5" fmla="*/ 171 h 119"/>
                <a:gd name="T6" fmla="*/ 36 w 123"/>
                <a:gd name="T7" fmla="*/ 36 h 119"/>
                <a:gd name="T8" fmla="*/ 171 w 123"/>
                <a:gd name="T9" fmla="*/ 36 h 119"/>
                <a:gd name="T10" fmla="*/ 256 w 123"/>
                <a:gd name="T11" fmla="*/ 121 h 119"/>
                <a:gd name="T12" fmla="*/ 256 w 123"/>
                <a:gd name="T13" fmla="*/ 256 h 119"/>
                <a:gd name="T14" fmla="*/ 188 w 123"/>
                <a:gd name="T15" fmla="*/ 282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43" name="Freeform 24"/>
            <p:cNvSpPr>
              <a:spLocks noChangeArrowheads="1"/>
            </p:cNvSpPr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95 w 80"/>
                <a:gd name="T1" fmla="*/ 310 h 131"/>
                <a:gd name="T2" fmla="*/ 0 w 80"/>
                <a:gd name="T3" fmla="*/ 215 h 131"/>
                <a:gd name="T4" fmla="*/ 0 w 80"/>
                <a:gd name="T5" fmla="*/ 95 h 131"/>
                <a:gd name="T6" fmla="*/ 95 w 80"/>
                <a:gd name="T7" fmla="*/ 0 h 131"/>
                <a:gd name="T8" fmla="*/ 189 w 80"/>
                <a:gd name="T9" fmla="*/ 95 h 131"/>
                <a:gd name="T10" fmla="*/ 189 w 80"/>
                <a:gd name="T11" fmla="*/ 215 h 131"/>
                <a:gd name="T12" fmla="*/ 95 w 80"/>
                <a:gd name="T13" fmla="*/ 31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19" name="TextBox 76"/>
          <p:cNvSpPr txBox="1">
            <a:spLocks noChangeArrowheads="1"/>
          </p:cNvSpPr>
          <p:nvPr/>
        </p:nvSpPr>
        <p:spPr bwMode="auto">
          <a:xfrm>
            <a:off x="1112838" y="347663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绪论</a:t>
            </a:r>
          </a:p>
        </p:txBody>
      </p:sp>
      <p:sp>
        <p:nvSpPr>
          <p:cNvPr id="9220" name="文本框 69"/>
          <p:cNvSpPr txBox="1">
            <a:spLocks noChangeArrowheads="1"/>
          </p:cNvSpPr>
          <p:nvPr/>
        </p:nvSpPr>
        <p:spPr bwMode="auto">
          <a:xfrm>
            <a:off x="1112838" y="649288"/>
            <a:ext cx="28638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</a:p>
        </p:txBody>
      </p:sp>
      <p:sp>
        <p:nvSpPr>
          <p:cNvPr id="9221" name="Freeform 5"/>
          <p:cNvSpPr>
            <a:spLocks noChangeArrowheads="1"/>
          </p:cNvSpPr>
          <p:nvPr/>
        </p:nvSpPr>
        <p:spPr bwMode="auto">
          <a:xfrm rot="-833203">
            <a:off x="4881563" y="2459038"/>
            <a:ext cx="2390775" cy="1339850"/>
          </a:xfrm>
          <a:custGeom>
            <a:avLst/>
            <a:gdLst>
              <a:gd name="T0" fmla="*/ 1388654 w 501"/>
              <a:gd name="T1" fmla="*/ 1339850 h 281"/>
              <a:gd name="T2" fmla="*/ 1278898 w 501"/>
              <a:gd name="T3" fmla="*/ 1172965 h 281"/>
              <a:gd name="T4" fmla="*/ 1107105 w 501"/>
              <a:gd name="T5" fmla="*/ 1082370 h 281"/>
              <a:gd name="T6" fmla="*/ 911453 w 501"/>
              <a:gd name="T7" fmla="*/ 1087138 h 281"/>
              <a:gd name="T8" fmla="*/ 744433 w 501"/>
              <a:gd name="T9" fmla="*/ 1187269 h 281"/>
              <a:gd name="T10" fmla="*/ 0 w 501"/>
              <a:gd name="T11" fmla="*/ 438670 h 281"/>
              <a:gd name="T12" fmla="*/ 291092 w 501"/>
              <a:gd name="T13" fmla="*/ 214567 h 281"/>
              <a:gd name="T14" fmla="*/ 625133 w 501"/>
              <a:gd name="T15" fmla="*/ 71522 h 281"/>
              <a:gd name="T16" fmla="*/ 1350478 w 501"/>
              <a:gd name="T17" fmla="*/ 57218 h 281"/>
              <a:gd name="T18" fmla="*/ 1694062 w 501"/>
              <a:gd name="T19" fmla="*/ 185958 h 281"/>
              <a:gd name="T20" fmla="*/ 1994699 w 501"/>
              <a:gd name="T21" fmla="*/ 400525 h 281"/>
              <a:gd name="T22" fmla="*/ 2228527 w 501"/>
              <a:gd name="T23" fmla="*/ 677077 h 281"/>
              <a:gd name="T24" fmla="*/ 2390775 w 501"/>
              <a:gd name="T25" fmla="*/ 1006080 h 281"/>
              <a:gd name="T26" fmla="*/ 1388654 w 501"/>
              <a:gd name="T27" fmla="*/ 1339850 h 28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01" h="281">
                <a:moveTo>
                  <a:pt x="291" y="281"/>
                </a:moveTo>
                <a:cubicBezTo>
                  <a:pt x="286" y="267"/>
                  <a:pt x="279" y="256"/>
                  <a:pt x="268" y="246"/>
                </a:cubicBezTo>
                <a:cubicBezTo>
                  <a:pt x="258" y="237"/>
                  <a:pt x="246" y="230"/>
                  <a:pt x="232" y="227"/>
                </a:cubicBezTo>
                <a:cubicBezTo>
                  <a:pt x="219" y="224"/>
                  <a:pt x="205" y="224"/>
                  <a:pt x="191" y="228"/>
                </a:cubicBezTo>
                <a:cubicBezTo>
                  <a:pt x="178" y="232"/>
                  <a:pt x="166" y="239"/>
                  <a:pt x="156" y="249"/>
                </a:cubicBezTo>
                <a:cubicBezTo>
                  <a:pt x="0" y="92"/>
                  <a:pt x="0" y="92"/>
                  <a:pt x="0" y="92"/>
                </a:cubicBezTo>
                <a:cubicBezTo>
                  <a:pt x="18" y="74"/>
                  <a:pt x="38" y="58"/>
                  <a:pt x="61" y="45"/>
                </a:cubicBezTo>
                <a:cubicBezTo>
                  <a:pt x="83" y="32"/>
                  <a:pt x="107" y="22"/>
                  <a:pt x="131" y="15"/>
                </a:cubicBezTo>
                <a:cubicBezTo>
                  <a:pt x="181" y="1"/>
                  <a:pt x="233" y="0"/>
                  <a:pt x="283" y="12"/>
                </a:cubicBezTo>
                <a:cubicBezTo>
                  <a:pt x="308" y="18"/>
                  <a:pt x="333" y="27"/>
                  <a:pt x="355" y="39"/>
                </a:cubicBezTo>
                <a:cubicBezTo>
                  <a:pt x="378" y="51"/>
                  <a:pt x="399" y="66"/>
                  <a:pt x="418" y="84"/>
                </a:cubicBezTo>
                <a:cubicBezTo>
                  <a:pt x="437" y="101"/>
                  <a:pt x="453" y="120"/>
                  <a:pt x="467" y="142"/>
                </a:cubicBezTo>
                <a:cubicBezTo>
                  <a:pt x="481" y="164"/>
                  <a:pt x="493" y="187"/>
                  <a:pt x="501" y="211"/>
                </a:cubicBezTo>
                <a:lnTo>
                  <a:pt x="291" y="281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Freeform 6"/>
          <p:cNvSpPr>
            <a:spLocks noChangeArrowheads="1"/>
          </p:cNvSpPr>
          <p:nvPr/>
        </p:nvSpPr>
        <p:spPr bwMode="auto">
          <a:xfrm rot="-833203">
            <a:off x="5916613" y="3411538"/>
            <a:ext cx="1749425" cy="1828800"/>
          </a:xfrm>
          <a:custGeom>
            <a:avLst/>
            <a:gdLst>
              <a:gd name="T0" fmla="*/ 214507 w 367"/>
              <a:gd name="T1" fmla="*/ 747713 h 384"/>
              <a:gd name="T2" fmla="*/ 409947 w 367"/>
              <a:gd name="T3" fmla="*/ 738188 h 384"/>
              <a:gd name="T4" fmla="*/ 576786 w 367"/>
              <a:gd name="T5" fmla="*/ 638175 h 384"/>
              <a:gd name="T6" fmla="*/ 667356 w 367"/>
              <a:gd name="T7" fmla="*/ 466725 h 384"/>
              <a:gd name="T8" fmla="*/ 667356 w 367"/>
              <a:gd name="T9" fmla="*/ 271463 h 384"/>
              <a:gd name="T10" fmla="*/ 1682689 w 367"/>
              <a:gd name="T11" fmla="*/ 0 h 384"/>
              <a:gd name="T12" fmla="*/ 1692223 w 367"/>
              <a:gd name="T13" fmla="*/ 723900 h 384"/>
              <a:gd name="T14" fmla="*/ 1553985 w 367"/>
              <a:gd name="T15" fmla="*/ 1066800 h 384"/>
              <a:gd name="T16" fmla="*/ 1339478 w 367"/>
              <a:gd name="T17" fmla="*/ 1362075 h 384"/>
              <a:gd name="T18" fmla="*/ 1058235 w 367"/>
              <a:gd name="T19" fmla="*/ 1590675 h 384"/>
              <a:gd name="T20" fmla="*/ 724557 w 367"/>
              <a:gd name="T21" fmla="*/ 1743075 h 384"/>
              <a:gd name="T22" fmla="*/ 0 w 367"/>
              <a:gd name="T23" fmla="*/ 1781175 h 384"/>
              <a:gd name="T24" fmla="*/ 214507 w 367"/>
              <a:gd name="T25" fmla="*/ 747713 h 3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67" h="384">
                <a:moveTo>
                  <a:pt x="45" y="157"/>
                </a:moveTo>
                <a:cubicBezTo>
                  <a:pt x="58" y="160"/>
                  <a:pt x="73" y="160"/>
                  <a:pt x="86" y="155"/>
                </a:cubicBezTo>
                <a:cubicBezTo>
                  <a:pt x="99" y="151"/>
                  <a:pt x="111" y="144"/>
                  <a:pt x="121" y="134"/>
                </a:cubicBezTo>
                <a:cubicBezTo>
                  <a:pt x="130" y="123"/>
                  <a:pt x="137" y="111"/>
                  <a:pt x="140" y="98"/>
                </a:cubicBezTo>
                <a:cubicBezTo>
                  <a:pt x="144" y="85"/>
                  <a:pt x="143" y="70"/>
                  <a:pt x="140" y="57"/>
                </a:cubicBezTo>
                <a:cubicBezTo>
                  <a:pt x="353" y="0"/>
                  <a:pt x="353" y="0"/>
                  <a:pt x="353" y="0"/>
                </a:cubicBezTo>
                <a:cubicBezTo>
                  <a:pt x="367" y="50"/>
                  <a:pt x="367" y="102"/>
                  <a:pt x="355" y="152"/>
                </a:cubicBezTo>
                <a:cubicBezTo>
                  <a:pt x="348" y="177"/>
                  <a:pt x="339" y="201"/>
                  <a:pt x="326" y="224"/>
                </a:cubicBezTo>
                <a:cubicBezTo>
                  <a:pt x="314" y="246"/>
                  <a:pt x="299" y="267"/>
                  <a:pt x="281" y="286"/>
                </a:cubicBezTo>
                <a:cubicBezTo>
                  <a:pt x="264" y="304"/>
                  <a:pt x="244" y="320"/>
                  <a:pt x="222" y="334"/>
                </a:cubicBezTo>
                <a:cubicBezTo>
                  <a:pt x="200" y="348"/>
                  <a:pt x="177" y="359"/>
                  <a:pt x="152" y="366"/>
                </a:cubicBezTo>
                <a:cubicBezTo>
                  <a:pt x="103" y="382"/>
                  <a:pt x="50" y="384"/>
                  <a:pt x="0" y="374"/>
                </a:cubicBezTo>
                <a:lnTo>
                  <a:pt x="45" y="157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Freeform 7"/>
          <p:cNvSpPr>
            <a:spLocks noChangeArrowheads="1"/>
          </p:cNvSpPr>
          <p:nvPr/>
        </p:nvSpPr>
        <p:spPr bwMode="auto">
          <a:xfrm rot="-833203">
            <a:off x="4714875" y="3160713"/>
            <a:ext cx="1352550" cy="2349500"/>
          </a:xfrm>
          <a:custGeom>
            <a:avLst/>
            <a:gdLst>
              <a:gd name="T0" fmla="*/ 1166813 w 284"/>
              <a:gd name="T1" fmla="*/ 700561 h 493"/>
              <a:gd name="T2" fmla="*/ 1076325 w 284"/>
              <a:gd name="T3" fmla="*/ 872127 h 493"/>
              <a:gd name="T4" fmla="*/ 1085850 w 284"/>
              <a:gd name="T5" fmla="*/ 1067521 h 493"/>
              <a:gd name="T6" fmla="*/ 1185863 w 284"/>
              <a:gd name="T7" fmla="*/ 1234322 h 493"/>
              <a:gd name="T8" fmla="*/ 1352550 w 284"/>
              <a:gd name="T9" fmla="*/ 1329636 h 493"/>
              <a:gd name="T10" fmla="*/ 1081088 w 284"/>
              <a:gd name="T11" fmla="*/ 2349500 h 493"/>
              <a:gd name="T12" fmla="*/ 742950 w 284"/>
              <a:gd name="T13" fmla="*/ 2211294 h 493"/>
              <a:gd name="T14" fmla="*/ 452438 w 284"/>
              <a:gd name="T15" fmla="*/ 1992071 h 493"/>
              <a:gd name="T16" fmla="*/ 223838 w 284"/>
              <a:gd name="T17" fmla="*/ 1706128 h 493"/>
              <a:gd name="T18" fmla="*/ 76200 w 284"/>
              <a:gd name="T19" fmla="*/ 1367762 h 493"/>
              <a:gd name="T20" fmla="*/ 52388 w 284"/>
              <a:gd name="T21" fmla="*/ 648138 h 493"/>
              <a:gd name="T22" fmla="*/ 176213 w 284"/>
              <a:gd name="T23" fmla="*/ 300240 h 493"/>
              <a:gd name="T24" fmla="*/ 381000 w 284"/>
              <a:gd name="T25" fmla="*/ 0 h 493"/>
              <a:gd name="T26" fmla="*/ 1166813 w 284"/>
              <a:gd name="T27" fmla="*/ 700561 h 49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84" h="493">
                <a:moveTo>
                  <a:pt x="245" y="147"/>
                </a:moveTo>
                <a:cubicBezTo>
                  <a:pt x="236" y="158"/>
                  <a:pt x="229" y="170"/>
                  <a:pt x="226" y="183"/>
                </a:cubicBezTo>
                <a:cubicBezTo>
                  <a:pt x="223" y="197"/>
                  <a:pt x="224" y="211"/>
                  <a:pt x="228" y="224"/>
                </a:cubicBezTo>
                <a:cubicBezTo>
                  <a:pt x="232" y="238"/>
                  <a:pt x="239" y="249"/>
                  <a:pt x="249" y="259"/>
                </a:cubicBezTo>
                <a:cubicBezTo>
                  <a:pt x="259" y="269"/>
                  <a:pt x="271" y="276"/>
                  <a:pt x="284" y="279"/>
                </a:cubicBezTo>
                <a:cubicBezTo>
                  <a:pt x="227" y="493"/>
                  <a:pt x="227" y="493"/>
                  <a:pt x="227" y="493"/>
                </a:cubicBezTo>
                <a:cubicBezTo>
                  <a:pt x="203" y="486"/>
                  <a:pt x="179" y="476"/>
                  <a:pt x="156" y="464"/>
                </a:cubicBezTo>
                <a:cubicBezTo>
                  <a:pt x="134" y="451"/>
                  <a:pt x="113" y="435"/>
                  <a:pt x="95" y="418"/>
                </a:cubicBezTo>
                <a:cubicBezTo>
                  <a:pt x="77" y="400"/>
                  <a:pt x="61" y="380"/>
                  <a:pt x="47" y="358"/>
                </a:cubicBezTo>
                <a:cubicBezTo>
                  <a:pt x="34" y="336"/>
                  <a:pt x="23" y="312"/>
                  <a:pt x="16" y="287"/>
                </a:cubicBezTo>
                <a:cubicBezTo>
                  <a:pt x="1" y="238"/>
                  <a:pt x="0" y="186"/>
                  <a:pt x="11" y="136"/>
                </a:cubicBezTo>
                <a:cubicBezTo>
                  <a:pt x="16" y="110"/>
                  <a:pt x="25" y="86"/>
                  <a:pt x="37" y="63"/>
                </a:cubicBezTo>
                <a:cubicBezTo>
                  <a:pt x="48" y="40"/>
                  <a:pt x="63" y="19"/>
                  <a:pt x="80" y="0"/>
                </a:cubicBezTo>
                <a:lnTo>
                  <a:pt x="245" y="147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762523" y="2760456"/>
            <a:ext cx="497725" cy="544146"/>
            <a:chOff x="930276" y="5935664"/>
            <a:chExt cx="306388" cy="334963"/>
          </a:xfrm>
          <a:solidFill>
            <a:srgbClr val="3F3C3D"/>
          </a:solidFill>
          <a:effectLst/>
        </p:grpSpPr>
        <p:sp>
          <p:nvSpPr>
            <p:cNvPr id="45" name="Freeform 665"/>
            <p:cNvSpPr/>
            <p:nvPr/>
          </p:nvSpPr>
          <p:spPr bwMode="auto">
            <a:xfrm>
              <a:off x="930276" y="5935664"/>
              <a:ext cx="306388" cy="23653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Rectangle 666"/>
            <p:cNvSpPr>
              <a:spLocks noChangeArrowheads="1"/>
            </p:cNvSpPr>
            <p:nvPr/>
          </p:nvSpPr>
          <p:spPr bwMode="auto">
            <a:xfrm>
              <a:off x="957264" y="6189664"/>
              <a:ext cx="44450" cy="80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Rectangle 667"/>
            <p:cNvSpPr>
              <a:spLocks noChangeArrowheads="1"/>
            </p:cNvSpPr>
            <p:nvPr/>
          </p:nvSpPr>
          <p:spPr bwMode="auto">
            <a:xfrm>
              <a:off x="1030289" y="6149976"/>
              <a:ext cx="44450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Rectangle 668"/>
            <p:cNvSpPr>
              <a:spLocks noChangeArrowheads="1"/>
            </p:cNvSpPr>
            <p:nvPr/>
          </p:nvSpPr>
          <p:spPr bwMode="auto">
            <a:xfrm>
              <a:off x="1104901" y="6110289"/>
              <a:ext cx="44450" cy="160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Rectangle 669"/>
            <p:cNvSpPr>
              <a:spLocks noChangeArrowheads="1"/>
            </p:cNvSpPr>
            <p:nvPr/>
          </p:nvSpPr>
          <p:spPr bwMode="auto">
            <a:xfrm>
              <a:off x="1177926" y="6070601"/>
              <a:ext cx="44450" cy="2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79758" y="4149126"/>
            <a:ext cx="573414" cy="462641"/>
            <a:chOff x="1776413" y="3875088"/>
            <a:chExt cx="279400" cy="225425"/>
          </a:xfrm>
          <a:solidFill>
            <a:srgbClr val="3F3C3D"/>
          </a:solidFill>
          <a:effectLst/>
        </p:grpSpPr>
        <p:sp>
          <p:nvSpPr>
            <p:cNvPr id="51" name="Freeform 283"/>
            <p:cNvSpPr/>
            <p:nvPr/>
          </p:nvSpPr>
          <p:spPr bwMode="auto">
            <a:xfrm>
              <a:off x="1776413" y="3875088"/>
              <a:ext cx="279400" cy="106363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84"/>
            <p:cNvSpPr>
              <a:spLocks noEditPoints="1"/>
            </p:cNvSpPr>
            <p:nvPr/>
          </p:nvSpPr>
          <p:spPr bwMode="auto">
            <a:xfrm>
              <a:off x="1790700" y="3932238"/>
              <a:ext cx="249238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26" name="Freeform 286"/>
          <p:cNvSpPr>
            <a:spLocks noEditPoints="1" noChangeArrowheads="1"/>
          </p:cNvSpPr>
          <p:nvPr/>
        </p:nvSpPr>
        <p:spPr bwMode="auto">
          <a:xfrm>
            <a:off x="5106988" y="4135438"/>
            <a:ext cx="566737" cy="574675"/>
          </a:xfrm>
          <a:custGeom>
            <a:avLst/>
            <a:gdLst>
              <a:gd name="T0" fmla="*/ 286351 w 285"/>
              <a:gd name="T1" fmla="*/ 574675 h 288"/>
              <a:gd name="T2" fmla="*/ 0 w 285"/>
              <a:gd name="T3" fmla="*/ 287338 h 288"/>
              <a:gd name="T4" fmla="*/ 286351 w 285"/>
              <a:gd name="T5" fmla="*/ 0 h 288"/>
              <a:gd name="T6" fmla="*/ 564748 w 285"/>
              <a:gd name="T7" fmla="*/ 227476 h 288"/>
              <a:gd name="T8" fmla="*/ 566737 w 285"/>
              <a:gd name="T9" fmla="*/ 235457 h 288"/>
              <a:gd name="T10" fmla="*/ 542874 w 285"/>
              <a:gd name="T11" fmla="*/ 257407 h 288"/>
              <a:gd name="T12" fmla="*/ 542874 w 285"/>
              <a:gd name="T13" fmla="*/ 257407 h 288"/>
              <a:gd name="T14" fmla="*/ 344019 w 285"/>
              <a:gd name="T15" fmla="*/ 257407 h 288"/>
              <a:gd name="T16" fmla="*/ 322145 w 285"/>
              <a:gd name="T17" fmla="*/ 235457 h 288"/>
              <a:gd name="T18" fmla="*/ 322145 w 285"/>
              <a:gd name="T19" fmla="*/ 185572 h 288"/>
              <a:gd name="T20" fmla="*/ 204821 w 285"/>
              <a:gd name="T21" fmla="*/ 287338 h 288"/>
              <a:gd name="T22" fmla="*/ 322145 w 285"/>
              <a:gd name="T23" fmla="*/ 389103 h 288"/>
              <a:gd name="T24" fmla="*/ 322145 w 285"/>
              <a:gd name="T25" fmla="*/ 339218 h 288"/>
              <a:gd name="T26" fmla="*/ 344019 w 285"/>
              <a:gd name="T27" fmla="*/ 317268 h 288"/>
              <a:gd name="T28" fmla="*/ 542874 w 285"/>
              <a:gd name="T29" fmla="*/ 317268 h 288"/>
              <a:gd name="T30" fmla="*/ 560771 w 285"/>
              <a:gd name="T31" fmla="*/ 325250 h 288"/>
              <a:gd name="T32" fmla="*/ 564748 w 285"/>
              <a:gd name="T33" fmla="*/ 345204 h 288"/>
              <a:gd name="T34" fmla="*/ 286351 w 285"/>
              <a:gd name="T35" fmla="*/ 574675 h 288"/>
              <a:gd name="T36" fmla="*/ 286351 w 285"/>
              <a:gd name="T37" fmla="*/ 45894 h 288"/>
              <a:gd name="T38" fmla="*/ 45737 w 285"/>
              <a:gd name="T39" fmla="*/ 287338 h 288"/>
              <a:gd name="T40" fmla="*/ 286351 w 285"/>
              <a:gd name="T41" fmla="*/ 528781 h 288"/>
              <a:gd name="T42" fmla="*/ 513046 w 285"/>
              <a:gd name="T43" fmla="*/ 363163 h 288"/>
              <a:gd name="T44" fmla="*/ 367882 w 285"/>
              <a:gd name="T45" fmla="*/ 363163 h 288"/>
              <a:gd name="T46" fmla="*/ 367882 w 285"/>
              <a:gd name="T47" fmla="*/ 438988 h 288"/>
              <a:gd name="T48" fmla="*/ 353962 w 285"/>
              <a:gd name="T49" fmla="*/ 458942 h 288"/>
              <a:gd name="T50" fmla="*/ 330099 w 285"/>
              <a:gd name="T51" fmla="*/ 456946 h 288"/>
              <a:gd name="T52" fmla="*/ 155107 w 285"/>
              <a:gd name="T53" fmla="*/ 305296 h 288"/>
              <a:gd name="T54" fmla="*/ 147153 w 285"/>
              <a:gd name="T55" fmla="*/ 287338 h 288"/>
              <a:gd name="T56" fmla="*/ 155107 w 285"/>
              <a:gd name="T57" fmla="*/ 269379 h 288"/>
              <a:gd name="T58" fmla="*/ 330099 w 285"/>
              <a:gd name="T59" fmla="*/ 117729 h 288"/>
              <a:gd name="T60" fmla="*/ 353962 w 285"/>
              <a:gd name="T61" fmla="*/ 115733 h 288"/>
              <a:gd name="T62" fmla="*/ 367882 w 285"/>
              <a:gd name="T63" fmla="*/ 135687 h 288"/>
              <a:gd name="T64" fmla="*/ 367882 w 285"/>
              <a:gd name="T65" fmla="*/ 211512 h 288"/>
              <a:gd name="T66" fmla="*/ 513046 w 285"/>
              <a:gd name="T67" fmla="*/ 211512 h 288"/>
              <a:gd name="T68" fmla="*/ 286351 w 285"/>
              <a:gd name="T69" fmla="*/ 4589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85" h="288">
                <a:moveTo>
                  <a:pt x="144" y="288"/>
                </a:moveTo>
                <a:cubicBezTo>
                  <a:pt x="64" y="288"/>
                  <a:pt x="0" y="223"/>
                  <a:pt x="0" y="144"/>
                </a:cubicBezTo>
                <a:cubicBezTo>
                  <a:pt x="0" y="65"/>
                  <a:pt x="64" y="0"/>
                  <a:pt x="144" y="0"/>
                </a:cubicBezTo>
                <a:cubicBezTo>
                  <a:pt x="211" y="0"/>
                  <a:pt x="270" y="48"/>
                  <a:pt x="284" y="114"/>
                </a:cubicBezTo>
                <a:cubicBezTo>
                  <a:pt x="285" y="115"/>
                  <a:pt x="285" y="116"/>
                  <a:pt x="285" y="118"/>
                </a:cubicBezTo>
                <a:cubicBezTo>
                  <a:pt x="285" y="124"/>
                  <a:pt x="280" y="129"/>
                  <a:pt x="273" y="129"/>
                </a:cubicBezTo>
                <a:cubicBezTo>
                  <a:pt x="273" y="129"/>
                  <a:pt x="273" y="129"/>
                  <a:pt x="273" y="129"/>
                </a:cubicBezTo>
                <a:cubicBezTo>
                  <a:pt x="173" y="129"/>
                  <a:pt x="173" y="129"/>
                  <a:pt x="173" y="129"/>
                </a:cubicBezTo>
                <a:cubicBezTo>
                  <a:pt x="167" y="129"/>
                  <a:pt x="162" y="124"/>
                  <a:pt x="162" y="118"/>
                </a:cubicBezTo>
                <a:cubicBezTo>
                  <a:pt x="162" y="93"/>
                  <a:pt x="162" y="93"/>
                  <a:pt x="162" y="93"/>
                </a:cubicBezTo>
                <a:cubicBezTo>
                  <a:pt x="103" y="144"/>
                  <a:pt x="103" y="144"/>
                  <a:pt x="103" y="144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2" y="164"/>
                  <a:pt x="167" y="159"/>
                  <a:pt x="173" y="159"/>
                </a:cubicBezTo>
                <a:cubicBezTo>
                  <a:pt x="273" y="159"/>
                  <a:pt x="273" y="159"/>
                  <a:pt x="273" y="159"/>
                </a:cubicBezTo>
                <a:cubicBezTo>
                  <a:pt x="277" y="159"/>
                  <a:pt x="280" y="160"/>
                  <a:pt x="282" y="163"/>
                </a:cubicBezTo>
                <a:cubicBezTo>
                  <a:pt x="284" y="166"/>
                  <a:pt x="285" y="169"/>
                  <a:pt x="284" y="173"/>
                </a:cubicBezTo>
                <a:cubicBezTo>
                  <a:pt x="271" y="239"/>
                  <a:pt x="212" y="288"/>
                  <a:pt x="144" y="288"/>
                </a:cubicBezTo>
                <a:close/>
                <a:moveTo>
                  <a:pt x="144" y="23"/>
                </a:moveTo>
                <a:cubicBezTo>
                  <a:pt x="77" y="23"/>
                  <a:pt x="23" y="77"/>
                  <a:pt x="23" y="144"/>
                </a:cubicBezTo>
                <a:cubicBezTo>
                  <a:pt x="23" y="211"/>
                  <a:pt x="77" y="265"/>
                  <a:pt x="144" y="265"/>
                </a:cubicBezTo>
                <a:cubicBezTo>
                  <a:pt x="196" y="265"/>
                  <a:pt x="242" y="231"/>
                  <a:pt x="258" y="182"/>
                </a:cubicBezTo>
                <a:cubicBezTo>
                  <a:pt x="185" y="182"/>
                  <a:pt x="185" y="182"/>
                  <a:pt x="185" y="182"/>
                </a:cubicBezTo>
                <a:cubicBezTo>
                  <a:pt x="185" y="220"/>
                  <a:pt x="185" y="220"/>
                  <a:pt x="185" y="220"/>
                </a:cubicBezTo>
                <a:cubicBezTo>
                  <a:pt x="185" y="224"/>
                  <a:pt x="182" y="228"/>
                  <a:pt x="178" y="230"/>
                </a:cubicBezTo>
                <a:cubicBezTo>
                  <a:pt x="174" y="232"/>
                  <a:pt x="169" y="232"/>
                  <a:pt x="166" y="229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5" y="150"/>
                  <a:pt x="74" y="147"/>
                  <a:pt x="74" y="144"/>
                </a:cubicBezTo>
                <a:cubicBezTo>
                  <a:pt x="74" y="141"/>
                  <a:pt x="75" y="138"/>
                  <a:pt x="78" y="135"/>
                </a:cubicBezTo>
                <a:cubicBezTo>
                  <a:pt x="166" y="59"/>
                  <a:pt x="166" y="59"/>
                  <a:pt x="166" y="59"/>
                </a:cubicBezTo>
                <a:cubicBezTo>
                  <a:pt x="169" y="56"/>
                  <a:pt x="174" y="56"/>
                  <a:pt x="178" y="58"/>
                </a:cubicBezTo>
                <a:cubicBezTo>
                  <a:pt x="182" y="60"/>
                  <a:pt x="185" y="64"/>
                  <a:pt x="185" y="68"/>
                </a:cubicBezTo>
                <a:cubicBezTo>
                  <a:pt x="185" y="106"/>
                  <a:pt x="185" y="106"/>
                  <a:pt x="185" y="106"/>
                </a:cubicBezTo>
                <a:cubicBezTo>
                  <a:pt x="258" y="106"/>
                  <a:pt x="258" y="106"/>
                  <a:pt x="258" y="106"/>
                </a:cubicBezTo>
                <a:cubicBezTo>
                  <a:pt x="242" y="57"/>
                  <a:pt x="196" y="23"/>
                  <a:pt x="144" y="23"/>
                </a:cubicBezTo>
                <a:close/>
              </a:path>
            </a:pathLst>
          </a:custGeom>
          <a:solidFill>
            <a:srgbClr val="3F3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7" name="TextBox 76"/>
          <p:cNvSpPr txBox="1">
            <a:spLocks noChangeArrowheads="1"/>
          </p:cNvSpPr>
          <p:nvPr/>
        </p:nvSpPr>
        <p:spPr bwMode="auto">
          <a:xfrm>
            <a:off x="5651658" y="1149109"/>
            <a:ext cx="1098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Part1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EF9E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28" name="文本框 55"/>
          <p:cNvSpPr txBox="1">
            <a:spLocks noChangeArrowheads="1"/>
          </p:cNvSpPr>
          <p:nvPr/>
        </p:nvSpPr>
        <p:spPr bwMode="auto">
          <a:xfrm>
            <a:off x="4769416" y="1923530"/>
            <a:ext cx="2790825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最高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管理员（已注册）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29" name="TextBox 76"/>
          <p:cNvSpPr txBox="1">
            <a:spLocks noChangeArrowheads="1"/>
          </p:cNvSpPr>
          <p:nvPr/>
        </p:nvSpPr>
        <p:spPr bwMode="auto">
          <a:xfrm>
            <a:off x="7889252" y="4269602"/>
            <a:ext cx="1098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Part3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EF9E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30" name="文本框 57"/>
          <p:cNvSpPr txBox="1">
            <a:spLocks noChangeArrowheads="1"/>
          </p:cNvSpPr>
          <p:nvPr/>
        </p:nvSpPr>
        <p:spPr bwMode="auto">
          <a:xfrm>
            <a:off x="7733747" y="4772359"/>
            <a:ext cx="2792413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未注册普通用户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（当前之可浏览主页，计划只可进行对总单词库的查询）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31" name="TextBox 76"/>
          <p:cNvSpPr txBox="1">
            <a:spLocks noChangeArrowheads="1"/>
          </p:cNvSpPr>
          <p:nvPr/>
        </p:nvSpPr>
        <p:spPr bwMode="auto">
          <a:xfrm>
            <a:off x="3103992" y="4269602"/>
            <a:ext cx="1098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Part2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EF9E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32" name="文本框 59"/>
          <p:cNvSpPr txBox="1">
            <a:spLocks noChangeArrowheads="1"/>
          </p:cNvSpPr>
          <p:nvPr/>
        </p:nvSpPr>
        <p:spPr bwMode="auto">
          <a:xfrm>
            <a:off x="1555000" y="4789997"/>
            <a:ext cx="2792412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已注册普通用户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（拥有自身的数据库，可以对数据库和数据库中的数据进行操作）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3"/>
          <p:cNvGrpSpPr>
            <a:grpSpLocks noChangeAspect="1"/>
          </p:cNvGrpSpPr>
          <p:nvPr/>
        </p:nvGrpSpPr>
        <p:grpSpPr bwMode="auto">
          <a:xfrm>
            <a:off x="433388" y="325438"/>
            <a:ext cx="601662" cy="620712"/>
            <a:chOff x="2202" y="1163"/>
            <a:chExt cx="1800" cy="1858"/>
          </a:xfrm>
        </p:grpSpPr>
        <p:sp>
          <p:nvSpPr>
            <p:cNvPr id="12313" name="Freeform 14"/>
            <p:cNvSpPr>
              <a:spLocks noChangeArrowheads="1"/>
            </p:cNvSpPr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242 w 417"/>
                <a:gd name="T1" fmla="*/ 919 h 430"/>
                <a:gd name="T2" fmla="*/ 0 w 417"/>
                <a:gd name="T3" fmla="*/ 493 h 430"/>
                <a:gd name="T4" fmla="*/ 493 w 417"/>
                <a:gd name="T5" fmla="*/ 0 h 430"/>
                <a:gd name="T6" fmla="*/ 989 w 417"/>
                <a:gd name="T7" fmla="*/ 493 h 430"/>
                <a:gd name="T8" fmla="*/ 761 w 417"/>
                <a:gd name="T9" fmla="*/ 908 h 430"/>
                <a:gd name="T10" fmla="*/ 761 w 417"/>
                <a:gd name="T11" fmla="*/ 1019 h 430"/>
                <a:gd name="T12" fmla="*/ 242 w 417"/>
                <a:gd name="T13" fmla="*/ 1019 h 430"/>
                <a:gd name="T14" fmla="*/ 242 w 417"/>
                <a:gd name="T15" fmla="*/ 919 h 4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14" name="Freeform 15"/>
            <p:cNvSpPr>
              <a:spLocks noEditPoints="1" noChangeArrowhead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484 w 217"/>
                <a:gd name="T1" fmla="*/ 17 h 243"/>
                <a:gd name="T2" fmla="*/ 392 w 217"/>
                <a:gd name="T3" fmla="*/ 40 h 243"/>
                <a:gd name="T4" fmla="*/ 356 w 217"/>
                <a:gd name="T5" fmla="*/ 109 h 243"/>
                <a:gd name="T6" fmla="*/ 306 w 217"/>
                <a:gd name="T7" fmla="*/ 102 h 243"/>
                <a:gd name="T8" fmla="*/ 332 w 217"/>
                <a:gd name="T9" fmla="*/ 57 h 243"/>
                <a:gd name="T10" fmla="*/ 256 w 217"/>
                <a:gd name="T11" fmla="*/ 0 h 243"/>
                <a:gd name="T12" fmla="*/ 183 w 217"/>
                <a:gd name="T13" fmla="*/ 57 h 243"/>
                <a:gd name="T14" fmla="*/ 209 w 217"/>
                <a:gd name="T15" fmla="*/ 102 h 243"/>
                <a:gd name="T16" fmla="*/ 159 w 217"/>
                <a:gd name="T17" fmla="*/ 109 h 243"/>
                <a:gd name="T18" fmla="*/ 123 w 217"/>
                <a:gd name="T19" fmla="*/ 40 h 243"/>
                <a:gd name="T20" fmla="*/ 31 w 217"/>
                <a:gd name="T21" fmla="*/ 17 h 243"/>
                <a:gd name="T22" fmla="*/ 5 w 217"/>
                <a:gd name="T23" fmla="*/ 71 h 243"/>
                <a:gd name="T24" fmla="*/ 52 w 217"/>
                <a:gd name="T25" fmla="*/ 128 h 243"/>
                <a:gd name="T26" fmla="*/ 131 w 217"/>
                <a:gd name="T27" fmla="*/ 147 h 243"/>
                <a:gd name="T28" fmla="*/ 166 w 217"/>
                <a:gd name="T29" fmla="*/ 557 h 243"/>
                <a:gd name="T30" fmla="*/ 187 w 217"/>
                <a:gd name="T31" fmla="*/ 576 h 243"/>
                <a:gd name="T32" fmla="*/ 206 w 217"/>
                <a:gd name="T33" fmla="*/ 555 h 243"/>
                <a:gd name="T34" fmla="*/ 171 w 217"/>
                <a:gd name="T35" fmla="*/ 147 h 243"/>
                <a:gd name="T36" fmla="*/ 242 w 217"/>
                <a:gd name="T37" fmla="*/ 133 h 243"/>
                <a:gd name="T38" fmla="*/ 256 w 217"/>
                <a:gd name="T39" fmla="*/ 126 h 243"/>
                <a:gd name="T40" fmla="*/ 273 w 217"/>
                <a:gd name="T41" fmla="*/ 133 h 243"/>
                <a:gd name="T42" fmla="*/ 344 w 217"/>
                <a:gd name="T43" fmla="*/ 147 h 243"/>
                <a:gd name="T44" fmla="*/ 309 w 217"/>
                <a:gd name="T45" fmla="*/ 555 h 243"/>
                <a:gd name="T46" fmla="*/ 328 w 217"/>
                <a:gd name="T47" fmla="*/ 576 h 243"/>
                <a:gd name="T48" fmla="*/ 349 w 217"/>
                <a:gd name="T49" fmla="*/ 557 h 243"/>
                <a:gd name="T50" fmla="*/ 384 w 217"/>
                <a:gd name="T51" fmla="*/ 147 h 243"/>
                <a:gd name="T52" fmla="*/ 463 w 217"/>
                <a:gd name="T53" fmla="*/ 128 h 243"/>
                <a:gd name="T54" fmla="*/ 510 w 217"/>
                <a:gd name="T55" fmla="*/ 71 h 243"/>
                <a:gd name="T56" fmla="*/ 484 w 217"/>
                <a:gd name="T57" fmla="*/ 17 h 243"/>
                <a:gd name="T58" fmla="*/ 71 w 217"/>
                <a:gd name="T59" fmla="*/ 92 h 243"/>
                <a:gd name="T60" fmla="*/ 43 w 217"/>
                <a:gd name="T61" fmla="*/ 62 h 243"/>
                <a:gd name="T62" fmla="*/ 50 w 217"/>
                <a:gd name="T63" fmla="*/ 52 h 243"/>
                <a:gd name="T64" fmla="*/ 97 w 217"/>
                <a:gd name="T65" fmla="*/ 66 h 243"/>
                <a:gd name="T66" fmla="*/ 119 w 217"/>
                <a:gd name="T67" fmla="*/ 107 h 243"/>
                <a:gd name="T68" fmla="*/ 71 w 217"/>
                <a:gd name="T69" fmla="*/ 92 h 243"/>
                <a:gd name="T70" fmla="*/ 256 w 217"/>
                <a:gd name="T71" fmla="*/ 83 h 243"/>
                <a:gd name="T72" fmla="*/ 221 w 217"/>
                <a:gd name="T73" fmla="*/ 59 h 243"/>
                <a:gd name="T74" fmla="*/ 256 w 217"/>
                <a:gd name="T75" fmla="*/ 38 h 243"/>
                <a:gd name="T76" fmla="*/ 294 w 217"/>
                <a:gd name="T77" fmla="*/ 59 h 243"/>
                <a:gd name="T78" fmla="*/ 256 w 217"/>
                <a:gd name="T79" fmla="*/ 83 h 243"/>
                <a:gd name="T80" fmla="*/ 444 w 217"/>
                <a:gd name="T81" fmla="*/ 92 h 243"/>
                <a:gd name="T82" fmla="*/ 396 w 217"/>
                <a:gd name="T83" fmla="*/ 107 h 243"/>
                <a:gd name="T84" fmla="*/ 418 w 217"/>
                <a:gd name="T85" fmla="*/ 66 h 243"/>
                <a:gd name="T86" fmla="*/ 465 w 217"/>
                <a:gd name="T87" fmla="*/ 52 h 243"/>
                <a:gd name="T88" fmla="*/ 472 w 217"/>
                <a:gd name="T89" fmla="*/ 62 h 243"/>
                <a:gd name="T90" fmla="*/ 444 w 217"/>
                <a:gd name="T91" fmla="*/ 92 h 24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15" name="Freeform 16"/>
            <p:cNvSpPr>
              <a:spLocks noChangeArrowheads="1"/>
            </p:cNvSpPr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519 w 219"/>
                <a:gd name="T1" fmla="*/ 21 h 37"/>
                <a:gd name="T2" fmla="*/ 474 w 219"/>
                <a:gd name="T3" fmla="*/ 41 h 37"/>
                <a:gd name="T4" fmla="*/ 45 w 219"/>
                <a:gd name="T5" fmla="*/ 41 h 37"/>
                <a:gd name="T6" fmla="*/ 0 w 219"/>
                <a:gd name="T7" fmla="*/ 21 h 37"/>
                <a:gd name="T8" fmla="*/ 0 w 219"/>
                <a:gd name="T9" fmla="*/ 0 h 37"/>
                <a:gd name="T10" fmla="*/ 519 w 219"/>
                <a:gd name="T11" fmla="*/ 0 h 37"/>
                <a:gd name="T12" fmla="*/ 519 w 219"/>
                <a:gd name="T13" fmla="*/ 21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16" name="Freeform 17"/>
            <p:cNvSpPr>
              <a:spLocks noChangeArrowheads="1"/>
            </p:cNvSpPr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519 w 219"/>
                <a:gd name="T1" fmla="*/ 45 h 38"/>
                <a:gd name="T2" fmla="*/ 474 w 219"/>
                <a:gd name="T3" fmla="*/ 90 h 38"/>
                <a:gd name="T4" fmla="*/ 45 w 219"/>
                <a:gd name="T5" fmla="*/ 90 h 38"/>
                <a:gd name="T6" fmla="*/ 0 w 219"/>
                <a:gd name="T7" fmla="*/ 45 h 38"/>
                <a:gd name="T8" fmla="*/ 45 w 219"/>
                <a:gd name="T9" fmla="*/ 0 h 38"/>
                <a:gd name="T10" fmla="*/ 474 w 219"/>
                <a:gd name="T11" fmla="*/ 0 h 38"/>
                <a:gd name="T12" fmla="*/ 519 w 219"/>
                <a:gd name="T13" fmla="*/ 45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17" name="Freeform 18"/>
            <p:cNvSpPr>
              <a:spLocks noChangeArrowheads="1"/>
            </p:cNvSpPr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519 w 219"/>
                <a:gd name="T1" fmla="*/ 45 h 37"/>
                <a:gd name="T2" fmla="*/ 474 w 219"/>
                <a:gd name="T3" fmla="*/ 88 h 37"/>
                <a:gd name="T4" fmla="*/ 45 w 219"/>
                <a:gd name="T5" fmla="*/ 88 h 37"/>
                <a:gd name="T6" fmla="*/ 0 w 219"/>
                <a:gd name="T7" fmla="*/ 45 h 37"/>
                <a:gd name="T8" fmla="*/ 45 w 219"/>
                <a:gd name="T9" fmla="*/ 0 h 37"/>
                <a:gd name="T10" fmla="*/ 474 w 219"/>
                <a:gd name="T11" fmla="*/ 0 h 37"/>
                <a:gd name="T12" fmla="*/ 519 w 219"/>
                <a:gd name="T13" fmla="*/ 45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18" name="Freeform 19"/>
            <p:cNvSpPr>
              <a:spLocks noChangeArrowheads="1"/>
            </p:cNvSpPr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26 h 59"/>
                <a:gd name="T4" fmla="*/ 116 w 137"/>
                <a:gd name="T5" fmla="*/ 140 h 59"/>
                <a:gd name="T6" fmla="*/ 209 w 137"/>
                <a:gd name="T7" fmla="*/ 140 h 59"/>
                <a:gd name="T8" fmla="*/ 325 w 137"/>
                <a:gd name="T9" fmla="*/ 26 h 59"/>
                <a:gd name="T10" fmla="*/ 325 w 137"/>
                <a:gd name="T11" fmla="*/ 0 h 59"/>
                <a:gd name="T12" fmla="*/ 0 w 137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19" name="Freeform 20"/>
            <p:cNvSpPr>
              <a:spLocks noChangeArrowheads="1"/>
            </p:cNvSpPr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215 w 131"/>
                <a:gd name="T1" fmla="*/ 190 h 80"/>
                <a:gd name="T2" fmla="*/ 95 w 131"/>
                <a:gd name="T3" fmla="*/ 190 h 80"/>
                <a:gd name="T4" fmla="*/ 0 w 131"/>
                <a:gd name="T5" fmla="*/ 95 h 80"/>
                <a:gd name="T6" fmla="*/ 95 w 131"/>
                <a:gd name="T7" fmla="*/ 0 h 80"/>
                <a:gd name="T8" fmla="*/ 215 w 131"/>
                <a:gd name="T9" fmla="*/ 0 h 80"/>
                <a:gd name="T10" fmla="*/ 310 w 131"/>
                <a:gd name="T11" fmla="*/ 95 h 80"/>
                <a:gd name="T12" fmla="*/ 215 w 131"/>
                <a:gd name="T13" fmla="*/ 19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20" name="Freeform 21"/>
            <p:cNvSpPr>
              <a:spLocks noChangeArrowheads="1"/>
            </p:cNvSpPr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216 w 131"/>
                <a:gd name="T1" fmla="*/ 190 h 80"/>
                <a:gd name="T2" fmla="*/ 95 w 131"/>
                <a:gd name="T3" fmla="*/ 190 h 80"/>
                <a:gd name="T4" fmla="*/ 0 w 131"/>
                <a:gd name="T5" fmla="*/ 95 h 80"/>
                <a:gd name="T6" fmla="*/ 95 w 131"/>
                <a:gd name="T7" fmla="*/ 0 h 80"/>
                <a:gd name="T8" fmla="*/ 216 w 131"/>
                <a:gd name="T9" fmla="*/ 0 h 80"/>
                <a:gd name="T10" fmla="*/ 311 w 131"/>
                <a:gd name="T11" fmla="*/ 95 h 80"/>
                <a:gd name="T12" fmla="*/ 216 w 131"/>
                <a:gd name="T13" fmla="*/ 19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21" name="Freeform 22"/>
            <p:cNvSpPr>
              <a:spLocks noChangeArrowheads="1"/>
            </p:cNvSpPr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104 w 124"/>
                <a:gd name="T1" fmla="*/ 282 h 119"/>
                <a:gd name="T2" fmla="*/ 38 w 124"/>
                <a:gd name="T3" fmla="*/ 256 h 119"/>
                <a:gd name="T4" fmla="*/ 38 w 124"/>
                <a:gd name="T5" fmla="*/ 121 h 119"/>
                <a:gd name="T6" fmla="*/ 123 w 124"/>
                <a:gd name="T7" fmla="*/ 36 h 119"/>
                <a:gd name="T8" fmla="*/ 256 w 124"/>
                <a:gd name="T9" fmla="*/ 36 h 119"/>
                <a:gd name="T10" fmla="*/ 256 w 124"/>
                <a:gd name="T11" fmla="*/ 171 h 119"/>
                <a:gd name="T12" fmla="*/ 173 w 124"/>
                <a:gd name="T13" fmla="*/ 256 h 119"/>
                <a:gd name="T14" fmla="*/ 104 w 124"/>
                <a:gd name="T15" fmla="*/ 282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22" name="Freeform 23"/>
            <p:cNvSpPr>
              <a:spLocks noChangeArrowheads="1"/>
            </p:cNvSpPr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188 w 123"/>
                <a:gd name="T1" fmla="*/ 282 h 119"/>
                <a:gd name="T2" fmla="*/ 121 w 123"/>
                <a:gd name="T3" fmla="*/ 256 h 119"/>
                <a:gd name="T4" fmla="*/ 36 w 123"/>
                <a:gd name="T5" fmla="*/ 171 h 119"/>
                <a:gd name="T6" fmla="*/ 36 w 123"/>
                <a:gd name="T7" fmla="*/ 36 h 119"/>
                <a:gd name="T8" fmla="*/ 171 w 123"/>
                <a:gd name="T9" fmla="*/ 36 h 119"/>
                <a:gd name="T10" fmla="*/ 256 w 123"/>
                <a:gd name="T11" fmla="*/ 121 h 119"/>
                <a:gd name="T12" fmla="*/ 256 w 123"/>
                <a:gd name="T13" fmla="*/ 256 h 119"/>
                <a:gd name="T14" fmla="*/ 188 w 123"/>
                <a:gd name="T15" fmla="*/ 282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23" name="Freeform 24"/>
            <p:cNvSpPr>
              <a:spLocks noChangeArrowheads="1"/>
            </p:cNvSpPr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95 w 80"/>
                <a:gd name="T1" fmla="*/ 310 h 131"/>
                <a:gd name="T2" fmla="*/ 0 w 80"/>
                <a:gd name="T3" fmla="*/ 215 h 131"/>
                <a:gd name="T4" fmla="*/ 0 w 80"/>
                <a:gd name="T5" fmla="*/ 95 h 131"/>
                <a:gd name="T6" fmla="*/ 95 w 80"/>
                <a:gd name="T7" fmla="*/ 0 h 131"/>
                <a:gd name="T8" fmla="*/ 189 w 80"/>
                <a:gd name="T9" fmla="*/ 95 h 131"/>
                <a:gd name="T10" fmla="*/ 189 w 80"/>
                <a:gd name="T11" fmla="*/ 215 h 131"/>
                <a:gd name="T12" fmla="*/ 95 w 80"/>
                <a:gd name="T13" fmla="*/ 31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291" name="TextBox 76"/>
          <p:cNvSpPr txBox="1">
            <a:spLocks noChangeArrowheads="1"/>
          </p:cNvSpPr>
          <p:nvPr/>
        </p:nvSpPr>
        <p:spPr bwMode="auto">
          <a:xfrm>
            <a:off x="1112838" y="347663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研究方法与思路</a:t>
            </a:r>
          </a:p>
        </p:txBody>
      </p:sp>
      <p:sp>
        <p:nvSpPr>
          <p:cNvPr id="12292" name="文本框 69"/>
          <p:cNvSpPr txBox="1">
            <a:spLocks noChangeArrowheads="1"/>
          </p:cNvSpPr>
          <p:nvPr/>
        </p:nvSpPr>
        <p:spPr bwMode="auto">
          <a:xfrm>
            <a:off x="1112838" y="649288"/>
            <a:ext cx="28638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 METHODS AND IDEAS</a:t>
            </a:r>
          </a:p>
        </p:txBody>
      </p:sp>
      <p:sp>
        <p:nvSpPr>
          <p:cNvPr id="12293" name="Oval 8"/>
          <p:cNvSpPr>
            <a:spLocks noChangeArrowheads="1"/>
          </p:cNvSpPr>
          <p:nvPr/>
        </p:nvSpPr>
        <p:spPr bwMode="auto">
          <a:xfrm>
            <a:off x="5364163" y="2846388"/>
            <a:ext cx="815975" cy="812800"/>
          </a:xfrm>
          <a:prstGeom prst="ellipse">
            <a:avLst/>
          </a:prstGeom>
          <a:solidFill>
            <a:srgbClr val="EF9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Freeform 14"/>
          <p:cNvSpPr>
            <a:spLocks noChangeArrowheads="1"/>
          </p:cNvSpPr>
          <p:nvPr/>
        </p:nvSpPr>
        <p:spPr bwMode="auto">
          <a:xfrm>
            <a:off x="6332538" y="2976563"/>
            <a:ext cx="371475" cy="550862"/>
          </a:xfrm>
          <a:custGeom>
            <a:avLst/>
            <a:gdLst>
              <a:gd name="T0" fmla="*/ 0 w 170"/>
              <a:gd name="T1" fmla="*/ 0 h 251"/>
              <a:gd name="T2" fmla="*/ 201034 w 170"/>
              <a:gd name="T3" fmla="*/ 276528 h 251"/>
              <a:gd name="T4" fmla="*/ 0 w 170"/>
              <a:gd name="T5" fmla="*/ 550862 h 251"/>
              <a:gd name="T6" fmla="*/ 172627 w 170"/>
              <a:gd name="T7" fmla="*/ 550862 h 251"/>
              <a:gd name="T8" fmla="*/ 371475 w 170"/>
              <a:gd name="T9" fmla="*/ 276528 h 251"/>
              <a:gd name="T10" fmla="*/ 172627 w 170"/>
              <a:gd name="T11" fmla="*/ 0 h 251"/>
              <a:gd name="T12" fmla="*/ 0 w 170"/>
              <a:gd name="T13" fmla="*/ 0 h 2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Group 23"/>
          <p:cNvGrpSpPr/>
          <p:nvPr/>
        </p:nvGrpSpPr>
        <p:grpSpPr bwMode="auto">
          <a:xfrm>
            <a:off x="5610152" y="3132994"/>
            <a:ext cx="298297" cy="241270"/>
            <a:chOff x="0" y="0"/>
            <a:chExt cx="136" cy="110"/>
          </a:xfrm>
          <a:solidFill>
            <a:srgbClr val="3F3C3D"/>
          </a:solidFill>
        </p:grpSpPr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0" y="3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296" name="TextBox 76"/>
          <p:cNvSpPr txBox="1">
            <a:spLocks noChangeArrowheads="1"/>
          </p:cNvSpPr>
          <p:nvPr/>
        </p:nvSpPr>
        <p:spPr bwMode="auto">
          <a:xfrm>
            <a:off x="6856412" y="2847975"/>
            <a:ext cx="18042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数据库设计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EF9E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7" name="文本框 33"/>
          <p:cNvSpPr txBox="1">
            <a:spLocks noChangeArrowheads="1"/>
          </p:cNvSpPr>
          <p:nvPr/>
        </p:nvSpPr>
        <p:spPr bwMode="auto">
          <a:xfrm>
            <a:off x="6856413" y="3217863"/>
            <a:ext cx="329406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关系型数据库，数据库中的字段对应着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后台的数据类型，双方应做到一致。而且要符合范式规则。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5888038" y="1773238"/>
            <a:ext cx="815975" cy="814387"/>
          </a:xfrm>
          <a:prstGeom prst="ellipse">
            <a:avLst/>
          </a:prstGeom>
          <a:solidFill>
            <a:srgbClr val="E6DC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9" name="Freeform 12"/>
          <p:cNvSpPr>
            <a:spLocks noChangeArrowheads="1"/>
          </p:cNvSpPr>
          <p:nvPr/>
        </p:nvSpPr>
        <p:spPr bwMode="auto">
          <a:xfrm>
            <a:off x="5387975" y="1905000"/>
            <a:ext cx="371475" cy="550863"/>
          </a:xfrm>
          <a:custGeom>
            <a:avLst/>
            <a:gdLst>
              <a:gd name="T0" fmla="*/ 371475 w 169"/>
              <a:gd name="T1" fmla="*/ 550863 h 251"/>
              <a:gd name="T2" fmla="*/ 171450 w 169"/>
              <a:gd name="T3" fmla="*/ 276529 h 251"/>
              <a:gd name="T4" fmla="*/ 371475 w 169"/>
              <a:gd name="T5" fmla="*/ 0 h 251"/>
              <a:gd name="T6" fmla="*/ 200025 w 169"/>
              <a:gd name="T7" fmla="*/ 0 h 251"/>
              <a:gd name="T8" fmla="*/ 0 w 169"/>
              <a:gd name="T9" fmla="*/ 276529 h 251"/>
              <a:gd name="T10" fmla="*/ 200025 w 169"/>
              <a:gd name="T11" fmla="*/ 550863 h 251"/>
              <a:gd name="T12" fmla="*/ 371475 w 169"/>
              <a:gd name="T13" fmla="*/ 550863 h 2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rgbClr val="E6DC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" name="Group 15"/>
          <p:cNvGrpSpPr/>
          <p:nvPr/>
        </p:nvGrpSpPr>
        <p:grpSpPr bwMode="auto">
          <a:xfrm>
            <a:off x="6151911" y="2031927"/>
            <a:ext cx="313650" cy="298297"/>
            <a:chOff x="0" y="0"/>
            <a:chExt cx="143" cy="136"/>
          </a:xfrm>
          <a:solidFill>
            <a:srgbClr val="3F3C3D"/>
          </a:solidFill>
        </p:grpSpPr>
        <p:sp>
          <p:nvSpPr>
            <p:cNvPr id="38" name="Freeform 16"/>
            <p:cNvSpPr/>
            <p:nvPr/>
          </p:nvSpPr>
          <p:spPr bwMode="auto">
            <a:xfrm>
              <a:off x="75" y="49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7"/>
            <p:cNvSpPr>
              <a:spLocks noEditPoints="1"/>
            </p:cNvSpPr>
            <p:nvPr/>
          </p:nvSpPr>
          <p:spPr bwMode="auto">
            <a:xfrm>
              <a:off x="0" y="0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301" name="TextBox 76"/>
          <p:cNvSpPr txBox="1">
            <a:spLocks noChangeArrowheads="1"/>
          </p:cNvSpPr>
          <p:nvPr/>
        </p:nvSpPr>
        <p:spPr bwMode="auto">
          <a:xfrm>
            <a:off x="4237038" y="1770063"/>
            <a:ext cx="1098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登录注册</a:t>
            </a:r>
          </a:p>
        </p:txBody>
      </p:sp>
      <p:sp>
        <p:nvSpPr>
          <p:cNvPr id="12302" name="文本框 40"/>
          <p:cNvSpPr txBox="1">
            <a:spLocks noChangeArrowheads="1"/>
          </p:cNvSpPr>
          <p:nvPr/>
        </p:nvSpPr>
        <p:spPr bwMode="auto">
          <a:xfrm>
            <a:off x="2041525" y="2139950"/>
            <a:ext cx="3294063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最直接，最简单，最复杂的功能，想要做得完美就需要大量的函数支持，不断地完善，耗时最长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03" name="Oval 8"/>
          <p:cNvSpPr>
            <a:spLocks noChangeArrowheads="1"/>
          </p:cNvSpPr>
          <p:nvPr/>
        </p:nvSpPr>
        <p:spPr bwMode="auto">
          <a:xfrm>
            <a:off x="5364163" y="5062538"/>
            <a:ext cx="815975" cy="814387"/>
          </a:xfrm>
          <a:prstGeom prst="ellipse">
            <a:avLst/>
          </a:prstGeom>
          <a:solidFill>
            <a:srgbClr val="EF9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04" name="Freeform 14"/>
          <p:cNvSpPr>
            <a:spLocks noChangeArrowheads="1"/>
          </p:cNvSpPr>
          <p:nvPr/>
        </p:nvSpPr>
        <p:spPr bwMode="auto">
          <a:xfrm>
            <a:off x="6332538" y="5194300"/>
            <a:ext cx="371475" cy="550863"/>
          </a:xfrm>
          <a:custGeom>
            <a:avLst/>
            <a:gdLst>
              <a:gd name="T0" fmla="*/ 0 w 170"/>
              <a:gd name="T1" fmla="*/ 0 h 251"/>
              <a:gd name="T2" fmla="*/ 201034 w 170"/>
              <a:gd name="T3" fmla="*/ 276529 h 251"/>
              <a:gd name="T4" fmla="*/ 0 w 170"/>
              <a:gd name="T5" fmla="*/ 550863 h 251"/>
              <a:gd name="T6" fmla="*/ 172627 w 170"/>
              <a:gd name="T7" fmla="*/ 550863 h 251"/>
              <a:gd name="T8" fmla="*/ 371475 w 170"/>
              <a:gd name="T9" fmla="*/ 276529 h 251"/>
              <a:gd name="T10" fmla="*/ 172627 w 170"/>
              <a:gd name="T11" fmla="*/ 0 h 251"/>
              <a:gd name="T12" fmla="*/ 0 w 170"/>
              <a:gd name="T13" fmla="*/ 0 h 2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4" name="Group 23"/>
          <p:cNvGrpSpPr/>
          <p:nvPr/>
        </p:nvGrpSpPr>
        <p:grpSpPr bwMode="auto">
          <a:xfrm>
            <a:off x="5610152" y="5350414"/>
            <a:ext cx="298297" cy="241270"/>
            <a:chOff x="0" y="0"/>
            <a:chExt cx="136" cy="110"/>
          </a:xfrm>
          <a:solidFill>
            <a:srgbClr val="3F3C3D"/>
          </a:solidFill>
        </p:grpSpPr>
        <p:sp>
          <p:nvSpPr>
            <p:cNvPr id="45" name="Freeform 24"/>
            <p:cNvSpPr>
              <a:spLocks noEditPoints="1"/>
            </p:cNvSpPr>
            <p:nvPr/>
          </p:nvSpPr>
          <p:spPr bwMode="auto">
            <a:xfrm>
              <a:off x="0" y="3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25"/>
            <p:cNvSpPr/>
            <p:nvPr/>
          </p:nvSpPr>
          <p:spPr bwMode="auto">
            <a:xfrm>
              <a:off x="0" y="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306" name="TextBox 76"/>
          <p:cNvSpPr txBox="1">
            <a:spLocks noChangeArrowheads="1"/>
          </p:cNvSpPr>
          <p:nvPr/>
        </p:nvSpPr>
        <p:spPr bwMode="auto">
          <a:xfrm>
            <a:off x="6856413" y="5065713"/>
            <a:ext cx="1098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</a:t>
            </a:r>
          </a:p>
        </p:txBody>
      </p:sp>
      <p:sp>
        <p:nvSpPr>
          <p:cNvPr id="12307" name="文本框 47"/>
          <p:cNvSpPr txBox="1">
            <a:spLocks noChangeArrowheads="1"/>
          </p:cNvSpPr>
          <p:nvPr/>
        </p:nvSpPr>
        <p:spPr bwMode="auto">
          <a:xfrm>
            <a:off x="6856413" y="5435600"/>
            <a:ext cx="3294062" cy="30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不说了，还有几个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，再见。。。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08" name="Oval 7"/>
          <p:cNvSpPr>
            <a:spLocks noChangeArrowheads="1"/>
          </p:cNvSpPr>
          <p:nvPr/>
        </p:nvSpPr>
        <p:spPr bwMode="auto">
          <a:xfrm>
            <a:off x="5888038" y="3990975"/>
            <a:ext cx="815975" cy="812800"/>
          </a:xfrm>
          <a:prstGeom prst="ellipse">
            <a:avLst/>
          </a:prstGeom>
          <a:solidFill>
            <a:srgbClr val="E6DC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09" name="Freeform 12"/>
          <p:cNvSpPr>
            <a:spLocks noChangeArrowheads="1"/>
          </p:cNvSpPr>
          <p:nvPr/>
        </p:nvSpPr>
        <p:spPr bwMode="auto">
          <a:xfrm>
            <a:off x="5387975" y="4122738"/>
            <a:ext cx="371475" cy="549275"/>
          </a:xfrm>
          <a:custGeom>
            <a:avLst/>
            <a:gdLst>
              <a:gd name="T0" fmla="*/ 371475 w 169"/>
              <a:gd name="T1" fmla="*/ 549275 h 251"/>
              <a:gd name="T2" fmla="*/ 171450 w 169"/>
              <a:gd name="T3" fmla="*/ 275732 h 251"/>
              <a:gd name="T4" fmla="*/ 371475 w 169"/>
              <a:gd name="T5" fmla="*/ 0 h 251"/>
              <a:gd name="T6" fmla="*/ 200025 w 169"/>
              <a:gd name="T7" fmla="*/ 0 h 251"/>
              <a:gd name="T8" fmla="*/ 0 w 169"/>
              <a:gd name="T9" fmla="*/ 275732 h 251"/>
              <a:gd name="T10" fmla="*/ 200025 w 169"/>
              <a:gd name="T11" fmla="*/ 549275 h 251"/>
              <a:gd name="T12" fmla="*/ 371475 w 169"/>
              <a:gd name="T13" fmla="*/ 549275 h 2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rgbClr val="E6DC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" name="Group 15"/>
          <p:cNvGrpSpPr/>
          <p:nvPr/>
        </p:nvGrpSpPr>
        <p:grpSpPr bwMode="auto">
          <a:xfrm>
            <a:off x="6151911" y="4249347"/>
            <a:ext cx="313650" cy="298297"/>
            <a:chOff x="0" y="0"/>
            <a:chExt cx="143" cy="136"/>
          </a:xfrm>
          <a:solidFill>
            <a:srgbClr val="3F3C3D"/>
          </a:solidFill>
        </p:grpSpPr>
        <p:sp>
          <p:nvSpPr>
            <p:cNvPr id="52" name="Freeform 16"/>
            <p:cNvSpPr/>
            <p:nvPr/>
          </p:nvSpPr>
          <p:spPr bwMode="auto">
            <a:xfrm>
              <a:off x="75" y="49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17"/>
            <p:cNvSpPr>
              <a:spLocks noEditPoints="1"/>
            </p:cNvSpPr>
            <p:nvPr/>
          </p:nvSpPr>
          <p:spPr bwMode="auto">
            <a:xfrm>
              <a:off x="0" y="0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311" name="TextBox 76"/>
          <p:cNvSpPr txBox="1">
            <a:spLocks noChangeArrowheads="1"/>
          </p:cNvSpPr>
          <p:nvPr/>
        </p:nvSpPr>
        <p:spPr bwMode="auto">
          <a:xfrm>
            <a:off x="3383280" y="3987800"/>
            <a:ext cx="19523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前后台的链接</a:t>
            </a:r>
          </a:p>
        </p:txBody>
      </p:sp>
      <p:sp>
        <p:nvSpPr>
          <p:cNvPr id="12312" name="文本框 54"/>
          <p:cNvSpPr txBox="1">
            <a:spLocks noChangeArrowheads="1"/>
          </p:cNvSpPr>
          <p:nvPr/>
        </p:nvSpPr>
        <p:spPr bwMode="auto">
          <a:xfrm>
            <a:off x="2041525" y="4356100"/>
            <a:ext cx="3294063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如何把静态的工作变成动态的操作，当数据在服务器上横行霸道，娱乐也紧随其后。往往实现一次数据交换，就是一场战役。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6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3"/>
          <p:cNvGrpSpPr>
            <a:grpSpLocks noChangeAspect="1"/>
          </p:cNvGrpSpPr>
          <p:nvPr/>
        </p:nvGrpSpPr>
        <p:grpSpPr bwMode="auto">
          <a:xfrm>
            <a:off x="433388" y="325438"/>
            <a:ext cx="601662" cy="620712"/>
            <a:chOff x="2202" y="1163"/>
            <a:chExt cx="1800" cy="1858"/>
          </a:xfrm>
        </p:grpSpPr>
        <p:sp>
          <p:nvSpPr>
            <p:cNvPr id="14365" name="Freeform 14"/>
            <p:cNvSpPr>
              <a:spLocks noChangeArrowheads="1"/>
            </p:cNvSpPr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242 w 417"/>
                <a:gd name="T1" fmla="*/ 919 h 430"/>
                <a:gd name="T2" fmla="*/ 0 w 417"/>
                <a:gd name="T3" fmla="*/ 493 h 430"/>
                <a:gd name="T4" fmla="*/ 493 w 417"/>
                <a:gd name="T5" fmla="*/ 0 h 430"/>
                <a:gd name="T6" fmla="*/ 989 w 417"/>
                <a:gd name="T7" fmla="*/ 493 h 430"/>
                <a:gd name="T8" fmla="*/ 761 w 417"/>
                <a:gd name="T9" fmla="*/ 908 h 430"/>
                <a:gd name="T10" fmla="*/ 761 w 417"/>
                <a:gd name="T11" fmla="*/ 1019 h 430"/>
                <a:gd name="T12" fmla="*/ 242 w 417"/>
                <a:gd name="T13" fmla="*/ 1019 h 430"/>
                <a:gd name="T14" fmla="*/ 242 w 417"/>
                <a:gd name="T15" fmla="*/ 919 h 4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6" name="Freeform 15"/>
            <p:cNvSpPr>
              <a:spLocks noEditPoints="1" noChangeArrowhead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484 w 217"/>
                <a:gd name="T1" fmla="*/ 17 h 243"/>
                <a:gd name="T2" fmla="*/ 392 w 217"/>
                <a:gd name="T3" fmla="*/ 40 h 243"/>
                <a:gd name="T4" fmla="*/ 356 w 217"/>
                <a:gd name="T5" fmla="*/ 109 h 243"/>
                <a:gd name="T6" fmla="*/ 306 w 217"/>
                <a:gd name="T7" fmla="*/ 102 h 243"/>
                <a:gd name="T8" fmla="*/ 332 w 217"/>
                <a:gd name="T9" fmla="*/ 57 h 243"/>
                <a:gd name="T10" fmla="*/ 256 w 217"/>
                <a:gd name="T11" fmla="*/ 0 h 243"/>
                <a:gd name="T12" fmla="*/ 183 w 217"/>
                <a:gd name="T13" fmla="*/ 57 h 243"/>
                <a:gd name="T14" fmla="*/ 209 w 217"/>
                <a:gd name="T15" fmla="*/ 102 h 243"/>
                <a:gd name="T16" fmla="*/ 159 w 217"/>
                <a:gd name="T17" fmla="*/ 109 h 243"/>
                <a:gd name="T18" fmla="*/ 123 w 217"/>
                <a:gd name="T19" fmla="*/ 40 h 243"/>
                <a:gd name="T20" fmla="*/ 31 w 217"/>
                <a:gd name="T21" fmla="*/ 17 h 243"/>
                <a:gd name="T22" fmla="*/ 5 w 217"/>
                <a:gd name="T23" fmla="*/ 71 h 243"/>
                <a:gd name="T24" fmla="*/ 52 w 217"/>
                <a:gd name="T25" fmla="*/ 128 h 243"/>
                <a:gd name="T26" fmla="*/ 131 w 217"/>
                <a:gd name="T27" fmla="*/ 147 h 243"/>
                <a:gd name="T28" fmla="*/ 166 w 217"/>
                <a:gd name="T29" fmla="*/ 557 h 243"/>
                <a:gd name="T30" fmla="*/ 187 w 217"/>
                <a:gd name="T31" fmla="*/ 576 h 243"/>
                <a:gd name="T32" fmla="*/ 206 w 217"/>
                <a:gd name="T33" fmla="*/ 555 h 243"/>
                <a:gd name="T34" fmla="*/ 171 w 217"/>
                <a:gd name="T35" fmla="*/ 147 h 243"/>
                <a:gd name="T36" fmla="*/ 242 w 217"/>
                <a:gd name="T37" fmla="*/ 133 h 243"/>
                <a:gd name="T38" fmla="*/ 256 w 217"/>
                <a:gd name="T39" fmla="*/ 126 h 243"/>
                <a:gd name="T40" fmla="*/ 273 w 217"/>
                <a:gd name="T41" fmla="*/ 133 h 243"/>
                <a:gd name="T42" fmla="*/ 344 w 217"/>
                <a:gd name="T43" fmla="*/ 147 h 243"/>
                <a:gd name="T44" fmla="*/ 309 w 217"/>
                <a:gd name="T45" fmla="*/ 555 h 243"/>
                <a:gd name="T46" fmla="*/ 328 w 217"/>
                <a:gd name="T47" fmla="*/ 576 h 243"/>
                <a:gd name="T48" fmla="*/ 349 w 217"/>
                <a:gd name="T49" fmla="*/ 557 h 243"/>
                <a:gd name="T50" fmla="*/ 384 w 217"/>
                <a:gd name="T51" fmla="*/ 147 h 243"/>
                <a:gd name="T52" fmla="*/ 463 w 217"/>
                <a:gd name="T53" fmla="*/ 128 h 243"/>
                <a:gd name="T54" fmla="*/ 510 w 217"/>
                <a:gd name="T55" fmla="*/ 71 h 243"/>
                <a:gd name="T56" fmla="*/ 484 w 217"/>
                <a:gd name="T57" fmla="*/ 17 h 243"/>
                <a:gd name="T58" fmla="*/ 71 w 217"/>
                <a:gd name="T59" fmla="*/ 92 h 243"/>
                <a:gd name="T60" fmla="*/ 43 w 217"/>
                <a:gd name="T61" fmla="*/ 62 h 243"/>
                <a:gd name="T62" fmla="*/ 50 w 217"/>
                <a:gd name="T63" fmla="*/ 52 h 243"/>
                <a:gd name="T64" fmla="*/ 97 w 217"/>
                <a:gd name="T65" fmla="*/ 66 h 243"/>
                <a:gd name="T66" fmla="*/ 119 w 217"/>
                <a:gd name="T67" fmla="*/ 107 h 243"/>
                <a:gd name="T68" fmla="*/ 71 w 217"/>
                <a:gd name="T69" fmla="*/ 92 h 243"/>
                <a:gd name="T70" fmla="*/ 256 w 217"/>
                <a:gd name="T71" fmla="*/ 83 h 243"/>
                <a:gd name="T72" fmla="*/ 221 w 217"/>
                <a:gd name="T73" fmla="*/ 59 h 243"/>
                <a:gd name="T74" fmla="*/ 256 w 217"/>
                <a:gd name="T75" fmla="*/ 38 h 243"/>
                <a:gd name="T76" fmla="*/ 294 w 217"/>
                <a:gd name="T77" fmla="*/ 59 h 243"/>
                <a:gd name="T78" fmla="*/ 256 w 217"/>
                <a:gd name="T79" fmla="*/ 83 h 243"/>
                <a:gd name="T80" fmla="*/ 444 w 217"/>
                <a:gd name="T81" fmla="*/ 92 h 243"/>
                <a:gd name="T82" fmla="*/ 396 w 217"/>
                <a:gd name="T83" fmla="*/ 107 h 243"/>
                <a:gd name="T84" fmla="*/ 418 w 217"/>
                <a:gd name="T85" fmla="*/ 66 h 243"/>
                <a:gd name="T86" fmla="*/ 465 w 217"/>
                <a:gd name="T87" fmla="*/ 52 h 243"/>
                <a:gd name="T88" fmla="*/ 472 w 217"/>
                <a:gd name="T89" fmla="*/ 62 h 243"/>
                <a:gd name="T90" fmla="*/ 444 w 217"/>
                <a:gd name="T91" fmla="*/ 92 h 24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7" name="Freeform 16"/>
            <p:cNvSpPr>
              <a:spLocks noChangeArrowheads="1"/>
            </p:cNvSpPr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519 w 219"/>
                <a:gd name="T1" fmla="*/ 21 h 37"/>
                <a:gd name="T2" fmla="*/ 474 w 219"/>
                <a:gd name="T3" fmla="*/ 41 h 37"/>
                <a:gd name="T4" fmla="*/ 45 w 219"/>
                <a:gd name="T5" fmla="*/ 41 h 37"/>
                <a:gd name="T6" fmla="*/ 0 w 219"/>
                <a:gd name="T7" fmla="*/ 21 h 37"/>
                <a:gd name="T8" fmla="*/ 0 w 219"/>
                <a:gd name="T9" fmla="*/ 0 h 37"/>
                <a:gd name="T10" fmla="*/ 519 w 219"/>
                <a:gd name="T11" fmla="*/ 0 h 37"/>
                <a:gd name="T12" fmla="*/ 519 w 219"/>
                <a:gd name="T13" fmla="*/ 21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8" name="Freeform 17"/>
            <p:cNvSpPr>
              <a:spLocks noChangeArrowheads="1"/>
            </p:cNvSpPr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519 w 219"/>
                <a:gd name="T1" fmla="*/ 45 h 38"/>
                <a:gd name="T2" fmla="*/ 474 w 219"/>
                <a:gd name="T3" fmla="*/ 90 h 38"/>
                <a:gd name="T4" fmla="*/ 45 w 219"/>
                <a:gd name="T5" fmla="*/ 90 h 38"/>
                <a:gd name="T6" fmla="*/ 0 w 219"/>
                <a:gd name="T7" fmla="*/ 45 h 38"/>
                <a:gd name="T8" fmla="*/ 45 w 219"/>
                <a:gd name="T9" fmla="*/ 0 h 38"/>
                <a:gd name="T10" fmla="*/ 474 w 219"/>
                <a:gd name="T11" fmla="*/ 0 h 38"/>
                <a:gd name="T12" fmla="*/ 519 w 219"/>
                <a:gd name="T13" fmla="*/ 45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9" name="Freeform 18"/>
            <p:cNvSpPr>
              <a:spLocks noChangeArrowheads="1"/>
            </p:cNvSpPr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519 w 219"/>
                <a:gd name="T1" fmla="*/ 45 h 37"/>
                <a:gd name="T2" fmla="*/ 474 w 219"/>
                <a:gd name="T3" fmla="*/ 88 h 37"/>
                <a:gd name="T4" fmla="*/ 45 w 219"/>
                <a:gd name="T5" fmla="*/ 88 h 37"/>
                <a:gd name="T6" fmla="*/ 0 w 219"/>
                <a:gd name="T7" fmla="*/ 45 h 37"/>
                <a:gd name="T8" fmla="*/ 45 w 219"/>
                <a:gd name="T9" fmla="*/ 0 h 37"/>
                <a:gd name="T10" fmla="*/ 474 w 219"/>
                <a:gd name="T11" fmla="*/ 0 h 37"/>
                <a:gd name="T12" fmla="*/ 519 w 219"/>
                <a:gd name="T13" fmla="*/ 45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0" name="Freeform 19"/>
            <p:cNvSpPr>
              <a:spLocks noChangeArrowheads="1"/>
            </p:cNvSpPr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26 h 59"/>
                <a:gd name="T4" fmla="*/ 116 w 137"/>
                <a:gd name="T5" fmla="*/ 140 h 59"/>
                <a:gd name="T6" fmla="*/ 209 w 137"/>
                <a:gd name="T7" fmla="*/ 140 h 59"/>
                <a:gd name="T8" fmla="*/ 325 w 137"/>
                <a:gd name="T9" fmla="*/ 26 h 59"/>
                <a:gd name="T10" fmla="*/ 325 w 137"/>
                <a:gd name="T11" fmla="*/ 0 h 59"/>
                <a:gd name="T12" fmla="*/ 0 w 137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1" name="Freeform 20"/>
            <p:cNvSpPr>
              <a:spLocks noChangeArrowheads="1"/>
            </p:cNvSpPr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215 w 131"/>
                <a:gd name="T1" fmla="*/ 190 h 80"/>
                <a:gd name="T2" fmla="*/ 95 w 131"/>
                <a:gd name="T3" fmla="*/ 190 h 80"/>
                <a:gd name="T4" fmla="*/ 0 w 131"/>
                <a:gd name="T5" fmla="*/ 95 h 80"/>
                <a:gd name="T6" fmla="*/ 95 w 131"/>
                <a:gd name="T7" fmla="*/ 0 h 80"/>
                <a:gd name="T8" fmla="*/ 215 w 131"/>
                <a:gd name="T9" fmla="*/ 0 h 80"/>
                <a:gd name="T10" fmla="*/ 310 w 131"/>
                <a:gd name="T11" fmla="*/ 95 h 80"/>
                <a:gd name="T12" fmla="*/ 215 w 131"/>
                <a:gd name="T13" fmla="*/ 19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2" name="Freeform 21"/>
            <p:cNvSpPr>
              <a:spLocks noChangeArrowheads="1"/>
            </p:cNvSpPr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216 w 131"/>
                <a:gd name="T1" fmla="*/ 190 h 80"/>
                <a:gd name="T2" fmla="*/ 95 w 131"/>
                <a:gd name="T3" fmla="*/ 190 h 80"/>
                <a:gd name="T4" fmla="*/ 0 w 131"/>
                <a:gd name="T5" fmla="*/ 95 h 80"/>
                <a:gd name="T6" fmla="*/ 95 w 131"/>
                <a:gd name="T7" fmla="*/ 0 h 80"/>
                <a:gd name="T8" fmla="*/ 216 w 131"/>
                <a:gd name="T9" fmla="*/ 0 h 80"/>
                <a:gd name="T10" fmla="*/ 311 w 131"/>
                <a:gd name="T11" fmla="*/ 95 h 80"/>
                <a:gd name="T12" fmla="*/ 216 w 131"/>
                <a:gd name="T13" fmla="*/ 19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3" name="Freeform 22"/>
            <p:cNvSpPr>
              <a:spLocks noChangeArrowheads="1"/>
            </p:cNvSpPr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104 w 124"/>
                <a:gd name="T1" fmla="*/ 282 h 119"/>
                <a:gd name="T2" fmla="*/ 38 w 124"/>
                <a:gd name="T3" fmla="*/ 256 h 119"/>
                <a:gd name="T4" fmla="*/ 38 w 124"/>
                <a:gd name="T5" fmla="*/ 121 h 119"/>
                <a:gd name="T6" fmla="*/ 123 w 124"/>
                <a:gd name="T7" fmla="*/ 36 h 119"/>
                <a:gd name="T8" fmla="*/ 256 w 124"/>
                <a:gd name="T9" fmla="*/ 36 h 119"/>
                <a:gd name="T10" fmla="*/ 256 w 124"/>
                <a:gd name="T11" fmla="*/ 171 h 119"/>
                <a:gd name="T12" fmla="*/ 173 w 124"/>
                <a:gd name="T13" fmla="*/ 256 h 119"/>
                <a:gd name="T14" fmla="*/ 104 w 124"/>
                <a:gd name="T15" fmla="*/ 282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4" name="Freeform 23"/>
            <p:cNvSpPr>
              <a:spLocks noChangeArrowheads="1"/>
            </p:cNvSpPr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188 w 123"/>
                <a:gd name="T1" fmla="*/ 282 h 119"/>
                <a:gd name="T2" fmla="*/ 121 w 123"/>
                <a:gd name="T3" fmla="*/ 256 h 119"/>
                <a:gd name="T4" fmla="*/ 36 w 123"/>
                <a:gd name="T5" fmla="*/ 171 h 119"/>
                <a:gd name="T6" fmla="*/ 36 w 123"/>
                <a:gd name="T7" fmla="*/ 36 h 119"/>
                <a:gd name="T8" fmla="*/ 171 w 123"/>
                <a:gd name="T9" fmla="*/ 36 h 119"/>
                <a:gd name="T10" fmla="*/ 256 w 123"/>
                <a:gd name="T11" fmla="*/ 121 h 119"/>
                <a:gd name="T12" fmla="*/ 256 w 123"/>
                <a:gd name="T13" fmla="*/ 256 h 119"/>
                <a:gd name="T14" fmla="*/ 188 w 123"/>
                <a:gd name="T15" fmla="*/ 282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5" name="Freeform 24"/>
            <p:cNvSpPr>
              <a:spLocks noChangeArrowheads="1"/>
            </p:cNvSpPr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95 w 80"/>
                <a:gd name="T1" fmla="*/ 310 h 131"/>
                <a:gd name="T2" fmla="*/ 0 w 80"/>
                <a:gd name="T3" fmla="*/ 215 h 131"/>
                <a:gd name="T4" fmla="*/ 0 w 80"/>
                <a:gd name="T5" fmla="*/ 95 h 131"/>
                <a:gd name="T6" fmla="*/ 95 w 80"/>
                <a:gd name="T7" fmla="*/ 0 h 131"/>
                <a:gd name="T8" fmla="*/ 189 w 80"/>
                <a:gd name="T9" fmla="*/ 95 h 131"/>
                <a:gd name="T10" fmla="*/ 189 w 80"/>
                <a:gd name="T11" fmla="*/ 215 h 131"/>
                <a:gd name="T12" fmla="*/ 95 w 80"/>
                <a:gd name="T13" fmla="*/ 31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39" name="TextBox 76"/>
          <p:cNvSpPr txBox="1">
            <a:spLocks noChangeArrowheads="1"/>
          </p:cNvSpPr>
          <p:nvPr/>
        </p:nvSpPr>
        <p:spPr bwMode="auto">
          <a:xfrm>
            <a:off x="1112838" y="347663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研究方法与思路（问题篇）</a:t>
            </a:r>
          </a:p>
        </p:txBody>
      </p:sp>
      <p:sp>
        <p:nvSpPr>
          <p:cNvPr id="14340" name="文本框 69"/>
          <p:cNvSpPr txBox="1">
            <a:spLocks noChangeArrowheads="1"/>
          </p:cNvSpPr>
          <p:nvPr/>
        </p:nvSpPr>
        <p:spPr bwMode="auto">
          <a:xfrm>
            <a:off x="1112838" y="649288"/>
            <a:ext cx="28638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RESEARCH METHODS AND IDEAS</a:t>
            </a:r>
          </a:p>
        </p:txBody>
      </p:sp>
      <p:grpSp>
        <p:nvGrpSpPr>
          <p:cNvPr id="41" name="Group 4"/>
          <p:cNvGrpSpPr/>
          <p:nvPr/>
        </p:nvGrpSpPr>
        <p:grpSpPr>
          <a:xfrm>
            <a:off x="5525224" y="3429000"/>
            <a:ext cx="1141551" cy="1654490"/>
            <a:chOff x="2722728" y="3979767"/>
            <a:chExt cx="1141551" cy="1654490"/>
          </a:xfrm>
          <a:solidFill>
            <a:srgbClr val="EF9E20"/>
          </a:solidFill>
        </p:grpSpPr>
        <p:sp>
          <p:nvSpPr>
            <p:cNvPr id="42" name="Shape 1475"/>
            <p:cNvSpPr/>
            <p:nvPr/>
          </p:nvSpPr>
          <p:spPr>
            <a:xfrm>
              <a:off x="2722728" y="3979767"/>
              <a:ext cx="1141551" cy="1654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60" extrusionOk="0">
                  <a:moveTo>
                    <a:pt x="14822" y="7771"/>
                  </a:moveTo>
                  <a:cubicBezTo>
                    <a:pt x="16702" y="9581"/>
                    <a:pt x="18651" y="11912"/>
                    <a:pt x="18041" y="14344"/>
                  </a:cubicBezTo>
                  <a:cubicBezTo>
                    <a:pt x="17605" y="16684"/>
                    <a:pt x="14610" y="19126"/>
                    <a:pt x="10611" y="19050"/>
                  </a:cubicBezTo>
                  <a:cubicBezTo>
                    <a:pt x="6612" y="19126"/>
                    <a:pt x="3617" y="16684"/>
                    <a:pt x="3181" y="14344"/>
                  </a:cubicBezTo>
                  <a:cubicBezTo>
                    <a:pt x="2572" y="11912"/>
                    <a:pt x="4521" y="9581"/>
                    <a:pt x="6401" y="7771"/>
                  </a:cubicBezTo>
                  <a:cubicBezTo>
                    <a:pt x="8423" y="5931"/>
                    <a:pt x="9579" y="4382"/>
                    <a:pt x="10089" y="3222"/>
                  </a:cubicBezTo>
                  <a:cubicBezTo>
                    <a:pt x="10624" y="2075"/>
                    <a:pt x="10514" y="1317"/>
                    <a:pt x="10611" y="1341"/>
                  </a:cubicBezTo>
                  <a:cubicBezTo>
                    <a:pt x="10708" y="1317"/>
                    <a:pt x="10598" y="2075"/>
                    <a:pt x="11134" y="3222"/>
                  </a:cubicBezTo>
                  <a:cubicBezTo>
                    <a:pt x="11644" y="4382"/>
                    <a:pt x="12800" y="5931"/>
                    <a:pt x="14822" y="7771"/>
                  </a:cubicBezTo>
                  <a:close/>
                  <a:moveTo>
                    <a:pt x="5485" y="7186"/>
                  </a:moveTo>
                  <a:cubicBezTo>
                    <a:pt x="4088" y="8206"/>
                    <a:pt x="2558" y="9222"/>
                    <a:pt x="1493" y="10503"/>
                  </a:cubicBezTo>
                  <a:cubicBezTo>
                    <a:pt x="420" y="11765"/>
                    <a:pt x="-189" y="13292"/>
                    <a:pt x="53" y="14894"/>
                  </a:cubicBezTo>
                  <a:cubicBezTo>
                    <a:pt x="278" y="16485"/>
                    <a:pt x="1353" y="18151"/>
                    <a:pt x="3244" y="19431"/>
                  </a:cubicBezTo>
                  <a:cubicBezTo>
                    <a:pt x="5108" y="20707"/>
                    <a:pt x="7786" y="21598"/>
                    <a:pt x="10611" y="21559"/>
                  </a:cubicBezTo>
                  <a:cubicBezTo>
                    <a:pt x="13436" y="21598"/>
                    <a:pt x="16115" y="20707"/>
                    <a:pt x="17979" y="19431"/>
                  </a:cubicBezTo>
                  <a:cubicBezTo>
                    <a:pt x="19869" y="18150"/>
                    <a:pt x="20944" y="16485"/>
                    <a:pt x="21169" y="14894"/>
                  </a:cubicBezTo>
                  <a:cubicBezTo>
                    <a:pt x="21411" y="13292"/>
                    <a:pt x="20803" y="11765"/>
                    <a:pt x="19729" y="10502"/>
                  </a:cubicBezTo>
                  <a:cubicBezTo>
                    <a:pt x="18664" y="9222"/>
                    <a:pt x="17134" y="8205"/>
                    <a:pt x="15737" y="7186"/>
                  </a:cubicBezTo>
                  <a:cubicBezTo>
                    <a:pt x="12805" y="5267"/>
                    <a:pt x="11324" y="3571"/>
                    <a:pt x="10914" y="2188"/>
                  </a:cubicBezTo>
                  <a:cubicBezTo>
                    <a:pt x="10501" y="805"/>
                    <a:pt x="10645" y="-2"/>
                    <a:pt x="10611" y="0"/>
                  </a:cubicBezTo>
                  <a:cubicBezTo>
                    <a:pt x="10578" y="-2"/>
                    <a:pt x="10721" y="805"/>
                    <a:pt x="10296" y="2182"/>
                  </a:cubicBezTo>
                  <a:cubicBezTo>
                    <a:pt x="9898" y="3571"/>
                    <a:pt x="8418" y="5267"/>
                    <a:pt x="5485" y="718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3" name="Shape 1477"/>
            <p:cNvSpPr/>
            <p:nvPr/>
          </p:nvSpPr>
          <p:spPr>
            <a:xfrm>
              <a:off x="3098779" y="4858527"/>
              <a:ext cx="389449" cy="34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458" extrusionOk="0">
                  <a:moveTo>
                    <a:pt x="20906" y="11130"/>
                  </a:moveTo>
                  <a:lnTo>
                    <a:pt x="11466" y="425"/>
                  </a:lnTo>
                  <a:cubicBezTo>
                    <a:pt x="10983" y="-142"/>
                    <a:pt x="10193" y="-142"/>
                    <a:pt x="9710" y="425"/>
                  </a:cubicBezTo>
                  <a:lnTo>
                    <a:pt x="271" y="11130"/>
                  </a:lnTo>
                  <a:cubicBezTo>
                    <a:pt x="-212" y="11696"/>
                    <a:pt x="-32" y="12160"/>
                    <a:pt x="671" y="12160"/>
                  </a:cubicBezTo>
                  <a:lnTo>
                    <a:pt x="2638" y="12160"/>
                  </a:lnTo>
                  <a:lnTo>
                    <a:pt x="2638" y="20381"/>
                  </a:lnTo>
                  <a:cubicBezTo>
                    <a:pt x="2638" y="20976"/>
                    <a:pt x="2661" y="21458"/>
                    <a:pt x="3609" y="21458"/>
                  </a:cubicBezTo>
                  <a:lnTo>
                    <a:pt x="8190" y="21458"/>
                  </a:lnTo>
                  <a:lnTo>
                    <a:pt x="8190" y="13214"/>
                  </a:lnTo>
                  <a:lnTo>
                    <a:pt x="12986" y="13214"/>
                  </a:lnTo>
                  <a:lnTo>
                    <a:pt x="12986" y="21458"/>
                  </a:lnTo>
                  <a:lnTo>
                    <a:pt x="17795" y="21458"/>
                  </a:lnTo>
                  <a:cubicBezTo>
                    <a:pt x="18518" y="21458"/>
                    <a:pt x="18538" y="20976"/>
                    <a:pt x="18538" y="20381"/>
                  </a:cubicBezTo>
                  <a:lnTo>
                    <a:pt x="18538" y="12160"/>
                  </a:lnTo>
                  <a:lnTo>
                    <a:pt x="20505" y="12160"/>
                  </a:lnTo>
                  <a:cubicBezTo>
                    <a:pt x="21208" y="12160"/>
                    <a:pt x="21388" y="11696"/>
                    <a:pt x="20906" y="1113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44" name="Group 6"/>
          <p:cNvGrpSpPr/>
          <p:nvPr/>
        </p:nvGrpSpPr>
        <p:grpSpPr>
          <a:xfrm>
            <a:off x="6028982" y="2443334"/>
            <a:ext cx="1507662" cy="1133040"/>
            <a:chOff x="3226486" y="2994101"/>
            <a:chExt cx="1507662" cy="1133040"/>
          </a:xfrm>
          <a:solidFill>
            <a:srgbClr val="EF9E20"/>
          </a:solidFill>
        </p:grpSpPr>
        <p:sp>
          <p:nvSpPr>
            <p:cNvPr id="45" name="Shape 1467"/>
            <p:cNvSpPr/>
            <p:nvPr/>
          </p:nvSpPr>
          <p:spPr>
            <a:xfrm>
              <a:off x="3226486" y="2994101"/>
              <a:ext cx="1507662" cy="113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5710" y="11576"/>
                  </a:moveTo>
                  <a:cubicBezTo>
                    <a:pt x="6698" y="8629"/>
                    <a:pt x="8149" y="5247"/>
                    <a:pt x="10670" y="4029"/>
                  </a:cubicBezTo>
                  <a:cubicBezTo>
                    <a:pt x="13039" y="2724"/>
                    <a:pt x="16479" y="3585"/>
                    <a:pt x="17930" y="7135"/>
                  </a:cubicBezTo>
                  <a:cubicBezTo>
                    <a:pt x="19525" y="10576"/>
                    <a:pt x="18368" y="14953"/>
                    <a:pt x="16331" y="17019"/>
                  </a:cubicBezTo>
                  <a:cubicBezTo>
                    <a:pt x="14274" y="19303"/>
                    <a:pt x="11337" y="19277"/>
                    <a:pt x="8918" y="18937"/>
                  </a:cubicBezTo>
                  <a:cubicBezTo>
                    <a:pt x="6417" y="18494"/>
                    <a:pt x="4518" y="18599"/>
                    <a:pt x="3232" y="18989"/>
                  </a:cubicBezTo>
                  <a:cubicBezTo>
                    <a:pt x="1948" y="19346"/>
                    <a:pt x="1277" y="19988"/>
                    <a:pt x="1262" y="19886"/>
                  </a:cubicBezTo>
                  <a:cubicBezTo>
                    <a:pt x="1203" y="19818"/>
                    <a:pt x="1958" y="19369"/>
                    <a:pt x="2834" y="18074"/>
                  </a:cubicBezTo>
                  <a:cubicBezTo>
                    <a:pt x="3731" y="16794"/>
                    <a:pt x="4750" y="14668"/>
                    <a:pt x="5710" y="11576"/>
                  </a:cubicBezTo>
                  <a:close/>
                  <a:moveTo>
                    <a:pt x="8717" y="20158"/>
                  </a:moveTo>
                  <a:cubicBezTo>
                    <a:pt x="10208" y="20646"/>
                    <a:pt x="11747" y="21252"/>
                    <a:pt x="13358" y="21260"/>
                  </a:cubicBezTo>
                  <a:cubicBezTo>
                    <a:pt x="14955" y="21290"/>
                    <a:pt x="16625" y="20723"/>
                    <a:pt x="18040" y="19357"/>
                  </a:cubicBezTo>
                  <a:cubicBezTo>
                    <a:pt x="19452" y="18016"/>
                    <a:pt x="20610" y="15876"/>
                    <a:pt x="21095" y="13302"/>
                  </a:cubicBezTo>
                  <a:cubicBezTo>
                    <a:pt x="21586" y="10753"/>
                    <a:pt x="21404" y="7770"/>
                    <a:pt x="20291" y="5329"/>
                  </a:cubicBezTo>
                  <a:cubicBezTo>
                    <a:pt x="19252" y="2831"/>
                    <a:pt x="17393" y="1131"/>
                    <a:pt x="15482" y="421"/>
                  </a:cubicBezTo>
                  <a:cubicBezTo>
                    <a:pt x="13557" y="-310"/>
                    <a:pt x="11580" y="-51"/>
                    <a:pt x="9997" y="899"/>
                  </a:cubicBezTo>
                  <a:cubicBezTo>
                    <a:pt x="8397" y="1840"/>
                    <a:pt x="7191" y="3472"/>
                    <a:pt x="6412" y="5319"/>
                  </a:cubicBezTo>
                  <a:cubicBezTo>
                    <a:pt x="5612" y="7172"/>
                    <a:pt x="5239" y="9241"/>
                    <a:pt x="4812" y="11196"/>
                  </a:cubicBezTo>
                  <a:cubicBezTo>
                    <a:pt x="4122" y="15142"/>
                    <a:pt x="3090" y="17657"/>
                    <a:pt x="1944" y="19011"/>
                  </a:cubicBezTo>
                  <a:cubicBezTo>
                    <a:pt x="800" y="20368"/>
                    <a:pt x="-14" y="20823"/>
                    <a:pt x="1" y="20851"/>
                  </a:cubicBezTo>
                  <a:cubicBezTo>
                    <a:pt x="12" y="20882"/>
                    <a:pt x="716" y="20176"/>
                    <a:pt x="2174" y="19556"/>
                  </a:cubicBezTo>
                  <a:cubicBezTo>
                    <a:pt x="3633" y="18904"/>
                    <a:pt x="5793" y="18976"/>
                    <a:pt x="8717" y="2015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6" name="Shape 1469"/>
            <p:cNvSpPr/>
            <p:nvPr/>
          </p:nvSpPr>
          <p:spPr>
            <a:xfrm>
              <a:off x="3933243" y="3412540"/>
              <a:ext cx="302462" cy="29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6" h="20334" extrusionOk="0">
                  <a:moveTo>
                    <a:pt x="19964" y="64"/>
                  </a:moveTo>
                  <a:cubicBezTo>
                    <a:pt x="19154" y="-762"/>
                    <a:pt x="10181" y="6693"/>
                    <a:pt x="7510" y="9416"/>
                  </a:cubicBezTo>
                  <a:cubicBezTo>
                    <a:pt x="6185" y="10767"/>
                    <a:pt x="5743" y="11492"/>
                    <a:pt x="5336" y="12034"/>
                  </a:cubicBezTo>
                  <a:cubicBezTo>
                    <a:pt x="5160" y="12268"/>
                    <a:pt x="5392" y="12341"/>
                    <a:pt x="5498" y="12397"/>
                  </a:cubicBezTo>
                  <a:cubicBezTo>
                    <a:pt x="6023" y="12675"/>
                    <a:pt x="6391" y="12933"/>
                    <a:pt x="6864" y="13417"/>
                  </a:cubicBezTo>
                  <a:cubicBezTo>
                    <a:pt x="7340" y="13900"/>
                    <a:pt x="7594" y="14275"/>
                    <a:pt x="7865" y="14809"/>
                  </a:cubicBezTo>
                  <a:cubicBezTo>
                    <a:pt x="7919" y="14917"/>
                    <a:pt x="7991" y="15156"/>
                    <a:pt x="8222" y="14975"/>
                  </a:cubicBezTo>
                  <a:cubicBezTo>
                    <a:pt x="8753" y="14561"/>
                    <a:pt x="9464" y="14110"/>
                    <a:pt x="10789" y="12758"/>
                  </a:cubicBezTo>
                  <a:cubicBezTo>
                    <a:pt x="13461" y="10036"/>
                    <a:pt x="20774" y="889"/>
                    <a:pt x="19964" y="64"/>
                  </a:cubicBezTo>
                  <a:close/>
                  <a:moveTo>
                    <a:pt x="2465" y="14020"/>
                  </a:moveTo>
                  <a:cubicBezTo>
                    <a:pt x="886" y="15630"/>
                    <a:pt x="2220" y="17281"/>
                    <a:pt x="121" y="19731"/>
                  </a:cubicBezTo>
                  <a:cubicBezTo>
                    <a:pt x="-826" y="20838"/>
                    <a:pt x="4021" y="20501"/>
                    <a:pt x="6421" y="18052"/>
                  </a:cubicBezTo>
                  <a:cubicBezTo>
                    <a:pt x="7439" y="17016"/>
                    <a:pt x="7152" y="15502"/>
                    <a:pt x="6060" y="14389"/>
                  </a:cubicBezTo>
                  <a:cubicBezTo>
                    <a:pt x="4968" y="13275"/>
                    <a:pt x="3483" y="12982"/>
                    <a:pt x="2465" y="1402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47" name="Group 5"/>
          <p:cNvGrpSpPr/>
          <p:nvPr/>
        </p:nvGrpSpPr>
        <p:grpSpPr>
          <a:xfrm>
            <a:off x="6028982" y="3450851"/>
            <a:ext cx="1507655" cy="1133044"/>
            <a:chOff x="3226486" y="4001618"/>
            <a:chExt cx="1507655" cy="1133044"/>
          </a:xfrm>
          <a:solidFill>
            <a:srgbClr val="E6DCCF"/>
          </a:solidFill>
        </p:grpSpPr>
        <p:sp>
          <p:nvSpPr>
            <p:cNvPr id="48" name="Shape 1471"/>
            <p:cNvSpPr/>
            <p:nvPr/>
          </p:nvSpPr>
          <p:spPr>
            <a:xfrm>
              <a:off x="3226486" y="4001618"/>
              <a:ext cx="1507655" cy="113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8917" y="2323"/>
                  </a:moveTo>
                  <a:cubicBezTo>
                    <a:pt x="11336" y="1983"/>
                    <a:pt x="14273" y="1957"/>
                    <a:pt x="16329" y="4241"/>
                  </a:cubicBezTo>
                  <a:cubicBezTo>
                    <a:pt x="18366" y="6308"/>
                    <a:pt x="19524" y="10685"/>
                    <a:pt x="17928" y="14126"/>
                  </a:cubicBezTo>
                  <a:cubicBezTo>
                    <a:pt x="16478" y="17676"/>
                    <a:pt x="13038" y="18536"/>
                    <a:pt x="10669" y="17232"/>
                  </a:cubicBezTo>
                  <a:cubicBezTo>
                    <a:pt x="8148" y="16014"/>
                    <a:pt x="6697" y="12631"/>
                    <a:pt x="5709" y="9685"/>
                  </a:cubicBezTo>
                  <a:cubicBezTo>
                    <a:pt x="4749" y="6593"/>
                    <a:pt x="3730" y="4467"/>
                    <a:pt x="2833" y="3186"/>
                  </a:cubicBezTo>
                  <a:cubicBezTo>
                    <a:pt x="1957" y="1892"/>
                    <a:pt x="1202" y="1442"/>
                    <a:pt x="1261" y="1375"/>
                  </a:cubicBezTo>
                  <a:cubicBezTo>
                    <a:pt x="1276" y="1273"/>
                    <a:pt x="1947" y="1914"/>
                    <a:pt x="3231" y="2272"/>
                  </a:cubicBezTo>
                  <a:cubicBezTo>
                    <a:pt x="4517" y="2661"/>
                    <a:pt x="6416" y="2767"/>
                    <a:pt x="8917" y="2323"/>
                  </a:cubicBezTo>
                  <a:close/>
                  <a:moveTo>
                    <a:pt x="4811" y="10065"/>
                  </a:moveTo>
                  <a:cubicBezTo>
                    <a:pt x="5238" y="12020"/>
                    <a:pt x="5611" y="14089"/>
                    <a:pt x="6411" y="15942"/>
                  </a:cubicBezTo>
                  <a:cubicBezTo>
                    <a:pt x="7190" y="17789"/>
                    <a:pt x="8396" y="19421"/>
                    <a:pt x="9996" y="20363"/>
                  </a:cubicBezTo>
                  <a:cubicBezTo>
                    <a:pt x="11578" y="21312"/>
                    <a:pt x="13556" y="21571"/>
                    <a:pt x="15481" y="20840"/>
                  </a:cubicBezTo>
                  <a:cubicBezTo>
                    <a:pt x="17392" y="20130"/>
                    <a:pt x="19251" y="18429"/>
                    <a:pt x="20290" y="15932"/>
                  </a:cubicBezTo>
                  <a:cubicBezTo>
                    <a:pt x="21403" y="13490"/>
                    <a:pt x="21585" y="10507"/>
                    <a:pt x="21093" y="7959"/>
                  </a:cubicBezTo>
                  <a:cubicBezTo>
                    <a:pt x="20609" y="5385"/>
                    <a:pt x="19450" y="3245"/>
                    <a:pt x="18039" y="1904"/>
                  </a:cubicBezTo>
                  <a:cubicBezTo>
                    <a:pt x="16623" y="538"/>
                    <a:pt x="14954" y="-29"/>
                    <a:pt x="13357" y="1"/>
                  </a:cubicBezTo>
                  <a:cubicBezTo>
                    <a:pt x="11746" y="9"/>
                    <a:pt x="10207" y="615"/>
                    <a:pt x="8716" y="1103"/>
                  </a:cubicBezTo>
                  <a:cubicBezTo>
                    <a:pt x="5792" y="2284"/>
                    <a:pt x="3632" y="2357"/>
                    <a:pt x="2174" y="1720"/>
                  </a:cubicBezTo>
                  <a:cubicBezTo>
                    <a:pt x="715" y="1085"/>
                    <a:pt x="11" y="378"/>
                    <a:pt x="0" y="409"/>
                  </a:cubicBezTo>
                  <a:cubicBezTo>
                    <a:pt x="-15" y="437"/>
                    <a:pt x="799" y="893"/>
                    <a:pt x="1933" y="2256"/>
                  </a:cubicBezTo>
                  <a:cubicBezTo>
                    <a:pt x="3089" y="3604"/>
                    <a:pt x="4121" y="6119"/>
                    <a:pt x="4811" y="1006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9" name="Shape 1473"/>
            <p:cNvSpPr/>
            <p:nvPr/>
          </p:nvSpPr>
          <p:spPr>
            <a:xfrm>
              <a:off x="3882121" y="4309618"/>
              <a:ext cx="404706" cy="404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50" name="Group 3"/>
          <p:cNvGrpSpPr/>
          <p:nvPr/>
        </p:nvGrpSpPr>
        <p:grpSpPr>
          <a:xfrm>
            <a:off x="4657210" y="3450851"/>
            <a:ext cx="1507651" cy="1133051"/>
            <a:chOff x="1854714" y="4001618"/>
            <a:chExt cx="1507651" cy="1133051"/>
          </a:xfrm>
          <a:solidFill>
            <a:srgbClr val="E6DCCF"/>
          </a:solidFill>
        </p:grpSpPr>
        <p:sp>
          <p:nvSpPr>
            <p:cNvPr id="51" name="Shape 1479"/>
            <p:cNvSpPr/>
            <p:nvPr/>
          </p:nvSpPr>
          <p:spPr>
            <a:xfrm>
              <a:off x="1854714" y="4001618"/>
              <a:ext cx="1507651" cy="113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62" extrusionOk="0">
                  <a:moveTo>
                    <a:pt x="18120" y="2272"/>
                  </a:moveTo>
                  <a:cubicBezTo>
                    <a:pt x="19404" y="1914"/>
                    <a:pt x="20075" y="1273"/>
                    <a:pt x="20090" y="1375"/>
                  </a:cubicBezTo>
                  <a:cubicBezTo>
                    <a:pt x="20149" y="1442"/>
                    <a:pt x="19394" y="1892"/>
                    <a:pt x="18518" y="3186"/>
                  </a:cubicBezTo>
                  <a:cubicBezTo>
                    <a:pt x="17621" y="4467"/>
                    <a:pt x="16602" y="6593"/>
                    <a:pt x="15642" y="9685"/>
                  </a:cubicBezTo>
                  <a:cubicBezTo>
                    <a:pt x="14654" y="12631"/>
                    <a:pt x="13203" y="16014"/>
                    <a:pt x="10682" y="17232"/>
                  </a:cubicBezTo>
                  <a:cubicBezTo>
                    <a:pt x="8313" y="18536"/>
                    <a:pt x="4873" y="17676"/>
                    <a:pt x="3422" y="14126"/>
                  </a:cubicBezTo>
                  <a:cubicBezTo>
                    <a:pt x="1827" y="10685"/>
                    <a:pt x="2985" y="6308"/>
                    <a:pt x="5021" y="4241"/>
                  </a:cubicBezTo>
                  <a:cubicBezTo>
                    <a:pt x="7078" y="1957"/>
                    <a:pt x="10015" y="1983"/>
                    <a:pt x="12434" y="2323"/>
                  </a:cubicBezTo>
                  <a:cubicBezTo>
                    <a:pt x="14935" y="2767"/>
                    <a:pt x="16834" y="2662"/>
                    <a:pt x="18120" y="2272"/>
                  </a:cubicBezTo>
                  <a:close/>
                  <a:moveTo>
                    <a:pt x="19418" y="2256"/>
                  </a:moveTo>
                  <a:cubicBezTo>
                    <a:pt x="20552" y="893"/>
                    <a:pt x="21366" y="437"/>
                    <a:pt x="21351" y="409"/>
                  </a:cubicBezTo>
                  <a:cubicBezTo>
                    <a:pt x="21341" y="378"/>
                    <a:pt x="20635" y="1085"/>
                    <a:pt x="19177" y="1720"/>
                  </a:cubicBezTo>
                  <a:cubicBezTo>
                    <a:pt x="17719" y="2357"/>
                    <a:pt x="15559" y="2284"/>
                    <a:pt x="12635" y="1103"/>
                  </a:cubicBezTo>
                  <a:cubicBezTo>
                    <a:pt x="11144" y="615"/>
                    <a:pt x="9605" y="9"/>
                    <a:pt x="7994" y="1"/>
                  </a:cubicBezTo>
                  <a:cubicBezTo>
                    <a:pt x="6397" y="-29"/>
                    <a:pt x="4728" y="538"/>
                    <a:pt x="3312" y="1904"/>
                  </a:cubicBezTo>
                  <a:cubicBezTo>
                    <a:pt x="1901" y="3245"/>
                    <a:pt x="742" y="5385"/>
                    <a:pt x="258" y="7959"/>
                  </a:cubicBezTo>
                  <a:cubicBezTo>
                    <a:pt x="-234" y="10507"/>
                    <a:pt x="-52" y="13490"/>
                    <a:pt x="1061" y="15932"/>
                  </a:cubicBezTo>
                  <a:cubicBezTo>
                    <a:pt x="2100" y="18429"/>
                    <a:pt x="3959" y="20130"/>
                    <a:pt x="5870" y="20840"/>
                  </a:cubicBezTo>
                  <a:cubicBezTo>
                    <a:pt x="7795" y="21571"/>
                    <a:pt x="9773" y="21312"/>
                    <a:pt x="11355" y="20363"/>
                  </a:cubicBezTo>
                  <a:cubicBezTo>
                    <a:pt x="12955" y="19421"/>
                    <a:pt x="14161" y="17789"/>
                    <a:pt x="14940" y="15942"/>
                  </a:cubicBezTo>
                  <a:cubicBezTo>
                    <a:pt x="15740" y="14089"/>
                    <a:pt x="16113" y="12020"/>
                    <a:pt x="16540" y="10065"/>
                  </a:cubicBezTo>
                  <a:cubicBezTo>
                    <a:pt x="17230" y="6119"/>
                    <a:pt x="18262" y="3604"/>
                    <a:pt x="19418" y="225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grpSp>
          <p:nvGrpSpPr>
            <p:cNvPr id="52" name="Group 1483"/>
            <p:cNvGrpSpPr/>
            <p:nvPr/>
          </p:nvGrpSpPr>
          <p:grpSpPr>
            <a:xfrm>
              <a:off x="2264393" y="4342430"/>
              <a:ext cx="389449" cy="339084"/>
              <a:chOff x="0" y="0"/>
              <a:chExt cx="839414" cy="730856"/>
            </a:xfrm>
            <a:grpFill/>
          </p:grpSpPr>
          <p:sp>
            <p:nvSpPr>
              <p:cNvPr id="53" name="Shape 1481"/>
              <p:cNvSpPr/>
              <p:nvPr/>
            </p:nvSpPr>
            <p:spPr>
              <a:xfrm>
                <a:off x="37288" y="0"/>
                <a:ext cx="763886" cy="2141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8" h="21600" extrusionOk="0">
                    <a:moveTo>
                      <a:pt x="499" y="21600"/>
                    </a:moveTo>
                    <a:lnTo>
                      <a:pt x="20739" y="21600"/>
                    </a:lnTo>
                    <a:cubicBezTo>
                      <a:pt x="21419" y="21600"/>
                      <a:pt x="21309" y="18973"/>
                      <a:pt x="20970" y="18547"/>
                    </a:cubicBezTo>
                    <a:cubicBezTo>
                      <a:pt x="20632" y="18117"/>
                      <a:pt x="16870" y="12960"/>
                      <a:pt x="16216" y="12960"/>
                    </a:cubicBezTo>
                    <a:lnTo>
                      <a:pt x="15143" y="12960"/>
                    </a:lnTo>
                    <a:lnTo>
                      <a:pt x="15143" y="0"/>
                    </a:lnTo>
                    <a:lnTo>
                      <a:pt x="6095" y="0"/>
                    </a:lnTo>
                    <a:lnTo>
                      <a:pt x="6095" y="12960"/>
                    </a:lnTo>
                    <a:lnTo>
                      <a:pt x="5022" y="12960"/>
                    </a:lnTo>
                    <a:cubicBezTo>
                      <a:pt x="4367" y="12960"/>
                      <a:pt x="606" y="18117"/>
                      <a:pt x="268" y="18547"/>
                    </a:cubicBezTo>
                    <a:cubicBezTo>
                      <a:pt x="-71" y="18973"/>
                      <a:pt x="-181" y="21600"/>
                      <a:pt x="499" y="216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kumimoji="0" sz="3200" b="0" i="0" u="none" strike="noStrike" kern="0" cap="none" spc="0" normalizeH="0" baseline="0" noProof="1">
                  <a:ln>
                    <a:noFill/>
                  </a:ln>
                  <a:solidFill>
                    <a:srgbClr val="E6DCC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4" name="Shape 1482"/>
              <p:cNvSpPr/>
              <p:nvPr/>
            </p:nvSpPr>
            <p:spPr>
              <a:xfrm>
                <a:off x="0" y="264041"/>
                <a:ext cx="839415" cy="46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88" y="0"/>
                    </a:moveTo>
                    <a:lnTo>
                      <a:pt x="1212" y="0"/>
                    </a:lnTo>
                    <a:cubicBezTo>
                      <a:pt x="606" y="0"/>
                      <a:pt x="0" y="1289"/>
                      <a:pt x="0" y="2378"/>
                    </a:cubicBezTo>
                    <a:lnTo>
                      <a:pt x="0" y="9313"/>
                    </a:lnTo>
                    <a:cubicBezTo>
                      <a:pt x="0" y="10404"/>
                      <a:pt x="606" y="11691"/>
                      <a:pt x="1212" y="11691"/>
                    </a:cubicBezTo>
                    <a:lnTo>
                      <a:pt x="3397" y="11691"/>
                    </a:lnTo>
                    <a:lnTo>
                      <a:pt x="2424" y="21600"/>
                    </a:lnTo>
                    <a:lnTo>
                      <a:pt x="19176" y="21600"/>
                    </a:lnTo>
                    <a:lnTo>
                      <a:pt x="18203" y="11691"/>
                    </a:lnTo>
                    <a:lnTo>
                      <a:pt x="20388" y="11691"/>
                    </a:lnTo>
                    <a:cubicBezTo>
                      <a:pt x="20994" y="11691"/>
                      <a:pt x="21600" y="10404"/>
                      <a:pt x="21600" y="9313"/>
                    </a:cubicBezTo>
                    <a:lnTo>
                      <a:pt x="21600" y="2378"/>
                    </a:lnTo>
                    <a:cubicBezTo>
                      <a:pt x="21600" y="1289"/>
                      <a:pt x="20994" y="0"/>
                      <a:pt x="20388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lIns="38100" tIns="38100" rIns="38100" bIns="381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kumimoji="0" sz="3200" b="0" i="0" u="none" strike="noStrike" kern="0" cap="none" spc="0" normalizeH="0" baseline="0" noProof="1">
                  <a:ln>
                    <a:noFill/>
                  </a:ln>
                  <a:solidFill>
                    <a:srgbClr val="E6DCC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grpSp>
        <p:nvGrpSpPr>
          <p:cNvPr id="55" name="Group 2"/>
          <p:cNvGrpSpPr/>
          <p:nvPr/>
        </p:nvGrpSpPr>
        <p:grpSpPr>
          <a:xfrm>
            <a:off x="4657210" y="2443334"/>
            <a:ext cx="1507658" cy="1133040"/>
            <a:chOff x="1854714" y="2994101"/>
            <a:chExt cx="1507658" cy="1133040"/>
          </a:xfrm>
          <a:solidFill>
            <a:srgbClr val="EF9E20"/>
          </a:solidFill>
        </p:grpSpPr>
        <p:sp>
          <p:nvSpPr>
            <p:cNvPr id="56" name="Shape 1485"/>
            <p:cNvSpPr/>
            <p:nvPr/>
          </p:nvSpPr>
          <p:spPr>
            <a:xfrm>
              <a:off x="1854714" y="2994101"/>
              <a:ext cx="1507658" cy="1133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62" extrusionOk="0">
                  <a:moveTo>
                    <a:pt x="18518" y="18074"/>
                  </a:moveTo>
                  <a:cubicBezTo>
                    <a:pt x="19394" y="19369"/>
                    <a:pt x="20148" y="19818"/>
                    <a:pt x="20089" y="19886"/>
                  </a:cubicBezTo>
                  <a:cubicBezTo>
                    <a:pt x="20075" y="19988"/>
                    <a:pt x="19404" y="19346"/>
                    <a:pt x="18119" y="18989"/>
                  </a:cubicBezTo>
                  <a:cubicBezTo>
                    <a:pt x="16834" y="18599"/>
                    <a:pt x="14935" y="18494"/>
                    <a:pt x="12434" y="18937"/>
                  </a:cubicBezTo>
                  <a:cubicBezTo>
                    <a:pt x="10015" y="19277"/>
                    <a:pt x="7078" y="19303"/>
                    <a:pt x="5021" y="17019"/>
                  </a:cubicBezTo>
                  <a:cubicBezTo>
                    <a:pt x="2985" y="14953"/>
                    <a:pt x="1827" y="10576"/>
                    <a:pt x="3422" y="7135"/>
                  </a:cubicBezTo>
                  <a:cubicBezTo>
                    <a:pt x="4873" y="3585"/>
                    <a:pt x="8313" y="2724"/>
                    <a:pt x="10682" y="4029"/>
                  </a:cubicBezTo>
                  <a:cubicBezTo>
                    <a:pt x="13203" y="5247"/>
                    <a:pt x="14654" y="8629"/>
                    <a:pt x="15642" y="11576"/>
                  </a:cubicBezTo>
                  <a:cubicBezTo>
                    <a:pt x="16602" y="14668"/>
                    <a:pt x="17621" y="16794"/>
                    <a:pt x="18518" y="18074"/>
                  </a:cubicBezTo>
                  <a:close/>
                  <a:moveTo>
                    <a:pt x="19178" y="19556"/>
                  </a:moveTo>
                  <a:cubicBezTo>
                    <a:pt x="20635" y="20176"/>
                    <a:pt x="21340" y="20882"/>
                    <a:pt x="21351" y="20851"/>
                  </a:cubicBezTo>
                  <a:cubicBezTo>
                    <a:pt x="21366" y="20823"/>
                    <a:pt x="20552" y="20368"/>
                    <a:pt x="19408" y="19011"/>
                  </a:cubicBezTo>
                  <a:cubicBezTo>
                    <a:pt x="18262" y="17657"/>
                    <a:pt x="17230" y="15142"/>
                    <a:pt x="16540" y="11196"/>
                  </a:cubicBezTo>
                  <a:cubicBezTo>
                    <a:pt x="16113" y="9241"/>
                    <a:pt x="15740" y="7172"/>
                    <a:pt x="14940" y="5319"/>
                  </a:cubicBezTo>
                  <a:cubicBezTo>
                    <a:pt x="14161" y="3472"/>
                    <a:pt x="12955" y="1840"/>
                    <a:pt x="11355" y="899"/>
                  </a:cubicBezTo>
                  <a:cubicBezTo>
                    <a:pt x="9773" y="-51"/>
                    <a:pt x="7795" y="-310"/>
                    <a:pt x="5870" y="421"/>
                  </a:cubicBezTo>
                  <a:cubicBezTo>
                    <a:pt x="3959" y="1131"/>
                    <a:pt x="2100" y="2831"/>
                    <a:pt x="1061" y="5329"/>
                  </a:cubicBezTo>
                  <a:cubicBezTo>
                    <a:pt x="-52" y="7770"/>
                    <a:pt x="-234" y="10753"/>
                    <a:pt x="257" y="13302"/>
                  </a:cubicBezTo>
                  <a:cubicBezTo>
                    <a:pt x="742" y="15876"/>
                    <a:pt x="1900" y="18016"/>
                    <a:pt x="3312" y="19357"/>
                  </a:cubicBezTo>
                  <a:cubicBezTo>
                    <a:pt x="4727" y="20723"/>
                    <a:pt x="6397" y="21290"/>
                    <a:pt x="7993" y="21260"/>
                  </a:cubicBezTo>
                  <a:cubicBezTo>
                    <a:pt x="9605" y="21252"/>
                    <a:pt x="11144" y="20646"/>
                    <a:pt x="12635" y="20158"/>
                  </a:cubicBezTo>
                  <a:cubicBezTo>
                    <a:pt x="15559" y="18976"/>
                    <a:pt x="17719" y="18904"/>
                    <a:pt x="19178" y="1955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7" name="Shape 1487"/>
            <p:cNvSpPr/>
            <p:nvPr/>
          </p:nvSpPr>
          <p:spPr>
            <a:xfrm>
              <a:off x="2316869" y="3391080"/>
              <a:ext cx="237359" cy="339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4346" name="Text Placeholder 2"/>
          <p:cNvSpPr txBox="1">
            <a:spLocks noChangeArrowheads="1"/>
          </p:cNvSpPr>
          <p:nvPr/>
        </p:nvSpPr>
        <p:spPr bwMode="auto">
          <a:xfrm>
            <a:off x="5861050" y="1512888"/>
            <a:ext cx="430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</a:p>
        </p:txBody>
      </p:sp>
      <p:sp>
        <p:nvSpPr>
          <p:cNvPr id="14347" name="Text Placeholder 2"/>
          <p:cNvSpPr txBox="1">
            <a:spLocks noChangeArrowheads="1"/>
          </p:cNvSpPr>
          <p:nvPr/>
        </p:nvSpPr>
        <p:spPr bwMode="auto">
          <a:xfrm>
            <a:off x="7567613" y="2600325"/>
            <a:ext cx="430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</a:p>
        </p:txBody>
      </p:sp>
      <p:sp>
        <p:nvSpPr>
          <p:cNvPr id="14348" name="Text Placeholder 2"/>
          <p:cNvSpPr txBox="1">
            <a:spLocks noChangeArrowheads="1"/>
          </p:cNvSpPr>
          <p:nvPr/>
        </p:nvSpPr>
        <p:spPr bwMode="auto">
          <a:xfrm>
            <a:off x="4213225" y="2600325"/>
            <a:ext cx="430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</a:t>
            </a:r>
          </a:p>
        </p:txBody>
      </p:sp>
      <p:sp>
        <p:nvSpPr>
          <p:cNvPr id="14349" name="Text Placeholder 2"/>
          <p:cNvSpPr txBox="1">
            <a:spLocks noChangeArrowheads="1"/>
          </p:cNvSpPr>
          <p:nvPr/>
        </p:nvSpPr>
        <p:spPr bwMode="auto">
          <a:xfrm>
            <a:off x="5861050" y="5227638"/>
            <a:ext cx="430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</a:p>
        </p:txBody>
      </p:sp>
      <p:sp>
        <p:nvSpPr>
          <p:cNvPr id="14350" name="Text Placeholder 2"/>
          <p:cNvSpPr txBox="1">
            <a:spLocks noChangeArrowheads="1"/>
          </p:cNvSpPr>
          <p:nvPr/>
        </p:nvSpPr>
        <p:spPr bwMode="auto">
          <a:xfrm>
            <a:off x="4213225" y="4230688"/>
            <a:ext cx="4302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</a:t>
            </a:r>
          </a:p>
        </p:txBody>
      </p:sp>
      <p:sp>
        <p:nvSpPr>
          <p:cNvPr id="14351" name="Text Placeholder 2"/>
          <p:cNvSpPr txBox="1">
            <a:spLocks noChangeArrowheads="1"/>
          </p:cNvSpPr>
          <p:nvPr/>
        </p:nvSpPr>
        <p:spPr bwMode="auto">
          <a:xfrm>
            <a:off x="7567613" y="4230688"/>
            <a:ext cx="4302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endParaRPr kumimoji="0" lang="en-GB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4" name="Group 1"/>
          <p:cNvGrpSpPr/>
          <p:nvPr/>
        </p:nvGrpSpPr>
        <p:grpSpPr>
          <a:xfrm>
            <a:off x="5525224" y="1939576"/>
            <a:ext cx="1141551" cy="1654472"/>
            <a:chOff x="2722728" y="2490343"/>
            <a:chExt cx="1141551" cy="1654472"/>
          </a:xfrm>
          <a:solidFill>
            <a:srgbClr val="E6DCCF"/>
          </a:solidFill>
        </p:grpSpPr>
        <p:sp>
          <p:nvSpPr>
            <p:cNvPr id="65" name="Shape 1445"/>
            <p:cNvSpPr/>
            <p:nvPr/>
          </p:nvSpPr>
          <p:spPr>
            <a:xfrm>
              <a:off x="2722728" y="2490343"/>
              <a:ext cx="1141551" cy="165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60" extrusionOk="0">
                  <a:moveTo>
                    <a:pt x="11134" y="18338"/>
                  </a:moveTo>
                  <a:cubicBezTo>
                    <a:pt x="10598" y="19485"/>
                    <a:pt x="10708" y="20243"/>
                    <a:pt x="10611" y="20219"/>
                  </a:cubicBezTo>
                  <a:cubicBezTo>
                    <a:pt x="10514" y="20243"/>
                    <a:pt x="10624" y="19485"/>
                    <a:pt x="10089" y="18338"/>
                  </a:cubicBezTo>
                  <a:cubicBezTo>
                    <a:pt x="9579" y="17179"/>
                    <a:pt x="8423" y="15629"/>
                    <a:pt x="6401" y="13789"/>
                  </a:cubicBezTo>
                  <a:cubicBezTo>
                    <a:pt x="4521" y="11980"/>
                    <a:pt x="2572" y="9649"/>
                    <a:pt x="3181" y="7216"/>
                  </a:cubicBezTo>
                  <a:cubicBezTo>
                    <a:pt x="3617" y="4876"/>
                    <a:pt x="6612" y="2434"/>
                    <a:pt x="10611" y="2510"/>
                  </a:cubicBezTo>
                  <a:cubicBezTo>
                    <a:pt x="14610" y="2434"/>
                    <a:pt x="17605" y="4876"/>
                    <a:pt x="18041" y="7216"/>
                  </a:cubicBezTo>
                  <a:cubicBezTo>
                    <a:pt x="18651" y="9649"/>
                    <a:pt x="16702" y="11980"/>
                    <a:pt x="14822" y="13789"/>
                  </a:cubicBezTo>
                  <a:cubicBezTo>
                    <a:pt x="12800" y="15629"/>
                    <a:pt x="11644" y="17179"/>
                    <a:pt x="11134" y="18338"/>
                  </a:cubicBezTo>
                  <a:close/>
                  <a:moveTo>
                    <a:pt x="10296" y="19378"/>
                  </a:moveTo>
                  <a:cubicBezTo>
                    <a:pt x="10721" y="20755"/>
                    <a:pt x="10578" y="21562"/>
                    <a:pt x="10611" y="21560"/>
                  </a:cubicBezTo>
                  <a:cubicBezTo>
                    <a:pt x="10645" y="21562"/>
                    <a:pt x="10501" y="20755"/>
                    <a:pt x="10914" y="19372"/>
                  </a:cubicBezTo>
                  <a:cubicBezTo>
                    <a:pt x="11324" y="17989"/>
                    <a:pt x="12805" y="16293"/>
                    <a:pt x="15737" y="14374"/>
                  </a:cubicBezTo>
                  <a:cubicBezTo>
                    <a:pt x="17134" y="13355"/>
                    <a:pt x="18664" y="12339"/>
                    <a:pt x="19729" y="11058"/>
                  </a:cubicBezTo>
                  <a:cubicBezTo>
                    <a:pt x="20803" y="9796"/>
                    <a:pt x="21411" y="8268"/>
                    <a:pt x="21169" y="6666"/>
                  </a:cubicBezTo>
                  <a:cubicBezTo>
                    <a:pt x="20944" y="5076"/>
                    <a:pt x="19869" y="3410"/>
                    <a:pt x="17979" y="2130"/>
                  </a:cubicBezTo>
                  <a:cubicBezTo>
                    <a:pt x="16115" y="853"/>
                    <a:pt x="13436" y="-38"/>
                    <a:pt x="10611" y="1"/>
                  </a:cubicBezTo>
                  <a:cubicBezTo>
                    <a:pt x="7786" y="-38"/>
                    <a:pt x="5108" y="853"/>
                    <a:pt x="3244" y="2129"/>
                  </a:cubicBezTo>
                  <a:cubicBezTo>
                    <a:pt x="1353" y="3410"/>
                    <a:pt x="278" y="5075"/>
                    <a:pt x="53" y="6666"/>
                  </a:cubicBezTo>
                  <a:cubicBezTo>
                    <a:pt x="-189" y="8268"/>
                    <a:pt x="420" y="9795"/>
                    <a:pt x="1493" y="11057"/>
                  </a:cubicBezTo>
                  <a:cubicBezTo>
                    <a:pt x="2558" y="12339"/>
                    <a:pt x="4088" y="13355"/>
                    <a:pt x="5485" y="14374"/>
                  </a:cubicBezTo>
                  <a:cubicBezTo>
                    <a:pt x="8418" y="16293"/>
                    <a:pt x="9898" y="17990"/>
                    <a:pt x="10296" y="1937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66" name="Shape 1446"/>
            <p:cNvSpPr/>
            <p:nvPr/>
          </p:nvSpPr>
          <p:spPr>
            <a:xfrm>
              <a:off x="3091150" y="2919597"/>
              <a:ext cx="404706" cy="404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14353" name="TextBox 76"/>
          <p:cNvSpPr txBox="1">
            <a:spLocks noChangeArrowheads="1"/>
          </p:cNvSpPr>
          <p:nvPr/>
        </p:nvSpPr>
        <p:spPr bwMode="auto">
          <a:xfrm>
            <a:off x="8199438" y="1754188"/>
            <a:ext cx="1098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使用框架？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EF9E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199438" y="2068513"/>
            <a:ext cx="3132137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框架这个东西，个人觉得还是方便于基础的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Servlet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操作。虽然只接触了寥寥的小框架，但骑车还是比走路快点。走下去。</a:t>
            </a:r>
            <a:endParaRPr kumimoji="0" lang="en-US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7" name="TextBox 76"/>
          <p:cNvSpPr txBox="1">
            <a:spLocks noChangeArrowheads="1"/>
          </p:cNvSpPr>
          <p:nvPr/>
        </p:nvSpPr>
        <p:spPr bwMode="auto">
          <a:xfrm>
            <a:off x="8199437" y="4300538"/>
            <a:ext cx="1440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没有结束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199438" y="4614863"/>
            <a:ext cx="3132137" cy="93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结束？不存在的，想都不要想，不存在的。</a:t>
            </a:r>
            <a:endParaRPr kumimoji="0" lang="en-US" altLang="zh-CN" sz="1400" b="0" i="0" u="none" strike="noStrike" kern="1200" cap="none" spc="0" normalizeH="0" baseline="0" noProof="1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Winner winner.Chicken dinner.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9" name="TextBox 76"/>
          <p:cNvSpPr txBox="1">
            <a:spLocks noChangeArrowheads="1"/>
          </p:cNvSpPr>
          <p:nvPr/>
        </p:nvSpPr>
        <p:spPr bwMode="auto">
          <a:xfrm>
            <a:off x="2468880" y="1754188"/>
            <a:ext cx="15316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很强！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68363" y="2068513"/>
            <a:ext cx="3132137" cy="1185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在学会了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的页面级操作后，再也无法忍受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’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我擦，这个点起来怎么那么不爽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’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这种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感觉。无法想象继续学下去后会多么处女座。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63" name="TextBox 76"/>
          <p:cNvSpPr txBox="1">
            <a:spLocks noChangeArrowheads="1"/>
          </p:cNvSpPr>
          <p:nvPr/>
        </p:nvSpPr>
        <p:spPr bwMode="auto">
          <a:xfrm>
            <a:off x="1619794" y="4163558"/>
            <a:ext cx="23807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Servlet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有多好玩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EF9E2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868363" y="4614863"/>
            <a:ext cx="3132137" cy="12126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什么好不好玩？写不写的出来才是关键好吗，和写什么根本没什么关系的好吧！运气不错，两个星期，头发都还在。</a:t>
            </a: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81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3"/>
          <p:cNvGrpSpPr>
            <a:grpSpLocks noChangeAspect="1"/>
          </p:cNvGrpSpPr>
          <p:nvPr/>
        </p:nvGrpSpPr>
        <p:grpSpPr bwMode="auto">
          <a:xfrm>
            <a:off x="433388" y="325438"/>
            <a:ext cx="601662" cy="620712"/>
            <a:chOff x="2202" y="1163"/>
            <a:chExt cx="1800" cy="1858"/>
          </a:xfrm>
        </p:grpSpPr>
        <p:sp>
          <p:nvSpPr>
            <p:cNvPr id="19477" name="Freeform 14"/>
            <p:cNvSpPr>
              <a:spLocks noChangeArrowheads="1"/>
            </p:cNvSpPr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242 w 417"/>
                <a:gd name="T1" fmla="*/ 919 h 430"/>
                <a:gd name="T2" fmla="*/ 0 w 417"/>
                <a:gd name="T3" fmla="*/ 493 h 430"/>
                <a:gd name="T4" fmla="*/ 493 w 417"/>
                <a:gd name="T5" fmla="*/ 0 h 430"/>
                <a:gd name="T6" fmla="*/ 989 w 417"/>
                <a:gd name="T7" fmla="*/ 493 h 430"/>
                <a:gd name="T8" fmla="*/ 761 w 417"/>
                <a:gd name="T9" fmla="*/ 908 h 430"/>
                <a:gd name="T10" fmla="*/ 761 w 417"/>
                <a:gd name="T11" fmla="*/ 1019 h 430"/>
                <a:gd name="T12" fmla="*/ 242 w 417"/>
                <a:gd name="T13" fmla="*/ 1019 h 430"/>
                <a:gd name="T14" fmla="*/ 242 w 417"/>
                <a:gd name="T15" fmla="*/ 919 h 4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8" name="Freeform 15"/>
            <p:cNvSpPr>
              <a:spLocks noEditPoints="1" noChangeArrowhead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484 w 217"/>
                <a:gd name="T1" fmla="*/ 17 h 243"/>
                <a:gd name="T2" fmla="*/ 392 w 217"/>
                <a:gd name="T3" fmla="*/ 40 h 243"/>
                <a:gd name="T4" fmla="*/ 356 w 217"/>
                <a:gd name="T5" fmla="*/ 109 h 243"/>
                <a:gd name="T6" fmla="*/ 306 w 217"/>
                <a:gd name="T7" fmla="*/ 102 h 243"/>
                <a:gd name="T8" fmla="*/ 332 w 217"/>
                <a:gd name="T9" fmla="*/ 57 h 243"/>
                <a:gd name="T10" fmla="*/ 256 w 217"/>
                <a:gd name="T11" fmla="*/ 0 h 243"/>
                <a:gd name="T12" fmla="*/ 183 w 217"/>
                <a:gd name="T13" fmla="*/ 57 h 243"/>
                <a:gd name="T14" fmla="*/ 209 w 217"/>
                <a:gd name="T15" fmla="*/ 102 h 243"/>
                <a:gd name="T16" fmla="*/ 159 w 217"/>
                <a:gd name="T17" fmla="*/ 109 h 243"/>
                <a:gd name="T18" fmla="*/ 123 w 217"/>
                <a:gd name="T19" fmla="*/ 40 h 243"/>
                <a:gd name="T20" fmla="*/ 31 w 217"/>
                <a:gd name="T21" fmla="*/ 17 h 243"/>
                <a:gd name="T22" fmla="*/ 5 w 217"/>
                <a:gd name="T23" fmla="*/ 71 h 243"/>
                <a:gd name="T24" fmla="*/ 52 w 217"/>
                <a:gd name="T25" fmla="*/ 128 h 243"/>
                <a:gd name="T26" fmla="*/ 131 w 217"/>
                <a:gd name="T27" fmla="*/ 147 h 243"/>
                <a:gd name="T28" fmla="*/ 166 w 217"/>
                <a:gd name="T29" fmla="*/ 557 h 243"/>
                <a:gd name="T30" fmla="*/ 187 w 217"/>
                <a:gd name="T31" fmla="*/ 576 h 243"/>
                <a:gd name="T32" fmla="*/ 206 w 217"/>
                <a:gd name="T33" fmla="*/ 555 h 243"/>
                <a:gd name="T34" fmla="*/ 171 w 217"/>
                <a:gd name="T35" fmla="*/ 147 h 243"/>
                <a:gd name="T36" fmla="*/ 242 w 217"/>
                <a:gd name="T37" fmla="*/ 133 h 243"/>
                <a:gd name="T38" fmla="*/ 256 w 217"/>
                <a:gd name="T39" fmla="*/ 126 h 243"/>
                <a:gd name="T40" fmla="*/ 273 w 217"/>
                <a:gd name="T41" fmla="*/ 133 h 243"/>
                <a:gd name="T42" fmla="*/ 344 w 217"/>
                <a:gd name="T43" fmla="*/ 147 h 243"/>
                <a:gd name="T44" fmla="*/ 309 w 217"/>
                <a:gd name="T45" fmla="*/ 555 h 243"/>
                <a:gd name="T46" fmla="*/ 328 w 217"/>
                <a:gd name="T47" fmla="*/ 576 h 243"/>
                <a:gd name="T48" fmla="*/ 349 w 217"/>
                <a:gd name="T49" fmla="*/ 557 h 243"/>
                <a:gd name="T50" fmla="*/ 384 w 217"/>
                <a:gd name="T51" fmla="*/ 147 h 243"/>
                <a:gd name="T52" fmla="*/ 463 w 217"/>
                <a:gd name="T53" fmla="*/ 128 h 243"/>
                <a:gd name="T54" fmla="*/ 510 w 217"/>
                <a:gd name="T55" fmla="*/ 71 h 243"/>
                <a:gd name="T56" fmla="*/ 484 w 217"/>
                <a:gd name="T57" fmla="*/ 17 h 243"/>
                <a:gd name="T58" fmla="*/ 71 w 217"/>
                <a:gd name="T59" fmla="*/ 92 h 243"/>
                <a:gd name="T60" fmla="*/ 43 w 217"/>
                <a:gd name="T61" fmla="*/ 62 h 243"/>
                <a:gd name="T62" fmla="*/ 50 w 217"/>
                <a:gd name="T63" fmla="*/ 52 h 243"/>
                <a:gd name="T64" fmla="*/ 97 w 217"/>
                <a:gd name="T65" fmla="*/ 66 h 243"/>
                <a:gd name="T66" fmla="*/ 119 w 217"/>
                <a:gd name="T67" fmla="*/ 107 h 243"/>
                <a:gd name="T68" fmla="*/ 71 w 217"/>
                <a:gd name="T69" fmla="*/ 92 h 243"/>
                <a:gd name="T70" fmla="*/ 256 w 217"/>
                <a:gd name="T71" fmla="*/ 83 h 243"/>
                <a:gd name="T72" fmla="*/ 221 w 217"/>
                <a:gd name="T73" fmla="*/ 59 h 243"/>
                <a:gd name="T74" fmla="*/ 256 w 217"/>
                <a:gd name="T75" fmla="*/ 38 h 243"/>
                <a:gd name="T76" fmla="*/ 294 w 217"/>
                <a:gd name="T77" fmla="*/ 59 h 243"/>
                <a:gd name="T78" fmla="*/ 256 w 217"/>
                <a:gd name="T79" fmla="*/ 83 h 243"/>
                <a:gd name="T80" fmla="*/ 444 w 217"/>
                <a:gd name="T81" fmla="*/ 92 h 243"/>
                <a:gd name="T82" fmla="*/ 396 w 217"/>
                <a:gd name="T83" fmla="*/ 107 h 243"/>
                <a:gd name="T84" fmla="*/ 418 w 217"/>
                <a:gd name="T85" fmla="*/ 66 h 243"/>
                <a:gd name="T86" fmla="*/ 465 w 217"/>
                <a:gd name="T87" fmla="*/ 52 h 243"/>
                <a:gd name="T88" fmla="*/ 472 w 217"/>
                <a:gd name="T89" fmla="*/ 62 h 243"/>
                <a:gd name="T90" fmla="*/ 444 w 217"/>
                <a:gd name="T91" fmla="*/ 92 h 24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9" name="Freeform 16"/>
            <p:cNvSpPr>
              <a:spLocks noChangeArrowheads="1"/>
            </p:cNvSpPr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519 w 219"/>
                <a:gd name="T1" fmla="*/ 21 h 37"/>
                <a:gd name="T2" fmla="*/ 474 w 219"/>
                <a:gd name="T3" fmla="*/ 41 h 37"/>
                <a:gd name="T4" fmla="*/ 45 w 219"/>
                <a:gd name="T5" fmla="*/ 41 h 37"/>
                <a:gd name="T6" fmla="*/ 0 w 219"/>
                <a:gd name="T7" fmla="*/ 21 h 37"/>
                <a:gd name="T8" fmla="*/ 0 w 219"/>
                <a:gd name="T9" fmla="*/ 0 h 37"/>
                <a:gd name="T10" fmla="*/ 519 w 219"/>
                <a:gd name="T11" fmla="*/ 0 h 37"/>
                <a:gd name="T12" fmla="*/ 519 w 219"/>
                <a:gd name="T13" fmla="*/ 21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0" name="Freeform 17"/>
            <p:cNvSpPr>
              <a:spLocks noChangeArrowheads="1"/>
            </p:cNvSpPr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519 w 219"/>
                <a:gd name="T1" fmla="*/ 45 h 38"/>
                <a:gd name="T2" fmla="*/ 474 w 219"/>
                <a:gd name="T3" fmla="*/ 90 h 38"/>
                <a:gd name="T4" fmla="*/ 45 w 219"/>
                <a:gd name="T5" fmla="*/ 90 h 38"/>
                <a:gd name="T6" fmla="*/ 0 w 219"/>
                <a:gd name="T7" fmla="*/ 45 h 38"/>
                <a:gd name="T8" fmla="*/ 45 w 219"/>
                <a:gd name="T9" fmla="*/ 0 h 38"/>
                <a:gd name="T10" fmla="*/ 474 w 219"/>
                <a:gd name="T11" fmla="*/ 0 h 38"/>
                <a:gd name="T12" fmla="*/ 519 w 219"/>
                <a:gd name="T13" fmla="*/ 45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1" name="Freeform 18"/>
            <p:cNvSpPr>
              <a:spLocks noChangeArrowheads="1"/>
            </p:cNvSpPr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519 w 219"/>
                <a:gd name="T1" fmla="*/ 45 h 37"/>
                <a:gd name="T2" fmla="*/ 474 w 219"/>
                <a:gd name="T3" fmla="*/ 88 h 37"/>
                <a:gd name="T4" fmla="*/ 45 w 219"/>
                <a:gd name="T5" fmla="*/ 88 h 37"/>
                <a:gd name="T6" fmla="*/ 0 w 219"/>
                <a:gd name="T7" fmla="*/ 45 h 37"/>
                <a:gd name="T8" fmla="*/ 45 w 219"/>
                <a:gd name="T9" fmla="*/ 0 h 37"/>
                <a:gd name="T10" fmla="*/ 474 w 219"/>
                <a:gd name="T11" fmla="*/ 0 h 37"/>
                <a:gd name="T12" fmla="*/ 519 w 219"/>
                <a:gd name="T13" fmla="*/ 45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2" name="Freeform 19"/>
            <p:cNvSpPr>
              <a:spLocks noChangeArrowheads="1"/>
            </p:cNvSpPr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26 h 59"/>
                <a:gd name="T4" fmla="*/ 116 w 137"/>
                <a:gd name="T5" fmla="*/ 140 h 59"/>
                <a:gd name="T6" fmla="*/ 209 w 137"/>
                <a:gd name="T7" fmla="*/ 140 h 59"/>
                <a:gd name="T8" fmla="*/ 325 w 137"/>
                <a:gd name="T9" fmla="*/ 26 h 59"/>
                <a:gd name="T10" fmla="*/ 325 w 137"/>
                <a:gd name="T11" fmla="*/ 0 h 59"/>
                <a:gd name="T12" fmla="*/ 0 w 137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3" name="Freeform 20"/>
            <p:cNvSpPr>
              <a:spLocks noChangeArrowheads="1"/>
            </p:cNvSpPr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215 w 131"/>
                <a:gd name="T1" fmla="*/ 190 h 80"/>
                <a:gd name="T2" fmla="*/ 95 w 131"/>
                <a:gd name="T3" fmla="*/ 190 h 80"/>
                <a:gd name="T4" fmla="*/ 0 w 131"/>
                <a:gd name="T5" fmla="*/ 95 h 80"/>
                <a:gd name="T6" fmla="*/ 95 w 131"/>
                <a:gd name="T7" fmla="*/ 0 h 80"/>
                <a:gd name="T8" fmla="*/ 215 w 131"/>
                <a:gd name="T9" fmla="*/ 0 h 80"/>
                <a:gd name="T10" fmla="*/ 310 w 131"/>
                <a:gd name="T11" fmla="*/ 95 h 80"/>
                <a:gd name="T12" fmla="*/ 215 w 131"/>
                <a:gd name="T13" fmla="*/ 19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4" name="Freeform 21"/>
            <p:cNvSpPr>
              <a:spLocks noChangeArrowheads="1"/>
            </p:cNvSpPr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216 w 131"/>
                <a:gd name="T1" fmla="*/ 190 h 80"/>
                <a:gd name="T2" fmla="*/ 95 w 131"/>
                <a:gd name="T3" fmla="*/ 190 h 80"/>
                <a:gd name="T4" fmla="*/ 0 w 131"/>
                <a:gd name="T5" fmla="*/ 95 h 80"/>
                <a:gd name="T6" fmla="*/ 95 w 131"/>
                <a:gd name="T7" fmla="*/ 0 h 80"/>
                <a:gd name="T8" fmla="*/ 216 w 131"/>
                <a:gd name="T9" fmla="*/ 0 h 80"/>
                <a:gd name="T10" fmla="*/ 311 w 131"/>
                <a:gd name="T11" fmla="*/ 95 h 80"/>
                <a:gd name="T12" fmla="*/ 216 w 131"/>
                <a:gd name="T13" fmla="*/ 19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5" name="Freeform 22"/>
            <p:cNvSpPr>
              <a:spLocks noChangeArrowheads="1"/>
            </p:cNvSpPr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104 w 124"/>
                <a:gd name="T1" fmla="*/ 282 h 119"/>
                <a:gd name="T2" fmla="*/ 38 w 124"/>
                <a:gd name="T3" fmla="*/ 256 h 119"/>
                <a:gd name="T4" fmla="*/ 38 w 124"/>
                <a:gd name="T5" fmla="*/ 121 h 119"/>
                <a:gd name="T6" fmla="*/ 123 w 124"/>
                <a:gd name="T7" fmla="*/ 36 h 119"/>
                <a:gd name="T8" fmla="*/ 256 w 124"/>
                <a:gd name="T9" fmla="*/ 36 h 119"/>
                <a:gd name="T10" fmla="*/ 256 w 124"/>
                <a:gd name="T11" fmla="*/ 171 h 119"/>
                <a:gd name="T12" fmla="*/ 173 w 124"/>
                <a:gd name="T13" fmla="*/ 256 h 119"/>
                <a:gd name="T14" fmla="*/ 104 w 124"/>
                <a:gd name="T15" fmla="*/ 282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6" name="Freeform 23"/>
            <p:cNvSpPr>
              <a:spLocks noChangeArrowheads="1"/>
            </p:cNvSpPr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188 w 123"/>
                <a:gd name="T1" fmla="*/ 282 h 119"/>
                <a:gd name="T2" fmla="*/ 121 w 123"/>
                <a:gd name="T3" fmla="*/ 256 h 119"/>
                <a:gd name="T4" fmla="*/ 36 w 123"/>
                <a:gd name="T5" fmla="*/ 171 h 119"/>
                <a:gd name="T6" fmla="*/ 36 w 123"/>
                <a:gd name="T7" fmla="*/ 36 h 119"/>
                <a:gd name="T8" fmla="*/ 171 w 123"/>
                <a:gd name="T9" fmla="*/ 36 h 119"/>
                <a:gd name="T10" fmla="*/ 256 w 123"/>
                <a:gd name="T11" fmla="*/ 121 h 119"/>
                <a:gd name="T12" fmla="*/ 256 w 123"/>
                <a:gd name="T13" fmla="*/ 256 h 119"/>
                <a:gd name="T14" fmla="*/ 188 w 123"/>
                <a:gd name="T15" fmla="*/ 282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7" name="Freeform 24"/>
            <p:cNvSpPr>
              <a:spLocks noChangeArrowheads="1"/>
            </p:cNvSpPr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95 w 80"/>
                <a:gd name="T1" fmla="*/ 310 h 131"/>
                <a:gd name="T2" fmla="*/ 0 w 80"/>
                <a:gd name="T3" fmla="*/ 215 h 131"/>
                <a:gd name="T4" fmla="*/ 0 w 80"/>
                <a:gd name="T5" fmla="*/ 95 h 131"/>
                <a:gd name="T6" fmla="*/ 95 w 80"/>
                <a:gd name="T7" fmla="*/ 0 h 131"/>
                <a:gd name="T8" fmla="*/ 189 w 80"/>
                <a:gd name="T9" fmla="*/ 95 h 131"/>
                <a:gd name="T10" fmla="*/ 189 w 80"/>
                <a:gd name="T11" fmla="*/ 215 h 131"/>
                <a:gd name="T12" fmla="*/ 95 w 80"/>
                <a:gd name="T13" fmla="*/ 31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459" name="TextBox 76"/>
          <p:cNvSpPr txBox="1">
            <a:spLocks noChangeArrowheads="1"/>
          </p:cNvSpPr>
          <p:nvPr/>
        </p:nvSpPr>
        <p:spPr bwMode="auto">
          <a:xfrm>
            <a:off x="1112838" y="347663"/>
            <a:ext cx="3262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已经完成的（大写的尴尬）</a:t>
            </a:r>
          </a:p>
        </p:txBody>
      </p:sp>
      <p:sp>
        <p:nvSpPr>
          <p:cNvPr id="19460" name="文本框 69"/>
          <p:cNvSpPr txBox="1">
            <a:spLocks noChangeArrowheads="1"/>
          </p:cNvSpPr>
          <p:nvPr/>
        </p:nvSpPr>
        <p:spPr bwMode="auto">
          <a:xfrm>
            <a:off x="1112838" y="649288"/>
            <a:ext cx="372268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 TECHNOLOGY AND PRACTICAL DIFFICULTIES</a:t>
            </a:r>
          </a:p>
        </p:txBody>
      </p:sp>
      <p:sp>
        <p:nvSpPr>
          <p:cNvPr id="16" name="Teardrop 25"/>
          <p:cNvSpPr/>
          <p:nvPr/>
        </p:nvSpPr>
        <p:spPr>
          <a:xfrm rot="8100000">
            <a:off x="2152650" y="1930400"/>
            <a:ext cx="649288" cy="649288"/>
          </a:xfrm>
          <a:prstGeom prst="teardrop">
            <a:avLst>
              <a:gd name="adj" fmla="val 131619"/>
            </a:avLst>
          </a:prstGeom>
          <a:solidFill>
            <a:srgbClr val="E6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1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62" name="Freeform 63"/>
          <p:cNvSpPr>
            <a:spLocks noEditPoints="1" noChangeArrowheads="1"/>
          </p:cNvSpPr>
          <p:nvPr/>
        </p:nvSpPr>
        <p:spPr bwMode="auto">
          <a:xfrm>
            <a:off x="2322513" y="2120900"/>
            <a:ext cx="309562" cy="266700"/>
          </a:xfrm>
          <a:custGeom>
            <a:avLst/>
            <a:gdLst>
              <a:gd name="T0" fmla="*/ 14376 w 323"/>
              <a:gd name="T1" fmla="*/ 1940 h 275"/>
              <a:gd name="T2" fmla="*/ 0 w 323"/>
              <a:gd name="T3" fmla="*/ 3879 h 275"/>
              <a:gd name="T4" fmla="*/ 0 w 323"/>
              <a:gd name="T5" fmla="*/ 60129 h 275"/>
              <a:gd name="T6" fmla="*/ 8626 w 323"/>
              <a:gd name="T7" fmla="*/ 68857 h 275"/>
              <a:gd name="T8" fmla="*/ 50795 w 323"/>
              <a:gd name="T9" fmla="*/ 43642 h 275"/>
              <a:gd name="T10" fmla="*/ 55587 w 323"/>
              <a:gd name="T11" fmla="*/ 30064 h 275"/>
              <a:gd name="T12" fmla="*/ 294228 w 323"/>
              <a:gd name="T13" fmla="*/ 10668 h 275"/>
              <a:gd name="T14" fmla="*/ 91048 w 323"/>
              <a:gd name="T15" fmla="*/ 10668 h 275"/>
              <a:gd name="T16" fmla="*/ 81464 w 323"/>
              <a:gd name="T17" fmla="*/ 26185 h 275"/>
              <a:gd name="T18" fmla="*/ 81464 w 323"/>
              <a:gd name="T19" fmla="*/ 49461 h 275"/>
              <a:gd name="T20" fmla="*/ 97756 w 323"/>
              <a:gd name="T21" fmla="*/ 60129 h 275"/>
              <a:gd name="T22" fmla="*/ 300936 w 323"/>
              <a:gd name="T23" fmla="*/ 58189 h 275"/>
              <a:gd name="T24" fmla="*/ 309562 w 323"/>
              <a:gd name="T25" fmla="*/ 41702 h 275"/>
              <a:gd name="T26" fmla="*/ 309562 w 323"/>
              <a:gd name="T27" fmla="*/ 19396 h 275"/>
              <a:gd name="T28" fmla="*/ 294228 w 323"/>
              <a:gd name="T29" fmla="*/ 10668 h 275"/>
              <a:gd name="T30" fmla="*/ 50795 w 323"/>
              <a:gd name="T31" fmla="*/ 142563 h 275"/>
              <a:gd name="T32" fmla="*/ 57504 w 323"/>
              <a:gd name="T33" fmla="*/ 133835 h 275"/>
              <a:gd name="T34" fmla="*/ 14376 w 323"/>
              <a:gd name="T35" fmla="*/ 108620 h 275"/>
              <a:gd name="T36" fmla="*/ 3834 w 323"/>
              <a:gd name="T37" fmla="*/ 107650 h 275"/>
              <a:gd name="T38" fmla="*/ 0 w 323"/>
              <a:gd name="T39" fmla="*/ 158080 h 275"/>
              <a:gd name="T40" fmla="*/ 3834 w 323"/>
              <a:gd name="T41" fmla="*/ 166809 h 275"/>
              <a:gd name="T42" fmla="*/ 14376 w 323"/>
              <a:gd name="T43" fmla="*/ 166809 h 275"/>
              <a:gd name="T44" fmla="*/ 97756 w 323"/>
              <a:gd name="T45" fmla="*/ 108620 h 275"/>
              <a:gd name="T46" fmla="*/ 81464 w 323"/>
              <a:gd name="T47" fmla="*/ 119288 h 275"/>
              <a:gd name="T48" fmla="*/ 81464 w 323"/>
              <a:gd name="T49" fmla="*/ 142563 h 275"/>
              <a:gd name="T50" fmla="*/ 91048 w 323"/>
              <a:gd name="T51" fmla="*/ 158080 h 275"/>
              <a:gd name="T52" fmla="*/ 294228 w 323"/>
              <a:gd name="T53" fmla="*/ 158080 h 275"/>
              <a:gd name="T54" fmla="*/ 309562 w 323"/>
              <a:gd name="T55" fmla="*/ 149352 h 275"/>
              <a:gd name="T56" fmla="*/ 309562 w 323"/>
              <a:gd name="T57" fmla="*/ 125107 h 275"/>
              <a:gd name="T58" fmla="*/ 300936 w 323"/>
              <a:gd name="T59" fmla="*/ 110559 h 275"/>
              <a:gd name="T60" fmla="*/ 50795 w 323"/>
              <a:gd name="T61" fmla="*/ 224998 h 275"/>
              <a:gd name="T62" fmla="*/ 8626 w 323"/>
              <a:gd name="T63" fmla="*/ 198813 h 275"/>
              <a:gd name="T64" fmla="*/ 0 w 323"/>
              <a:gd name="T65" fmla="*/ 207541 h 275"/>
              <a:gd name="T66" fmla="*/ 0 w 323"/>
              <a:gd name="T67" fmla="*/ 263791 h 275"/>
              <a:gd name="T68" fmla="*/ 14376 w 323"/>
              <a:gd name="T69" fmla="*/ 265730 h 275"/>
              <a:gd name="T70" fmla="*/ 55587 w 323"/>
              <a:gd name="T71" fmla="*/ 237605 h 275"/>
              <a:gd name="T72" fmla="*/ 50795 w 323"/>
              <a:gd name="T73" fmla="*/ 224998 h 275"/>
              <a:gd name="T74" fmla="*/ 97756 w 323"/>
              <a:gd name="T75" fmla="*/ 207541 h 275"/>
              <a:gd name="T76" fmla="*/ 87214 w 323"/>
              <a:gd name="T77" fmla="*/ 212390 h 275"/>
              <a:gd name="T78" fmla="*/ 81464 w 323"/>
              <a:gd name="T79" fmla="*/ 240515 h 275"/>
              <a:gd name="T80" fmla="*/ 87214 w 323"/>
              <a:gd name="T81" fmla="*/ 253123 h 275"/>
              <a:gd name="T82" fmla="*/ 294228 w 323"/>
              <a:gd name="T83" fmla="*/ 257972 h 275"/>
              <a:gd name="T84" fmla="*/ 305728 w 323"/>
              <a:gd name="T85" fmla="*/ 253123 h 275"/>
              <a:gd name="T86" fmla="*/ 309562 w 323"/>
              <a:gd name="T87" fmla="*/ 224998 h 275"/>
              <a:gd name="T88" fmla="*/ 305728 w 323"/>
              <a:gd name="T89" fmla="*/ 212390 h 275"/>
              <a:gd name="T90" fmla="*/ 294228 w 323"/>
              <a:gd name="T91" fmla="*/ 207541 h 27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close/>
              </a:path>
            </a:pathLst>
          </a:custGeom>
          <a:solidFill>
            <a:srgbClr val="3F3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ardrop 37"/>
          <p:cNvSpPr/>
          <p:nvPr/>
        </p:nvSpPr>
        <p:spPr>
          <a:xfrm rot="8100000">
            <a:off x="6919214" y="1337140"/>
            <a:ext cx="649288" cy="649288"/>
          </a:xfrm>
          <a:prstGeom prst="teardrop">
            <a:avLst>
              <a:gd name="adj" fmla="val 131619"/>
            </a:avLst>
          </a:prstGeom>
          <a:solidFill>
            <a:srgbClr val="E6D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1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64" name="Freeform 100"/>
          <p:cNvSpPr>
            <a:spLocks noChangeArrowheads="1"/>
          </p:cNvSpPr>
          <p:nvPr/>
        </p:nvSpPr>
        <p:spPr bwMode="auto">
          <a:xfrm>
            <a:off x="7062089" y="1507003"/>
            <a:ext cx="273050" cy="307975"/>
          </a:xfrm>
          <a:custGeom>
            <a:avLst/>
            <a:gdLst>
              <a:gd name="T0" fmla="*/ 222700 w 282"/>
              <a:gd name="T1" fmla="*/ 204673 h 319"/>
              <a:gd name="T2" fmla="*/ 205272 w 282"/>
              <a:gd name="T3" fmla="*/ 208535 h 319"/>
              <a:gd name="T4" fmla="*/ 190748 w 282"/>
              <a:gd name="T5" fmla="*/ 215293 h 319"/>
              <a:gd name="T6" fmla="*/ 101668 w 282"/>
              <a:gd name="T7" fmla="*/ 163159 h 319"/>
              <a:gd name="T8" fmla="*/ 101668 w 282"/>
              <a:gd name="T9" fmla="*/ 154470 h 319"/>
              <a:gd name="T10" fmla="*/ 190748 w 282"/>
              <a:gd name="T11" fmla="*/ 92682 h 319"/>
              <a:gd name="T12" fmla="*/ 197526 w 282"/>
              <a:gd name="T13" fmla="*/ 96544 h 319"/>
              <a:gd name="T14" fmla="*/ 213986 w 282"/>
              <a:gd name="T15" fmla="*/ 101371 h 319"/>
              <a:gd name="T16" fmla="*/ 222700 w 282"/>
              <a:gd name="T17" fmla="*/ 103302 h 319"/>
              <a:gd name="T18" fmla="*/ 242066 w 282"/>
              <a:gd name="T19" fmla="*/ 98475 h 319"/>
              <a:gd name="T20" fmla="*/ 257558 w 282"/>
              <a:gd name="T21" fmla="*/ 87855 h 319"/>
              <a:gd name="T22" fmla="*/ 268209 w 282"/>
              <a:gd name="T23" fmla="*/ 72408 h 319"/>
              <a:gd name="T24" fmla="*/ 273050 w 282"/>
              <a:gd name="T25" fmla="*/ 51168 h 319"/>
              <a:gd name="T26" fmla="*/ 272082 w 282"/>
              <a:gd name="T27" fmla="*/ 42479 h 319"/>
              <a:gd name="T28" fmla="*/ 264336 w 282"/>
              <a:gd name="T29" fmla="*/ 23171 h 319"/>
              <a:gd name="T30" fmla="*/ 250780 w 282"/>
              <a:gd name="T31" fmla="*/ 8689 h 319"/>
              <a:gd name="T32" fmla="*/ 231415 w 282"/>
              <a:gd name="T33" fmla="*/ 1931 h 319"/>
              <a:gd name="T34" fmla="*/ 222700 w 282"/>
              <a:gd name="T35" fmla="*/ 0 h 319"/>
              <a:gd name="T36" fmla="*/ 201399 w 282"/>
              <a:gd name="T37" fmla="*/ 3862 h 319"/>
              <a:gd name="T38" fmla="*/ 185906 w 282"/>
              <a:gd name="T39" fmla="*/ 16412 h 319"/>
              <a:gd name="T40" fmla="*/ 175255 w 282"/>
              <a:gd name="T41" fmla="*/ 31859 h 319"/>
              <a:gd name="T42" fmla="*/ 169446 w 282"/>
              <a:gd name="T43" fmla="*/ 51168 h 319"/>
              <a:gd name="T44" fmla="*/ 171382 w 282"/>
              <a:gd name="T45" fmla="*/ 59857 h 319"/>
              <a:gd name="T46" fmla="*/ 82302 w 282"/>
              <a:gd name="T47" fmla="*/ 113922 h 319"/>
              <a:gd name="T48" fmla="*/ 65842 w 282"/>
              <a:gd name="T49" fmla="*/ 105233 h 319"/>
              <a:gd name="T50" fmla="*/ 50350 w 282"/>
              <a:gd name="T51" fmla="*/ 103302 h 319"/>
              <a:gd name="T52" fmla="*/ 39699 w 282"/>
              <a:gd name="T53" fmla="*/ 103302 h 319"/>
              <a:gd name="T54" fmla="*/ 22270 w 282"/>
              <a:gd name="T55" fmla="*/ 111991 h 319"/>
              <a:gd name="T56" fmla="*/ 8714 w 282"/>
              <a:gd name="T57" fmla="*/ 126472 h 319"/>
              <a:gd name="T58" fmla="*/ 0 w 282"/>
              <a:gd name="T59" fmla="*/ 143850 h 319"/>
              <a:gd name="T60" fmla="*/ 0 w 282"/>
              <a:gd name="T61" fmla="*/ 154470 h 319"/>
              <a:gd name="T62" fmla="*/ 2905 w 282"/>
              <a:gd name="T63" fmla="*/ 173779 h 319"/>
              <a:gd name="T64" fmla="*/ 13556 w 282"/>
              <a:gd name="T65" fmla="*/ 191157 h 319"/>
              <a:gd name="T66" fmla="*/ 29048 w 282"/>
              <a:gd name="T67" fmla="*/ 201777 h 319"/>
              <a:gd name="T68" fmla="*/ 50350 w 282"/>
              <a:gd name="T69" fmla="*/ 204673 h 319"/>
              <a:gd name="T70" fmla="*/ 59064 w 282"/>
              <a:gd name="T71" fmla="*/ 204673 h 319"/>
              <a:gd name="T72" fmla="*/ 75524 w 282"/>
              <a:gd name="T73" fmla="*/ 199846 h 319"/>
              <a:gd name="T74" fmla="*/ 171382 w 282"/>
              <a:gd name="T75" fmla="*/ 249083 h 319"/>
              <a:gd name="T76" fmla="*/ 169446 w 282"/>
              <a:gd name="T77" fmla="*/ 257772 h 319"/>
              <a:gd name="T78" fmla="*/ 171382 w 282"/>
              <a:gd name="T79" fmla="*/ 268392 h 319"/>
              <a:gd name="T80" fmla="*/ 178160 w 282"/>
              <a:gd name="T81" fmla="*/ 285770 h 319"/>
              <a:gd name="T82" fmla="*/ 192684 w 282"/>
              <a:gd name="T83" fmla="*/ 299286 h 319"/>
              <a:gd name="T84" fmla="*/ 212049 w 282"/>
              <a:gd name="T85" fmla="*/ 307010 h 319"/>
              <a:gd name="T86" fmla="*/ 222700 w 282"/>
              <a:gd name="T87" fmla="*/ 307975 h 319"/>
              <a:gd name="T88" fmla="*/ 242066 w 282"/>
              <a:gd name="T89" fmla="*/ 305079 h 319"/>
              <a:gd name="T90" fmla="*/ 257558 w 282"/>
              <a:gd name="T91" fmla="*/ 292528 h 319"/>
              <a:gd name="T92" fmla="*/ 268209 w 282"/>
              <a:gd name="T93" fmla="*/ 277081 h 319"/>
              <a:gd name="T94" fmla="*/ 273050 w 282"/>
              <a:gd name="T95" fmla="*/ 257772 h 319"/>
              <a:gd name="T96" fmla="*/ 272082 w 282"/>
              <a:gd name="T97" fmla="*/ 247152 h 319"/>
              <a:gd name="T98" fmla="*/ 264336 w 282"/>
              <a:gd name="T99" fmla="*/ 227844 h 319"/>
              <a:gd name="T100" fmla="*/ 250780 w 282"/>
              <a:gd name="T101" fmla="*/ 213362 h 319"/>
              <a:gd name="T102" fmla="*/ 231415 w 282"/>
              <a:gd name="T103" fmla="*/ 206604 h 319"/>
              <a:gd name="T104" fmla="*/ 222700 w 282"/>
              <a:gd name="T105" fmla="*/ 204673 h 31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close/>
              </a:path>
            </a:pathLst>
          </a:custGeom>
          <a:solidFill>
            <a:srgbClr val="3F3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Teardrop 33"/>
          <p:cNvSpPr/>
          <p:nvPr/>
        </p:nvSpPr>
        <p:spPr>
          <a:xfrm rot="8100000">
            <a:off x="4535488" y="2986088"/>
            <a:ext cx="649287" cy="647700"/>
          </a:xfrm>
          <a:prstGeom prst="teardrop">
            <a:avLst>
              <a:gd name="adj" fmla="val 131619"/>
            </a:avLst>
          </a:prstGeom>
          <a:solidFill>
            <a:srgbClr val="EF9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1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66" name="Freeform 103"/>
          <p:cNvSpPr>
            <a:spLocks noChangeArrowheads="1"/>
          </p:cNvSpPr>
          <p:nvPr/>
        </p:nvSpPr>
        <p:spPr bwMode="auto">
          <a:xfrm>
            <a:off x="4722813" y="3181350"/>
            <a:ext cx="292100" cy="257175"/>
          </a:xfrm>
          <a:custGeom>
            <a:avLst/>
            <a:gdLst>
              <a:gd name="T0" fmla="*/ 291130 w 301"/>
              <a:gd name="T1" fmla="*/ 76379 h 266"/>
              <a:gd name="T2" fmla="*/ 213495 w 301"/>
              <a:gd name="T3" fmla="*/ 967 h 266"/>
              <a:gd name="T4" fmla="*/ 213495 w 301"/>
              <a:gd name="T5" fmla="*/ 967 h 266"/>
              <a:gd name="T6" fmla="*/ 211554 w 301"/>
              <a:gd name="T7" fmla="*/ 0 h 266"/>
              <a:gd name="T8" fmla="*/ 211554 w 301"/>
              <a:gd name="T9" fmla="*/ 0 h 266"/>
              <a:gd name="T10" fmla="*/ 209613 w 301"/>
              <a:gd name="T11" fmla="*/ 2900 h 266"/>
              <a:gd name="T12" fmla="*/ 209613 w 301"/>
              <a:gd name="T13" fmla="*/ 45441 h 266"/>
              <a:gd name="T14" fmla="*/ 209613 w 301"/>
              <a:gd name="T15" fmla="*/ 45441 h 266"/>
              <a:gd name="T16" fmla="*/ 194086 w 301"/>
              <a:gd name="T17" fmla="*/ 47374 h 266"/>
              <a:gd name="T18" fmla="*/ 179530 w 301"/>
              <a:gd name="T19" fmla="*/ 48341 h 266"/>
              <a:gd name="T20" fmla="*/ 150417 w 301"/>
              <a:gd name="T21" fmla="*/ 54142 h 266"/>
              <a:gd name="T22" fmla="*/ 123245 w 301"/>
              <a:gd name="T23" fmla="*/ 64777 h 266"/>
              <a:gd name="T24" fmla="*/ 98984 w 301"/>
              <a:gd name="T25" fmla="*/ 78313 h 266"/>
              <a:gd name="T26" fmla="*/ 98984 w 301"/>
              <a:gd name="T27" fmla="*/ 78313 h 266"/>
              <a:gd name="T28" fmla="*/ 84428 w 301"/>
              <a:gd name="T29" fmla="*/ 87014 h 266"/>
              <a:gd name="T30" fmla="*/ 72782 w 301"/>
              <a:gd name="T31" fmla="*/ 97649 h 266"/>
              <a:gd name="T32" fmla="*/ 60167 w 301"/>
              <a:gd name="T33" fmla="*/ 110218 h 266"/>
              <a:gd name="T34" fmla="*/ 47551 w 301"/>
              <a:gd name="T35" fmla="*/ 122787 h 266"/>
              <a:gd name="T36" fmla="*/ 47551 w 301"/>
              <a:gd name="T37" fmla="*/ 122787 h 266"/>
              <a:gd name="T38" fmla="*/ 37847 w 301"/>
              <a:gd name="T39" fmla="*/ 136322 h 266"/>
              <a:gd name="T40" fmla="*/ 28143 w 301"/>
              <a:gd name="T41" fmla="*/ 151791 h 266"/>
              <a:gd name="T42" fmla="*/ 19409 w 301"/>
              <a:gd name="T43" fmla="*/ 166294 h 266"/>
              <a:gd name="T44" fmla="*/ 14556 w 301"/>
              <a:gd name="T45" fmla="*/ 183696 h 266"/>
              <a:gd name="T46" fmla="*/ 9704 w 301"/>
              <a:gd name="T47" fmla="*/ 199166 h 266"/>
              <a:gd name="T48" fmla="*/ 3882 w 301"/>
              <a:gd name="T49" fmla="*/ 216568 h 266"/>
              <a:gd name="T50" fmla="*/ 1941 w 301"/>
              <a:gd name="T51" fmla="*/ 235905 h 266"/>
              <a:gd name="T52" fmla="*/ 0 w 301"/>
              <a:gd name="T53" fmla="*/ 254275 h 266"/>
              <a:gd name="T54" fmla="*/ 0 w 301"/>
              <a:gd name="T55" fmla="*/ 254275 h 266"/>
              <a:gd name="T56" fmla="*/ 1941 w 301"/>
              <a:gd name="T57" fmla="*/ 257175 h 266"/>
              <a:gd name="T58" fmla="*/ 3882 w 301"/>
              <a:gd name="T59" fmla="*/ 257175 h 266"/>
              <a:gd name="T60" fmla="*/ 62108 w 301"/>
              <a:gd name="T61" fmla="*/ 257175 h 266"/>
              <a:gd name="T62" fmla="*/ 62108 w 301"/>
              <a:gd name="T63" fmla="*/ 257175 h 266"/>
              <a:gd name="T64" fmla="*/ 64049 w 301"/>
              <a:gd name="T65" fmla="*/ 257175 h 266"/>
              <a:gd name="T66" fmla="*/ 64049 w 301"/>
              <a:gd name="T67" fmla="*/ 257175 h 266"/>
              <a:gd name="T68" fmla="*/ 64049 w 301"/>
              <a:gd name="T69" fmla="*/ 254275 h 266"/>
              <a:gd name="T70" fmla="*/ 64049 w 301"/>
              <a:gd name="T71" fmla="*/ 254275 h 266"/>
              <a:gd name="T72" fmla="*/ 65989 w 301"/>
              <a:gd name="T73" fmla="*/ 241706 h 266"/>
              <a:gd name="T74" fmla="*/ 66960 w 301"/>
              <a:gd name="T75" fmla="*/ 229137 h 266"/>
              <a:gd name="T76" fmla="*/ 68901 w 301"/>
              <a:gd name="T77" fmla="*/ 215602 h 266"/>
              <a:gd name="T78" fmla="*/ 74723 w 301"/>
              <a:gd name="T79" fmla="*/ 204967 h 266"/>
              <a:gd name="T80" fmla="*/ 77635 w 301"/>
              <a:gd name="T81" fmla="*/ 192398 h 266"/>
              <a:gd name="T82" fmla="*/ 84428 w 301"/>
              <a:gd name="T83" fmla="*/ 181763 h 266"/>
              <a:gd name="T84" fmla="*/ 98984 w 301"/>
              <a:gd name="T85" fmla="*/ 160493 h 266"/>
              <a:gd name="T86" fmla="*/ 98984 w 301"/>
              <a:gd name="T87" fmla="*/ 160493 h 266"/>
              <a:gd name="T88" fmla="*/ 109659 w 301"/>
              <a:gd name="T89" fmla="*/ 148891 h 266"/>
              <a:gd name="T90" fmla="*/ 122274 w 301"/>
              <a:gd name="T91" fmla="*/ 140189 h 266"/>
              <a:gd name="T92" fmla="*/ 133920 w 301"/>
              <a:gd name="T93" fmla="*/ 129554 h 266"/>
              <a:gd name="T94" fmla="*/ 148476 w 301"/>
              <a:gd name="T95" fmla="*/ 122787 h 266"/>
              <a:gd name="T96" fmla="*/ 148476 w 301"/>
              <a:gd name="T97" fmla="*/ 122787 h 266"/>
              <a:gd name="T98" fmla="*/ 162062 w 301"/>
              <a:gd name="T99" fmla="*/ 116986 h 266"/>
              <a:gd name="T100" fmla="*/ 178559 w 301"/>
              <a:gd name="T101" fmla="*/ 112152 h 266"/>
              <a:gd name="T102" fmla="*/ 192146 w 301"/>
              <a:gd name="T103" fmla="*/ 110218 h 266"/>
              <a:gd name="T104" fmla="*/ 209613 w 301"/>
              <a:gd name="T105" fmla="*/ 108284 h 266"/>
              <a:gd name="T106" fmla="*/ 209613 w 301"/>
              <a:gd name="T107" fmla="*/ 155659 h 266"/>
              <a:gd name="T108" fmla="*/ 209613 w 301"/>
              <a:gd name="T109" fmla="*/ 155659 h 266"/>
              <a:gd name="T110" fmla="*/ 211554 w 301"/>
              <a:gd name="T111" fmla="*/ 159526 h 266"/>
              <a:gd name="T112" fmla="*/ 211554 w 301"/>
              <a:gd name="T113" fmla="*/ 159526 h 266"/>
              <a:gd name="T114" fmla="*/ 213495 w 301"/>
              <a:gd name="T115" fmla="*/ 159526 h 266"/>
              <a:gd name="T116" fmla="*/ 291130 w 301"/>
              <a:gd name="T117" fmla="*/ 82180 h 266"/>
              <a:gd name="T118" fmla="*/ 291130 w 301"/>
              <a:gd name="T119" fmla="*/ 82180 h 266"/>
              <a:gd name="T120" fmla="*/ 292100 w 301"/>
              <a:gd name="T121" fmla="*/ 80246 h 266"/>
              <a:gd name="T122" fmla="*/ 291130 w 301"/>
              <a:gd name="T123" fmla="*/ 76379 h 266"/>
              <a:gd name="T124" fmla="*/ 291130 w 301"/>
              <a:gd name="T125" fmla="*/ 76379 h 26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close/>
              </a:path>
            </a:pathLst>
          </a:custGeom>
          <a:solidFill>
            <a:srgbClr val="3F3C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Teardrop 21"/>
          <p:cNvSpPr/>
          <p:nvPr/>
        </p:nvSpPr>
        <p:spPr>
          <a:xfrm rot="8100000">
            <a:off x="9569032" y="3007829"/>
            <a:ext cx="647700" cy="647700"/>
          </a:xfrm>
          <a:prstGeom prst="teardrop">
            <a:avLst>
              <a:gd name="adj" fmla="val 131619"/>
            </a:avLst>
          </a:prstGeom>
          <a:solidFill>
            <a:srgbClr val="EF9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1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5" name="Group 58"/>
          <p:cNvGrpSpPr/>
          <p:nvPr/>
        </p:nvGrpSpPr>
        <p:grpSpPr>
          <a:xfrm>
            <a:off x="9471901" y="3115458"/>
            <a:ext cx="292790" cy="389104"/>
            <a:chOff x="8429652" y="3143254"/>
            <a:chExt cx="241300" cy="320675"/>
          </a:xfrm>
          <a:solidFill>
            <a:srgbClr val="3F3C3D"/>
          </a:solidFill>
        </p:grpSpPr>
        <p:sp>
          <p:nvSpPr>
            <p:cNvPr id="36" name="Freeform 108"/>
            <p:cNvSpPr>
              <a:spLocks noEditPoints="1"/>
            </p:cNvSpPr>
            <p:nvPr/>
          </p:nvSpPr>
          <p:spPr bwMode="auto">
            <a:xfrm>
              <a:off x="8429652" y="3143254"/>
              <a:ext cx="241300" cy="320675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8550302" y="3184529"/>
              <a:ext cx="79375" cy="793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1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9469" name="TextBox 76"/>
          <p:cNvSpPr txBox="1">
            <a:spLocks noChangeArrowheads="1"/>
          </p:cNvSpPr>
          <p:nvPr/>
        </p:nvSpPr>
        <p:spPr bwMode="auto">
          <a:xfrm>
            <a:off x="1720344" y="3205526"/>
            <a:ext cx="1456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用户的操作</a:t>
            </a:r>
          </a:p>
        </p:txBody>
      </p:sp>
      <p:sp>
        <p:nvSpPr>
          <p:cNvPr id="19470" name="文本框 38"/>
          <p:cNvSpPr txBox="1">
            <a:spLocks noChangeArrowheads="1"/>
          </p:cNvSpPr>
          <p:nvPr/>
        </p:nvSpPr>
        <p:spPr bwMode="auto">
          <a:xfrm>
            <a:off x="1220677" y="3674730"/>
            <a:ext cx="2455863" cy="7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注册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？登录？修改？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都不是问题！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E6DCC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71" name="TextBox 76"/>
          <p:cNvSpPr txBox="1">
            <a:spLocks noChangeArrowheads="1"/>
          </p:cNvSpPr>
          <p:nvPr/>
        </p:nvSpPr>
        <p:spPr bwMode="auto">
          <a:xfrm>
            <a:off x="4129046" y="4267200"/>
            <a:ext cx="13912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查询单词</a:t>
            </a:r>
          </a:p>
        </p:txBody>
      </p:sp>
      <p:sp>
        <p:nvSpPr>
          <p:cNvPr id="19472" name="文本框 40"/>
          <p:cNvSpPr txBox="1">
            <a:spLocks noChangeArrowheads="1"/>
          </p:cNvSpPr>
          <p:nvPr/>
        </p:nvSpPr>
        <p:spPr bwMode="auto">
          <a:xfrm>
            <a:off x="3636963" y="4613275"/>
            <a:ext cx="2457450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费尽千辛万苦终于在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deadline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前完成了单词的查询，分页做的还行，自我满意中</a:t>
            </a:r>
          </a:p>
        </p:txBody>
      </p:sp>
      <p:sp>
        <p:nvSpPr>
          <p:cNvPr id="19473" name="TextBox 76"/>
          <p:cNvSpPr txBox="1">
            <a:spLocks noChangeArrowheads="1"/>
          </p:cNvSpPr>
          <p:nvPr/>
        </p:nvSpPr>
        <p:spPr bwMode="auto">
          <a:xfrm>
            <a:off x="6719189" y="2618253"/>
            <a:ext cx="1098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添加单词</a:t>
            </a:r>
          </a:p>
        </p:txBody>
      </p:sp>
      <p:sp>
        <p:nvSpPr>
          <p:cNvPr id="19474" name="文本框 42"/>
          <p:cNvSpPr txBox="1">
            <a:spLocks noChangeArrowheads="1"/>
          </p:cNvSpPr>
          <p:nvPr/>
        </p:nvSpPr>
        <p:spPr bwMode="auto">
          <a:xfrm>
            <a:off x="6034929" y="3261854"/>
            <a:ext cx="2457450" cy="198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一个注册的用户怎么能不给人家一个词库让人家添加单词呢，分类，词性交给我，放心的添加。空单词？想都别想，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不是吃素的。</a:t>
            </a:r>
          </a:p>
        </p:txBody>
      </p:sp>
      <p:sp>
        <p:nvSpPr>
          <p:cNvPr id="19475" name="TextBox 76"/>
          <p:cNvSpPr txBox="1">
            <a:spLocks noChangeArrowheads="1"/>
          </p:cNvSpPr>
          <p:nvPr/>
        </p:nvSpPr>
        <p:spPr bwMode="auto">
          <a:xfrm>
            <a:off x="9252326" y="4267200"/>
            <a:ext cx="1098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F9E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别看了</a:t>
            </a:r>
          </a:p>
        </p:txBody>
      </p:sp>
      <p:sp>
        <p:nvSpPr>
          <p:cNvPr id="19476" name="文本框 44"/>
          <p:cNvSpPr txBox="1">
            <a:spLocks noChangeArrowheads="1"/>
          </p:cNvSpPr>
          <p:nvPr/>
        </p:nvSpPr>
        <p:spPr bwMode="auto">
          <a:xfrm>
            <a:off x="8664951" y="4667310"/>
            <a:ext cx="2455862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6DCC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没有多余的，真的没了，我都把字调这么小了，别问我为什么</a:t>
            </a:r>
          </a:p>
        </p:txBody>
      </p:sp>
    </p:spTree>
    <p:extLst>
      <p:ext uri="{BB962C8B-B14F-4D97-AF65-F5344CB8AC3E}">
        <p14:creationId xmlns:p14="http://schemas.microsoft.com/office/powerpoint/2010/main" val="371007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666演示文档（杨梦杰）</Template>
  <TotalTime>2</TotalTime>
  <Words>618</Words>
  <Application>Microsoft Office PowerPoint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Helvetica Light</vt:lpstr>
      <vt:lpstr>等线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1</cp:revision>
  <dcterms:created xsi:type="dcterms:W3CDTF">2017-09-07T07:43:18Z</dcterms:created>
  <dcterms:modified xsi:type="dcterms:W3CDTF">2017-09-07T07:46:17Z</dcterms:modified>
</cp:coreProperties>
</file>